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png"/><Relationship Id="rId55" Type="http://schemas.openxmlformats.org/officeDocument/2006/relationships/image" Target="../media/image54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21.png"/><Relationship Id="rId3" Type="http://schemas.openxmlformats.org/officeDocument/2006/relationships/image" Target="../media/image222.png"/><Relationship Id="rId4" Type="http://schemas.openxmlformats.org/officeDocument/2006/relationships/image" Target="../media/image223.png"/><Relationship Id="rId5" Type="http://schemas.openxmlformats.org/officeDocument/2006/relationships/image" Target="../media/image224.png"/><Relationship Id="rId6" Type="http://schemas.openxmlformats.org/officeDocument/2006/relationships/image" Target="../media/image225.png"/><Relationship Id="rId7" Type="http://schemas.openxmlformats.org/officeDocument/2006/relationships/image" Target="../media/image226.png"/><Relationship Id="rId8" Type="http://schemas.openxmlformats.org/officeDocument/2006/relationships/image" Target="../media/image227.png"/><Relationship Id="rId9" Type="http://schemas.openxmlformats.org/officeDocument/2006/relationships/image" Target="../media/image228.png"/><Relationship Id="rId10" Type="http://schemas.openxmlformats.org/officeDocument/2006/relationships/image" Target="../media/image229.png"/><Relationship Id="rId11" Type="http://schemas.openxmlformats.org/officeDocument/2006/relationships/image" Target="../media/image230.png"/><Relationship Id="rId12" Type="http://schemas.openxmlformats.org/officeDocument/2006/relationships/image" Target="../media/image231.png"/><Relationship Id="rId13" Type="http://schemas.openxmlformats.org/officeDocument/2006/relationships/image" Target="../media/image232.png"/><Relationship Id="rId14" Type="http://schemas.openxmlformats.org/officeDocument/2006/relationships/image" Target="../media/image233.png"/><Relationship Id="rId15" Type="http://schemas.openxmlformats.org/officeDocument/2006/relationships/image" Target="../media/image234.png"/><Relationship Id="rId16" Type="http://schemas.openxmlformats.org/officeDocument/2006/relationships/image" Target="../media/image235.png"/><Relationship Id="rId17" Type="http://schemas.openxmlformats.org/officeDocument/2006/relationships/image" Target="../media/image236.png"/><Relationship Id="rId18" Type="http://schemas.openxmlformats.org/officeDocument/2006/relationships/image" Target="../media/image237.png"/><Relationship Id="rId19" Type="http://schemas.openxmlformats.org/officeDocument/2006/relationships/image" Target="../media/image238.png"/><Relationship Id="rId20" Type="http://schemas.openxmlformats.org/officeDocument/2006/relationships/image" Target="../media/image239.png"/><Relationship Id="rId21" Type="http://schemas.openxmlformats.org/officeDocument/2006/relationships/image" Target="../media/image240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41.png"/><Relationship Id="rId3" Type="http://schemas.openxmlformats.org/officeDocument/2006/relationships/image" Target="../media/image242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3.png"/><Relationship Id="rId3" Type="http://schemas.openxmlformats.org/officeDocument/2006/relationships/image" Target="../media/image244.png"/><Relationship Id="rId4" Type="http://schemas.openxmlformats.org/officeDocument/2006/relationships/image" Target="../media/image245.png"/><Relationship Id="rId5" Type="http://schemas.openxmlformats.org/officeDocument/2006/relationships/image" Target="../media/image246.png"/><Relationship Id="rId6" Type="http://schemas.openxmlformats.org/officeDocument/2006/relationships/image" Target="../media/image247.png"/><Relationship Id="rId7" Type="http://schemas.openxmlformats.org/officeDocument/2006/relationships/image" Target="../media/image248.png"/><Relationship Id="rId8" Type="http://schemas.openxmlformats.org/officeDocument/2006/relationships/image" Target="../media/image249.png"/><Relationship Id="rId9" Type="http://schemas.openxmlformats.org/officeDocument/2006/relationships/image" Target="../media/image250.png"/><Relationship Id="rId10" Type="http://schemas.openxmlformats.org/officeDocument/2006/relationships/image" Target="../media/image251.png"/><Relationship Id="rId11" Type="http://schemas.openxmlformats.org/officeDocument/2006/relationships/image" Target="../media/image252.png"/><Relationship Id="rId12" Type="http://schemas.openxmlformats.org/officeDocument/2006/relationships/image" Target="../media/image253.png"/><Relationship Id="rId13" Type="http://schemas.openxmlformats.org/officeDocument/2006/relationships/image" Target="../media/image254.png"/><Relationship Id="rId14" Type="http://schemas.openxmlformats.org/officeDocument/2006/relationships/image" Target="../media/image255.png"/><Relationship Id="rId15" Type="http://schemas.openxmlformats.org/officeDocument/2006/relationships/image" Target="../media/image256.png"/><Relationship Id="rId16" Type="http://schemas.openxmlformats.org/officeDocument/2006/relationships/image" Target="../media/image257.png"/><Relationship Id="rId17" Type="http://schemas.openxmlformats.org/officeDocument/2006/relationships/image" Target="../media/image258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9.png"/><Relationship Id="rId3" Type="http://schemas.openxmlformats.org/officeDocument/2006/relationships/image" Target="../media/image260.png"/><Relationship Id="rId4" Type="http://schemas.openxmlformats.org/officeDocument/2006/relationships/image" Target="../media/image261.png"/><Relationship Id="rId5" Type="http://schemas.openxmlformats.org/officeDocument/2006/relationships/image" Target="../media/image262.png"/><Relationship Id="rId6" Type="http://schemas.openxmlformats.org/officeDocument/2006/relationships/image" Target="../media/image263.png"/><Relationship Id="rId7" Type="http://schemas.openxmlformats.org/officeDocument/2006/relationships/image" Target="../media/image264.png"/><Relationship Id="rId8" Type="http://schemas.openxmlformats.org/officeDocument/2006/relationships/image" Target="../media/image265.png"/><Relationship Id="rId9" Type="http://schemas.openxmlformats.org/officeDocument/2006/relationships/image" Target="../media/image266.png"/><Relationship Id="rId10" Type="http://schemas.openxmlformats.org/officeDocument/2006/relationships/image" Target="../media/image267.png"/><Relationship Id="rId11" Type="http://schemas.openxmlformats.org/officeDocument/2006/relationships/image" Target="../media/image268.png"/><Relationship Id="rId12" Type="http://schemas.openxmlformats.org/officeDocument/2006/relationships/image" Target="../media/image269.png"/><Relationship Id="rId13" Type="http://schemas.openxmlformats.org/officeDocument/2006/relationships/image" Target="../media/image270.png"/><Relationship Id="rId14" Type="http://schemas.openxmlformats.org/officeDocument/2006/relationships/image" Target="../media/image271.png"/><Relationship Id="rId15" Type="http://schemas.openxmlformats.org/officeDocument/2006/relationships/image" Target="../media/image272.png"/><Relationship Id="rId16" Type="http://schemas.openxmlformats.org/officeDocument/2006/relationships/image" Target="../media/image273.png"/><Relationship Id="rId17" Type="http://schemas.openxmlformats.org/officeDocument/2006/relationships/image" Target="../media/image274.png"/><Relationship Id="rId18" Type="http://schemas.openxmlformats.org/officeDocument/2006/relationships/image" Target="../media/image275.png"/><Relationship Id="rId19" Type="http://schemas.openxmlformats.org/officeDocument/2006/relationships/image" Target="../media/image276.png"/><Relationship Id="rId20" Type="http://schemas.openxmlformats.org/officeDocument/2006/relationships/image" Target="../media/image277.png"/><Relationship Id="rId21" Type="http://schemas.openxmlformats.org/officeDocument/2006/relationships/image" Target="../media/image278.png"/><Relationship Id="rId22" Type="http://schemas.openxmlformats.org/officeDocument/2006/relationships/image" Target="../media/image279.png"/><Relationship Id="rId23" Type="http://schemas.openxmlformats.org/officeDocument/2006/relationships/image" Target="../media/image280.png"/><Relationship Id="rId24" Type="http://schemas.openxmlformats.org/officeDocument/2006/relationships/image" Target="../media/image281.png"/><Relationship Id="rId25" Type="http://schemas.openxmlformats.org/officeDocument/2006/relationships/image" Target="../media/image282.png"/><Relationship Id="rId26" Type="http://schemas.openxmlformats.org/officeDocument/2006/relationships/image" Target="../media/image283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5.png"/><Relationship Id="rId3" Type="http://schemas.openxmlformats.org/officeDocument/2006/relationships/image" Target="../media/image56.png"/><Relationship Id="rId4" Type="http://schemas.openxmlformats.org/officeDocument/2006/relationships/image" Target="../media/image57.png"/><Relationship Id="rId5" Type="http://schemas.openxmlformats.org/officeDocument/2006/relationships/image" Target="../media/image58.png"/><Relationship Id="rId6" Type="http://schemas.openxmlformats.org/officeDocument/2006/relationships/image" Target="../media/image59.png"/><Relationship Id="rId7" Type="http://schemas.openxmlformats.org/officeDocument/2006/relationships/image" Target="../media/image60.png"/><Relationship Id="rId8" Type="http://schemas.openxmlformats.org/officeDocument/2006/relationships/image" Target="../media/image61.png"/><Relationship Id="rId9" Type="http://schemas.openxmlformats.org/officeDocument/2006/relationships/image" Target="../media/image62.png"/><Relationship Id="rId10" Type="http://schemas.openxmlformats.org/officeDocument/2006/relationships/image" Target="../media/image63.png"/><Relationship Id="rId11" Type="http://schemas.openxmlformats.org/officeDocument/2006/relationships/image" Target="../media/image64.png"/><Relationship Id="rId12" Type="http://schemas.openxmlformats.org/officeDocument/2006/relationships/image" Target="../media/image65.png"/><Relationship Id="rId13" Type="http://schemas.openxmlformats.org/officeDocument/2006/relationships/image" Target="../media/image66.png"/><Relationship Id="rId14" Type="http://schemas.openxmlformats.org/officeDocument/2006/relationships/image" Target="../media/image67.png"/><Relationship Id="rId15" Type="http://schemas.openxmlformats.org/officeDocument/2006/relationships/image" Target="../media/image68.png"/><Relationship Id="rId16" Type="http://schemas.openxmlformats.org/officeDocument/2006/relationships/image" Target="../media/image69.png"/><Relationship Id="rId17" Type="http://schemas.openxmlformats.org/officeDocument/2006/relationships/image" Target="../media/image70.png"/><Relationship Id="rId18" Type="http://schemas.openxmlformats.org/officeDocument/2006/relationships/image" Target="../media/image71.png"/><Relationship Id="rId19" Type="http://schemas.openxmlformats.org/officeDocument/2006/relationships/image" Target="../media/image72.png"/><Relationship Id="rId20" Type="http://schemas.openxmlformats.org/officeDocument/2006/relationships/image" Target="../media/image73.png"/><Relationship Id="rId21" Type="http://schemas.openxmlformats.org/officeDocument/2006/relationships/image" Target="../media/image74.png"/><Relationship Id="rId22" Type="http://schemas.openxmlformats.org/officeDocument/2006/relationships/image" Target="../media/image75.png"/><Relationship Id="rId23" Type="http://schemas.openxmlformats.org/officeDocument/2006/relationships/image" Target="../media/image76.png"/><Relationship Id="rId24" Type="http://schemas.openxmlformats.org/officeDocument/2006/relationships/image" Target="../media/image77.png"/><Relationship Id="rId25" Type="http://schemas.openxmlformats.org/officeDocument/2006/relationships/image" Target="../media/image78.png"/><Relationship Id="rId26" Type="http://schemas.openxmlformats.org/officeDocument/2006/relationships/image" Target="../media/image79.png"/><Relationship Id="rId27" Type="http://schemas.openxmlformats.org/officeDocument/2006/relationships/image" Target="../media/image80.png"/><Relationship Id="rId28" Type="http://schemas.openxmlformats.org/officeDocument/2006/relationships/image" Target="../media/image81.png"/><Relationship Id="rId29" Type="http://schemas.openxmlformats.org/officeDocument/2006/relationships/image" Target="../media/image82.png"/><Relationship Id="rId30" Type="http://schemas.openxmlformats.org/officeDocument/2006/relationships/image" Target="../media/image83.png"/><Relationship Id="rId31" Type="http://schemas.openxmlformats.org/officeDocument/2006/relationships/image" Target="../media/image84.png"/><Relationship Id="rId32" Type="http://schemas.openxmlformats.org/officeDocument/2006/relationships/image" Target="../media/image85.png"/><Relationship Id="rId33" Type="http://schemas.openxmlformats.org/officeDocument/2006/relationships/image" Target="../media/image86.png"/><Relationship Id="rId34" Type="http://schemas.openxmlformats.org/officeDocument/2006/relationships/image" Target="../media/image87.png"/><Relationship Id="rId35" Type="http://schemas.openxmlformats.org/officeDocument/2006/relationships/image" Target="../media/image88.png"/><Relationship Id="rId36" Type="http://schemas.openxmlformats.org/officeDocument/2006/relationships/image" Target="../media/image89.png"/><Relationship Id="rId37" Type="http://schemas.openxmlformats.org/officeDocument/2006/relationships/image" Target="../media/image90.png"/><Relationship Id="rId38" Type="http://schemas.openxmlformats.org/officeDocument/2006/relationships/image" Target="../media/image91.png"/><Relationship Id="rId39" Type="http://schemas.openxmlformats.org/officeDocument/2006/relationships/image" Target="../media/image92.png"/><Relationship Id="rId40" Type="http://schemas.openxmlformats.org/officeDocument/2006/relationships/image" Target="../media/image93.png"/><Relationship Id="rId41" Type="http://schemas.openxmlformats.org/officeDocument/2006/relationships/image" Target="../media/image94.png"/><Relationship Id="rId42" Type="http://schemas.openxmlformats.org/officeDocument/2006/relationships/image" Target="../media/image95.png"/><Relationship Id="rId43" Type="http://schemas.openxmlformats.org/officeDocument/2006/relationships/image" Target="../media/image96.png"/><Relationship Id="rId44" Type="http://schemas.openxmlformats.org/officeDocument/2006/relationships/image" Target="../media/image97.png"/><Relationship Id="rId45" Type="http://schemas.openxmlformats.org/officeDocument/2006/relationships/image" Target="../media/image98.png"/><Relationship Id="rId46" Type="http://schemas.openxmlformats.org/officeDocument/2006/relationships/image" Target="../media/image99.png"/><Relationship Id="rId47" Type="http://schemas.openxmlformats.org/officeDocument/2006/relationships/image" Target="../media/image100.png"/><Relationship Id="rId48" Type="http://schemas.openxmlformats.org/officeDocument/2006/relationships/image" Target="../media/image101.png"/><Relationship Id="rId49" Type="http://schemas.openxmlformats.org/officeDocument/2006/relationships/image" Target="../media/image102.png"/><Relationship Id="rId50" Type="http://schemas.openxmlformats.org/officeDocument/2006/relationships/image" Target="../media/image103.png"/><Relationship Id="rId51" Type="http://schemas.openxmlformats.org/officeDocument/2006/relationships/image" Target="../media/image104.png"/><Relationship Id="rId52" Type="http://schemas.openxmlformats.org/officeDocument/2006/relationships/image" Target="../media/image105.png"/><Relationship Id="rId53" Type="http://schemas.openxmlformats.org/officeDocument/2006/relationships/image" Target="../media/image106.png"/><Relationship Id="rId54" Type="http://schemas.openxmlformats.org/officeDocument/2006/relationships/image" Target="../media/image107.png"/><Relationship Id="rId55" Type="http://schemas.openxmlformats.org/officeDocument/2006/relationships/image" Target="../media/image108.png"/><Relationship Id="rId56" Type="http://schemas.openxmlformats.org/officeDocument/2006/relationships/image" Target="../media/image109.png"/><Relationship Id="rId57" Type="http://schemas.openxmlformats.org/officeDocument/2006/relationships/image" Target="../media/image110.png"/><Relationship Id="rId58" Type="http://schemas.openxmlformats.org/officeDocument/2006/relationships/image" Target="../media/image11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2.png"/><Relationship Id="rId3" Type="http://schemas.openxmlformats.org/officeDocument/2006/relationships/image" Target="../media/image113.png"/><Relationship Id="rId4" Type="http://schemas.openxmlformats.org/officeDocument/2006/relationships/image" Target="../media/image114.png"/><Relationship Id="rId5" Type="http://schemas.openxmlformats.org/officeDocument/2006/relationships/image" Target="../media/image115.png"/><Relationship Id="rId6" Type="http://schemas.openxmlformats.org/officeDocument/2006/relationships/image" Target="../media/image116.png"/><Relationship Id="rId7" Type="http://schemas.openxmlformats.org/officeDocument/2006/relationships/image" Target="../media/image117.png"/><Relationship Id="rId8" Type="http://schemas.openxmlformats.org/officeDocument/2006/relationships/image" Target="../media/image118.png"/><Relationship Id="rId9" Type="http://schemas.openxmlformats.org/officeDocument/2006/relationships/image" Target="../media/image119.png"/><Relationship Id="rId10" Type="http://schemas.openxmlformats.org/officeDocument/2006/relationships/image" Target="../media/image120.png"/><Relationship Id="rId11" Type="http://schemas.openxmlformats.org/officeDocument/2006/relationships/image" Target="../media/image121.png"/><Relationship Id="rId12" Type="http://schemas.openxmlformats.org/officeDocument/2006/relationships/image" Target="../media/image122.png"/><Relationship Id="rId13" Type="http://schemas.openxmlformats.org/officeDocument/2006/relationships/image" Target="../media/image123.png"/><Relationship Id="rId14" Type="http://schemas.openxmlformats.org/officeDocument/2006/relationships/image" Target="../media/image124.png"/><Relationship Id="rId15" Type="http://schemas.openxmlformats.org/officeDocument/2006/relationships/image" Target="../media/image125.png"/><Relationship Id="rId16" Type="http://schemas.openxmlformats.org/officeDocument/2006/relationships/image" Target="../media/image126.png"/><Relationship Id="rId17" Type="http://schemas.openxmlformats.org/officeDocument/2006/relationships/image" Target="../media/image127.png"/><Relationship Id="rId18" Type="http://schemas.openxmlformats.org/officeDocument/2006/relationships/image" Target="../media/image128.png"/><Relationship Id="rId19" Type="http://schemas.openxmlformats.org/officeDocument/2006/relationships/image" Target="../media/image129.png"/><Relationship Id="rId20" Type="http://schemas.openxmlformats.org/officeDocument/2006/relationships/image" Target="../media/image130.png"/><Relationship Id="rId21" Type="http://schemas.openxmlformats.org/officeDocument/2006/relationships/image" Target="../media/image131.png"/><Relationship Id="rId22" Type="http://schemas.openxmlformats.org/officeDocument/2006/relationships/image" Target="../media/image132.png"/><Relationship Id="rId23" Type="http://schemas.openxmlformats.org/officeDocument/2006/relationships/image" Target="../media/image133.png"/><Relationship Id="rId24" Type="http://schemas.openxmlformats.org/officeDocument/2006/relationships/image" Target="../media/image134.png"/><Relationship Id="rId25" Type="http://schemas.openxmlformats.org/officeDocument/2006/relationships/image" Target="../media/image135.png"/><Relationship Id="rId26" Type="http://schemas.openxmlformats.org/officeDocument/2006/relationships/image" Target="../media/image136.png"/><Relationship Id="rId27" Type="http://schemas.openxmlformats.org/officeDocument/2006/relationships/image" Target="../media/image137.png"/><Relationship Id="rId28" Type="http://schemas.openxmlformats.org/officeDocument/2006/relationships/image" Target="../media/image138.png"/><Relationship Id="rId29" Type="http://schemas.openxmlformats.org/officeDocument/2006/relationships/image" Target="../media/image139.png"/><Relationship Id="rId30" Type="http://schemas.openxmlformats.org/officeDocument/2006/relationships/image" Target="../media/image140.png"/><Relationship Id="rId31" Type="http://schemas.openxmlformats.org/officeDocument/2006/relationships/image" Target="../media/image141.png"/><Relationship Id="rId32" Type="http://schemas.openxmlformats.org/officeDocument/2006/relationships/image" Target="../media/image142.png"/><Relationship Id="rId33" Type="http://schemas.openxmlformats.org/officeDocument/2006/relationships/image" Target="../media/image143.png"/><Relationship Id="rId34" Type="http://schemas.openxmlformats.org/officeDocument/2006/relationships/image" Target="../media/image144.png"/><Relationship Id="rId35" Type="http://schemas.openxmlformats.org/officeDocument/2006/relationships/image" Target="../media/image145.png"/><Relationship Id="rId36" Type="http://schemas.openxmlformats.org/officeDocument/2006/relationships/image" Target="../media/image146.png"/><Relationship Id="rId37" Type="http://schemas.openxmlformats.org/officeDocument/2006/relationships/image" Target="../media/image147.png"/><Relationship Id="rId38" Type="http://schemas.openxmlformats.org/officeDocument/2006/relationships/image" Target="../media/image148.png"/><Relationship Id="rId39" Type="http://schemas.openxmlformats.org/officeDocument/2006/relationships/image" Target="../media/image149.png"/><Relationship Id="rId40" Type="http://schemas.openxmlformats.org/officeDocument/2006/relationships/image" Target="../media/image150.png"/><Relationship Id="rId41" Type="http://schemas.openxmlformats.org/officeDocument/2006/relationships/image" Target="../media/image151.png"/><Relationship Id="rId42" Type="http://schemas.openxmlformats.org/officeDocument/2006/relationships/image" Target="../media/image152.png"/><Relationship Id="rId43" Type="http://schemas.openxmlformats.org/officeDocument/2006/relationships/image" Target="../media/image153.png"/><Relationship Id="rId44" Type="http://schemas.openxmlformats.org/officeDocument/2006/relationships/image" Target="../media/image154.png"/><Relationship Id="rId45" Type="http://schemas.openxmlformats.org/officeDocument/2006/relationships/image" Target="../media/image155.png"/><Relationship Id="rId46" Type="http://schemas.openxmlformats.org/officeDocument/2006/relationships/image" Target="../media/image156.png"/><Relationship Id="rId47" Type="http://schemas.openxmlformats.org/officeDocument/2006/relationships/image" Target="../media/image157.png"/><Relationship Id="rId48" Type="http://schemas.openxmlformats.org/officeDocument/2006/relationships/image" Target="../media/image158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9.png"/><Relationship Id="rId3" Type="http://schemas.openxmlformats.org/officeDocument/2006/relationships/image" Target="../media/image160.png"/><Relationship Id="rId4" Type="http://schemas.openxmlformats.org/officeDocument/2006/relationships/image" Target="../media/image161.png"/><Relationship Id="rId5" Type="http://schemas.openxmlformats.org/officeDocument/2006/relationships/image" Target="../media/image162.png"/><Relationship Id="rId6" Type="http://schemas.openxmlformats.org/officeDocument/2006/relationships/image" Target="../media/image163.png"/><Relationship Id="rId7" Type="http://schemas.openxmlformats.org/officeDocument/2006/relationships/image" Target="../media/image164.png"/><Relationship Id="rId8" Type="http://schemas.openxmlformats.org/officeDocument/2006/relationships/image" Target="../media/image165.png"/><Relationship Id="rId9" Type="http://schemas.openxmlformats.org/officeDocument/2006/relationships/image" Target="../media/image166.png"/><Relationship Id="rId10" Type="http://schemas.openxmlformats.org/officeDocument/2006/relationships/image" Target="../media/image167.png"/><Relationship Id="rId11" Type="http://schemas.openxmlformats.org/officeDocument/2006/relationships/image" Target="../media/image168.png"/><Relationship Id="rId12" Type="http://schemas.openxmlformats.org/officeDocument/2006/relationships/image" Target="../media/image169.png"/><Relationship Id="rId13" Type="http://schemas.openxmlformats.org/officeDocument/2006/relationships/image" Target="../media/image170.png"/><Relationship Id="rId14" Type="http://schemas.openxmlformats.org/officeDocument/2006/relationships/image" Target="../media/image171.png"/><Relationship Id="rId15" Type="http://schemas.openxmlformats.org/officeDocument/2006/relationships/image" Target="../media/image172.png"/><Relationship Id="rId16" Type="http://schemas.openxmlformats.org/officeDocument/2006/relationships/image" Target="../media/image173.png"/><Relationship Id="rId17" Type="http://schemas.openxmlformats.org/officeDocument/2006/relationships/image" Target="../media/image174.png"/><Relationship Id="rId18" Type="http://schemas.openxmlformats.org/officeDocument/2006/relationships/image" Target="../media/image175.png"/><Relationship Id="rId19" Type="http://schemas.openxmlformats.org/officeDocument/2006/relationships/image" Target="../media/image176.png"/><Relationship Id="rId20" Type="http://schemas.openxmlformats.org/officeDocument/2006/relationships/image" Target="../media/image177.png"/><Relationship Id="rId21" Type="http://schemas.openxmlformats.org/officeDocument/2006/relationships/image" Target="../media/image178.png"/><Relationship Id="rId22" Type="http://schemas.openxmlformats.org/officeDocument/2006/relationships/image" Target="../media/image179.png"/><Relationship Id="rId23" Type="http://schemas.openxmlformats.org/officeDocument/2006/relationships/image" Target="../media/image180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1.png"/><Relationship Id="rId3" Type="http://schemas.openxmlformats.org/officeDocument/2006/relationships/image" Target="../media/image182.png"/><Relationship Id="rId4" Type="http://schemas.openxmlformats.org/officeDocument/2006/relationships/image" Target="../media/image183.png"/><Relationship Id="rId5" Type="http://schemas.openxmlformats.org/officeDocument/2006/relationships/image" Target="../media/image184.png"/><Relationship Id="rId6" Type="http://schemas.openxmlformats.org/officeDocument/2006/relationships/image" Target="../media/image185.png"/><Relationship Id="rId7" Type="http://schemas.openxmlformats.org/officeDocument/2006/relationships/image" Target="../media/image186.png"/><Relationship Id="rId8" Type="http://schemas.openxmlformats.org/officeDocument/2006/relationships/image" Target="../media/image187.png"/><Relationship Id="rId9" Type="http://schemas.openxmlformats.org/officeDocument/2006/relationships/image" Target="../media/image188.png"/><Relationship Id="rId10" Type="http://schemas.openxmlformats.org/officeDocument/2006/relationships/image" Target="../media/image189.png"/><Relationship Id="rId11" Type="http://schemas.openxmlformats.org/officeDocument/2006/relationships/image" Target="../media/image190.png"/><Relationship Id="rId12" Type="http://schemas.openxmlformats.org/officeDocument/2006/relationships/image" Target="../media/image191.png"/><Relationship Id="rId13" Type="http://schemas.openxmlformats.org/officeDocument/2006/relationships/image" Target="../media/image192.png"/><Relationship Id="rId14" Type="http://schemas.openxmlformats.org/officeDocument/2006/relationships/image" Target="../media/image193.png"/><Relationship Id="rId15" Type="http://schemas.openxmlformats.org/officeDocument/2006/relationships/image" Target="../media/image194.png"/><Relationship Id="rId16" Type="http://schemas.openxmlformats.org/officeDocument/2006/relationships/image" Target="../media/image195.png"/><Relationship Id="rId17" Type="http://schemas.openxmlformats.org/officeDocument/2006/relationships/image" Target="../media/image196.png"/><Relationship Id="rId18" Type="http://schemas.openxmlformats.org/officeDocument/2006/relationships/image" Target="../media/image197.png"/><Relationship Id="rId19" Type="http://schemas.openxmlformats.org/officeDocument/2006/relationships/image" Target="../media/image198.png"/><Relationship Id="rId20" Type="http://schemas.openxmlformats.org/officeDocument/2006/relationships/image" Target="../media/image199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5.png"/><Relationship Id="rId3" Type="http://schemas.openxmlformats.org/officeDocument/2006/relationships/image" Target="../media/image186.png"/><Relationship Id="rId4" Type="http://schemas.openxmlformats.org/officeDocument/2006/relationships/image" Target="../media/image187.png"/><Relationship Id="rId5" Type="http://schemas.openxmlformats.org/officeDocument/2006/relationships/image" Target="../media/image188.png"/><Relationship Id="rId6" Type="http://schemas.openxmlformats.org/officeDocument/2006/relationships/image" Target="../media/image189.png"/><Relationship Id="rId7" Type="http://schemas.openxmlformats.org/officeDocument/2006/relationships/image" Target="../media/image190.png"/><Relationship Id="rId8" Type="http://schemas.openxmlformats.org/officeDocument/2006/relationships/image" Target="../media/image191.png"/><Relationship Id="rId9" Type="http://schemas.openxmlformats.org/officeDocument/2006/relationships/image" Target="../media/image192.png"/><Relationship Id="rId10" Type="http://schemas.openxmlformats.org/officeDocument/2006/relationships/image" Target="../media/image193.png"/><Relationship Id="rId11" Type="http://schemas.openxmlformats.org/officeDocument/2006/relationships/image" Target="../media/image194.png"/><Relationship Id="rId12" Type="http://schemas.openxmlformats.org/officeDocument/2006/relationships/image" Target="../media/image195.png"/><Relationship Id="rId13" Type="http://schemas.openxmlformats.org/officeDocument/2006/relationships/image" Target="../media/image196.png"/><Relationship Id="rId14" Type="http://schemas.openxmlformats.org/officeDocument/2006/relationships/image" Target="../media/image197.png"/><Relationship Id="rId15" Type="http://schemas.openxmlformats.org/officeDocument/2006/relationships/image" Target="../media/image198.png"/><Relationship Id="rId16" Type="http://schemas.openxmlformats.org/officeDocument/2006/relationships/image" Target="../media/image199.png"/><Relationship Id="rId17" Type="http://schemas.openxmlformats.org/officeDocument/2006/relationships/image" Target="../media/image200.png"/><Relationship Id="rId18" Type="http://schemas.openxmlformats.org/officeDocument/2006/relationships/image" Target="../media/image20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0.png"/><Relationship Id="rId3" Type="http://schemas.openxmlformats.org/officeDocument/2006/relationships/image" Target="../media/image201.png"/><Relationship Id="rId4" Type="http://schemas.openxmlformats.org/officeDocument/2006/relationships/image" Target="../media/image202.png"/><Relationship Id="rId5" Type="http://schemas.openxmlformats.org/officeDocument/2006/relationships/image" Target="../media/image203.png"/><Relationship Id="rId6" Type="http://schemas.openxmlformats.org/officeDocument/2006/relationships/image" Target="../media/image204.png"/><Relationship Id="rId7" Type="http://schemas.openxmlformats.org/officeDocument/2006/relationships/image" Target="../media/image205.png"/><Relationship Id="rId8" Type="http://schemas.openxmlformats.org/officeDocument/2006/relationships/image" Target="../media/image206.png"/><Relationship Id="rId9" Type="http://schemas.openxmlformats.org/officeDocument/2006/relationships/image" Target="../media/image207.png"/><Relationship Id="rId10" Type="http://schemas.openxmlformats.org/officeDocument/2006/relationships/image" Target="../media/image208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00.png"/><Relationship Id="rId3" Type="http://schemas.openxmlformats.org/officeDocument/2006/relationships/image" Target="../media/image201.png"/><Relationship Id="rId4" Type="http://schemas.openxmlformats.org/officeDocument/2006/relationships/image" Target="../media/image209.png"/><Relationship Id="rId5" Type="http://schemas.openxmlformats.org/officeDocument/2006/relationships/image" Target="../media/image210.png"/><Relationship Id="rId6" Type="http://schemas.openxmlformats.org/officeDocument/2006/relationships/image" Target="../media/image211.png"/><Relationship Id="rId7" Type="http://schemas.openxmlformats.org/officeDocument/2006/relationships/image" Target="../media/image212.png"/><Relationship Id="rId8" Type="http://schemas.openxmlformats.org/officeDocument/2006/relationships/image" Target="../media/image213.png"/><Relationship Id="rId9" Type="http://schemas.openxmlformats.org/officeDocument/2006/relationships/image" Target="../media/image214.png"/><Relationship Id="rId10" Type="http://schemas.openxmlformats.org/officeDocument/2006/relationships/image" Target="../media/image215.png"/><Relationship Id="rId11" Type="http://schemas.openxmlformats.org/officeDocument/2006/relationships/image" Target="../media/image216.png"/><Relationship Id="rId12" Type="http://schemas.openxmlformats.org/officeDocument/2006/relationships/image" Target="../media/image217.png"/><Relationship Id="rId13" Type="http://schemas.openxmlformats.org/officeDocument/2006/relationships/image" Target="../media/image218.png"/><Relationship Id="rId14" Type="http://schemas.openxmlformats.org/officeDocument/2006/relationships/image" Target="../media/image219.png"/><Relationship Id="rId15" Type="http://schemas.openxmlformats.org/officeDocument/2006/relationships/image" Target="../media/image22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9" name="Drawing"/>
          <p:cNvGrpSpPr/>
          <p:nvPr/>
        </p:nvGrpSpPr>
        <p:grpSpPr>
          <a:xfrm>
            <a:off x="1591733" y="1445480"/>
            <a:ext cx="10308205" cy="7450077"/>
            <a:chOff x="0" y="0"/>
            <a:chExt cx="10308204" cy="7450075"/>
          </a:xfrm>
        </p:grpSpPr>
        <p:sp>
          <p:nvSpPr>
            <p:cNvPr id="119" name="Line"/>
            <p:cNvSpPr/>
            <p:nvPr/>
          </p:nvSpPr>
          <p:spPr>
            <a:xfrm>
              <a:off x="980016" y="192819"/>
              <a:ext cx="2413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84" y="1108"/>
                    <a:pt x="4168" y="2215"/>
                    <a:pt x="7200" y="5077"/>
                  </a:cubicBezTo>
                  <a:cubicBezTo>
                    <a:pt x="10232" y="7938"/>
                    <a:pt x="14211" y="12554"/>
                    <a:pt x="16768" y="15600"/>
                  </a:cubicBezTo>
                  <a:cubicBezTo>
                    <a:pt x="19326" y="18646"/>
                    <a:pt x="20463" y="201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114812" y="153697"/>
              <a:ext cx="182705" cy="50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21" fill="norm" stroke="1" extrusionOk="0">
                  <a:moveTo>
                    <a:pt x="21430" y="1663"/>
                  </a:moveTo>
                  <a:cubicBezTo>
                    <a:pt x="21430" y="943"/>
                    <a:pt x="21430" y="223"/>
                    <a:pt x="20933" y="43"/>
                  </a:cubicBezTo>
                  <a:cubicBezTo>
                    <a:pt x="20437" y="-137"/>
                    <a:pt x="19444" y="223"/>
                    <a:pt x="18078" y="1483"/>
                  </a:cubicBezTo>
                  <a:cubicBezTo>
                    <a:pt x="16713" y="2743"/>
                    <a:pt x="14975" y="4903"/>
                    <a:pt x="12616" y="7333"/>
                  </a:cubicBezTo>
                  <a:cubicBezTo>
                    <a:pt x="10258" y="9763"/>
                    <a:pt x="7278" y="12463"/>
                    <a:pt x="5044" y="14488"/>
                  </a:cubicBezTo>
                  <a:cubicBezTo>
                    <a:pt x="2809" y="16513"/>
                    <a:pt x="1320" y="17863"/>
                    <a:pt x="575" y="18943"/>
                  </a:cubicBezTo>
                  <a:cubicBezTo>
                    <a:pt x="-170" y="20023"/>
                    <a:pt x="-170" y="20833"/>
                    <a:pt x="451" y="21148"/>
                  </a:cubicBezTo>
                  <a:cubicBezTo>
                    <a:pt x="1071" y="21463"/>
                    <a:pt x="2313" y="21283"/>
                    <a:pt x="3554" y="21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346200" y="688119"/>
              <a:ext cx="2751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0"/>
                  </a:moveTo>
                  <a:cubicBezTo>
                    <a:pt x="3323" y="5600"/>
                    <a:pt x="0" y="11200"/>
                    <a:pt x="0" y="15200"/>
                  </a:cubicBezTo>
                  <a:cubicBezTo>
                    <a:pt x="0" y="19200"/>
                    <a:pt x="3323" y="21600"/>
                    <a:pt x="7477" y="21600"/>
                  </a:cubicBezTo>
                  <a:cubicBezTo>
                    <a:pt x="11631" y="21600"/>
                    <a:pt x="16615" y="19200"/>
                    <a:pt x="21600" y="16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396809" y="444142"/>
              <a:ext cx="53108" cy="5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0470" fill="norm" stroke="1" extrusionOk="0">
                  <a:moveTo>
                    <a:pt x="20844" y="1051"/>
                  </a:moveTo>
                  <a:cubicBezTo>
                    <a:pt x="16690" y="220"/>
                    <a:pt x="12536" y="-611"/>
                    <a:pt x="9213" y="635"/>
                  </a:cubicBezTo>
                  <a:cubicBezTo>
                    <a:pt x="5890" y="1881"/>
                    <a:pt x="3398" y="5204"/>
                    <a:pt x="1736" y="8943"/>
                  </a:cubicBezTo>
                  <a:cubicBezTo>
                    <a:pt x="75" y="12681"/>
                    <a:pt x="-756" y="16835"/>
                    <a:pt x="906" y="18912"/>
                  </a:cubicBezTo>
                  <a:cubicBezTo>
                    <a:pt x="2567" y="20989"/>
                    <a:pt x="6721" y="20989"/>
                    <a:pt x="9629" y="18912"/>
                  </a:cubicBezTo>
                  <a:cubicBezTo>
                    <a:pt x="12536" y="16835"/>
                    <a:pt x="14198" y="12681"/>
                    <a:pt x="13782" y="8943"/>
                  </a:cubicBezTo>
                  <a:cubicBezTo>
                    <a:pt x="13367" y="5204"/>
                    <a:pt x="10875" y="1881"/>
                    <a:pt x="9213" y="1466"/>
                  </a:cubicBezTo>
                  <a:cubicBezTo>
                    <a:pt x="7552" y="1051"/>
                    <a:pt x="6721" y="3543"/>
                    <a:pt x="5890" y="6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722966" y="-1"/>
              <a:ext cx="44451" cy="951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628"/>
                  </a:moveTo>
                  <a:cubicBezTo>
                    <a:pt x="20571" y="292"/>
                    <a:pt x="19543" y="-43"/>
                    <a:pt x="17486" y="5"/>
                  </a:cubicBezTo>
                  <a:cubicBezTo>
                    <a:pt x="15429" y="53"/>
                    <a:pt x="12343" y="484"/>
                    <a:pt x="10286" y="1466"/>
                  </a:cubicBezTo>
                  <a:cubicBezTo>
                    <a:pt x="8229" y="2447"/>
                    <a:pt x="7200" y="3980"/>
                    <a:pt x="5657" y="5632"/>
                  </a:cubicBezTo>
                  <a:cubicBezTo>
                    <a:pt x="4114" y="7285"/>
                    <a:pt x="2057" y="9057"/>
                    <a:pt x="1029" y="10853"/>
                  </a:cubicBezTo>
                  <a:cubicBezTo>
                    <a:pt x="0" y="12649"/>
                    <a:pt x="0" y="14469"/>
                    <a:pt x="0" y="16169"/>
                  </a:cubicBezTo>
                  <a:cubicBezTo>
                    <a:pt x="0" y="17869"/>
                    <a:pt x="0" y="19450"/>
                    <a:pt x="514" y="20360"/>
                  </a:cubicBezTo>
                  <a:cubicBezTo>
                    <a:pt x="1029" y="21270"/>
                    <a:pt x="2057" y="21509"/>
                    <a:pt x="4114" y="21533"/>
                  </a:cubicBezTo>
                  <a:cubicBezTo>
                    <a:pt x="6171" y="21557"/>
                    <a:pt x="9257" y="21365"/>
                    <a:pt x="12343" y="21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957916" y="300769"/>
              <a:ext cx="2730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9" y="2929"/>
                    <a:pt x="6698" y="5858"/>
                    <a:pt x="9460" y="8664"/>
                  </a:cubicBezTo>
                  <a:cubicBezTo>
                    <a:pt x="12223" y="11471"/>
                    <a:pt x="14400" y="14156"/>
                    <a:pt x="16326" y="16292"/>
                  </a:cubicBezTo>
                  <a:cubicBezTo>
                    <a:pt x="18251" y="18427"/>
                    <a:pt x="19926" y="200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059516" y="262669"/>
              <a:ext cx="19050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0" y="2489"/>
                    <a:pt x="16320" y="4978"/>
                    <a:pt x="13320" y="7822"/>
                  </a:cubicBezTo>
                  <a:cubicBezTo>
                    <a:pt x="10320" y="10667"/>
                    <a:pt x="6960" y="13867"/>
                    <a:pt x="4680" y="16222"/>
                  </a:cubicBezTo>
                  <a:cubicBezTo>
                    <a:pt x="2400" y="18578"/>
                    <a:pt x="1200" y="200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399423" y="662719"/>
              <a:ext cx="1569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50"/>
                    <a:pt x="3818" y="9900"/>
                    <a:pt x="1118" y="13500"/>
                  </a:cubicBezTo>
                  <a:cubicBezTo>
                    <a:pt x="-1582" y="17100"/>
                    <a:pt x="1118" y="1935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391423" y="477346"/>
              <a:ext cx="45331" cy="7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0715" fill="norm" stroke="1" extrusionOk="0">
                  <a:moveTo>
                    <a:pt x="18965" y="5747"/>
                  </a:moveTo>
                  <a:cubicBezTo>
                    <a:pt x="14269" y="7547"/>
                    <a:pt x="9573" y="9347"/>
                    <a:pt x="5817" y="12047"/>
                  </a:cubicBezTo>
                  <a:cubicBezTo>
                    <a:pt x="2060" y="14747"/>
                    <a:pt x="-757" y="18347"/>
                    <a:pt x="182" y="19847"/>
                  </a:cubicBezTo>
                  <a:cubicBezTo>
                    <a:pt x="1121" y="21347"/>
                    <a:pt x="5817" y="20747"/>
                    <a:pt x="9573" y="19247"/>
                  </a:cubicBezTo>
                  <a:cubicBezTo>
                    <a:pt x="13330" y="17747"/>
                    <a:pt x="16147" y="15347"/>
                    <a:pt x="18026" y="12647"/>
                  </a:cubicBezTo>
                  <a:cubicBezTo>
                    <a:pt x="19904" y="9947"/>
                    <a:pt x="20843" y="6947"/>
                    <a:pt x="19434" y="4547"/>
                  </a:cubicBezTo>
                  <a:cubicBezTo>
                    <a:pt x="18026" y="2147"/>
                    <a:pt x="14269" y="347"/>
                    <a:pt x="10982" y="47"/>
                  </a:cubicBezTo>
                  <a:cubicBezTo>
                    <a:pt x="7695" y="-253"/>
                    <a:pt x="4878" y="947"/>
                    <a:pt x="2060" y="2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056202" y="528144"/>
              <a:ext cx="184415" cy="1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301" fill="norm" stroke="1" extrusionOk="0">
                  <a:moveTo>
                    <a:pt x="3712" y="11044"/>
                  </a:moveTo>
                  <a:cubicBezTo>
                    <a:pt x="1994" y="11044"/>
                    <a:pt x="276" y="11044"/>
                    <a:pt x="30" y="11044"/>
                  </a:cubicBezTo>
                  <a:cubicBezTo>
                    <a:pt x="-215" y="11044"/>
                    <a:pt x="1012" y="11044"/>
                    <a:pt x="3712" y="7958"/>
                  </a:cubicBezTo>
                  <a:cubicBezTo>
                    <a:pt x="6412" y="4872"/>
                    <a:pt x="10585" y="-1299"/>
                    <a:pt x="13776" y="244"/>
                  </a:cubicBezTo>
                  <a:cubicBezTo>
                    <a:pt x="16967" y="1787"/>
                    <a:pt x="19176" y="11044"/>
                    <a:pt x="21385" y="20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094566" y="700819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52" y="10800"/>
                    <a:pt x="2304" y="21600"/>
                    <a:pt x="5904" y="21600"/>
                  </a:cubicBezTo>
                  <a:cubicBezTo>
                    <a:pt x="9504" y="21600"/>
                    <a:pt x="15552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666429" y="214112"/>
              <a:ext cx="211234" cy="91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24" fill="norm" stroke="1" extrusionOk="0">
                  <a:moveTo>
                    <a:pt x="4411" y="9974"/>
                  </a:moveTo>
                  <a:cubicBezTo>
                    <a:pt x="3776" y="11221"/>
                    <a:pt x="3140" y="12468"/>
                    <a:pt x="2611" y="14014"/>
                  </a:cubicBezTo>
                  <a:cubicBezTo>
                    <a:pt x="2082" y="15561"/>
                    <a:pt x="1658" y="17407"/>
                    <a:pt x="1340" y="18604"/>
                  </a:cubicBezTo>
                  <a:cubicBezTo>
                    <a:pt x="1023" y="19801"/>
                    <a:pt x="811" y="20350"/>
                    <a:pt x="599" y="20774"/>
                  </a:cubicBezTo>
                  <a:cubicBezTo>
                    <a:pt x="388" y="21198"/>
                    <a:pt x="176" y="21497"/>
                    <a:pt x="70" y="21522"/>
                  </a:cubicBezTo>
                  <a:cubicBezTo>
                    <a:pt x="-36" y="21547"/>
                    <a:pt x="-36" y="21298"/>
                    <a:pt x="176" y="20225"/>
                  </a:cubicBezTo>
                  <a:cubicBezTo>
                    <a:pt x="388" y="19153"/>
                    <a:pt x="811" y="17257"/>
                    <a:pt x="1446" y="15436"/>
                  </a:cubicBezTo>
                  <a:cubicBezTo>
                    <a:pt x="2082" y="13615"/>
                    <a:pt x="2929" y="11869"/>
                    <a:pt x="3670" y="10123"/>
                  </a:cubicBezTo>
                  <a:cubicBezTo>
                    <a:pt x="4411" y="8377"/>
                    <a:pt x="5046" y="6632"/>
                    <a:pt x="5893" y="5135"/>
                  </a:cubicBezTo>
                  <a:cubicBezTo>
                    <a:pt x="6740" y="3638"/>
                    <a:pt x="7799" y="2391"/>
                    <a:pt x="9282" y="1568"/>
                  </a:cubicBezTo>
                  <a:cubicBezTo>
                    <a:pt x="10764" y="745"/>
                    <a:pt x="12670" y="346"/>
                    <a:pt x="14152" y="147"/>
                  </a:cubicBezTo>
                  <a:cubicBezTo>
                    <a:pt x="15635" y="-53"/>
                    <a:pt x="16693" y="-53"/>
                    <a:pt x="17752" y="171"/>
                  </a:cubicBezTo>
                  <a:cubicBezTo>
                    <a:pt x="18811" y="396"/>
                    <a:pt x="19870" y="845"/>
                    <a:pt x="19870" y="1718"/>
                  </a:cubicBezTo>
                  <a:cubicBezTo>
                    <a:pt x="19870" y="2591"/>
                    <a:pt x="18811" y="3888"/>
                    <a:pt x="17646" y="4761"/>
                  </a:cubicBezTo>
                  <a:cubicBezTo>
                    <a:pt x="16482" y="5634"/>
                    <a:pt x="15211" y="6083"/>
                    <a:pt x="14152" y="6407"/>
                  </a:cubicBezTo>
                  <a:cubicBezTo>
                    <a:pt x="13093" y="6731"/>
                    <a:pt x="12246" y="6931"/>
                    <a:pt x="11823" y="7155"/>
                  </a:cubicBezTo>
                  <a:cubicBezTo>
                    <a:pt x="11399" y="7380"/>
                    <a:pt x="11399" y="7629"/>
                    <a:pt x="12140" y="7829"/>
                  </a:cubicBezTo>
                  <a:cubicBezTo>
                    <a:pt x="12882" y="8028"/>
                    <a:pt x="14364" y="8178"/>
                    <a:pt x="16164" y="8602"/>
                  </a:cubicBezTo>
                  <a:cubicBezTo>
                    <a:pt x="17964" y="9026"/>
                    <a:pt x="20082" y="9724"/>
                    <a:pt x="20823" y="10348"/>
                  </a:cubicBezTo>
                  <a:cubicBezTo>
                    <a:pt x="21564" y="10971"/>
                    <a:pt x="20929" y="11520"/>
                    <a:pt x="19446" y="11994"/>
                  </a:cubicBezTo>
                  <a:cubicBezTo>
                    <a:pt x="17964" y="12468"/>
                    <a:pt x="15635" y="12867"/>
                    <a:pt x="13623" y="13067"/>
                  </a:cubicBezTo>
                  <a:cubicBezTo>
                    <a:pt x="11611" y="13266"/>
                    <a:pt x="9917" y="13266"/>
                    <a:pt x="9070" y="13141"/>
                  </a:cubicBezTo>
                  <a:cubicBezTo>
                    <a:pt x="8223" y="13017"/>
                    <a:pt x="8223" y="12767"/>
                    <a:pt x="9282" y="12543"/>
                  </a:cubicBezTo>
                  <a:cubicBezTo>
                    <a:pt x="10340" y="12318"/>
                    <a:pt x="12458" y="12119"/>
                    <a:pt x="14576" y="11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948381" y="656369"/>
              <a:ext cx="88276" cy="15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179" fill="norm" stroke="1" extrusionOk="0">
                  <a:moveTo>
                    <a:pt x="16997" y="7574"/>
                  </a:moveTo>
                  <a:cubicBezTo>
                    <a:pt x="14051" y="6452"/>
                    <a:pt x="11106" y="5330"/>
                    <a:pt x="8651" y="5330"/>
                  </a:cubicBezTo>
                  <a:cubicBezTo>
                    <a:pt x="6197" y="5330"/>
                    <a:pt x="4233" y="6452"/>
                    <a:pt x="2760" y="8556"/>
                  </a:cubicBezTo>
                  <a:cubicBezTo>
                    <a:pt x="1288" y="10660"/>
                    <a:pt x="306" y="13745"/>
                    <a:pt x="60" y="15990"/>
                  </a:cubicBezTo>
                  <a:cubicBezTo>
                    <a:pt x="-185" y="18234"/>
                    <a:pt x="306" y="19636"/>
                    <a:pt x="1779" y="20478"/>
                  </a:cubicBezTo>
                  <a:cubicBezTo>
                    <a:pt x="3251" y="21319"/>
                    <a:pt x="5706" y="21600"/>
                    <a:pt x="9633" y="20197"/>
                  </a:cubicBezTo>
                  <a:cubicBezTo>
                    <a:pt x="13560" y="18795"/>
                    <a:pt x="18960" y="15709"/>
                    <a:pt x="20188" y="12062"/>
                  </a:cubicBezTo>
                  <a:cubicBezTo>
                    <a:pt x="21415" y="8416"/>
                    <a:pt x="18470" y="4208"/>
                    <a:pt x="155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618566" y="554206"/>
              <a:ext cx="260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66" y="11375"/>
                    <a:pt x="9132" y="2735"/>
                    <a:pt x="12732" y="575"/>
                  </a:cubicBezTo>
                  <a:cubicBezTo>
                    <a:pt x="16332" y="-1585"/>
                    <a:pt x="1896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745566" y="453169"/>
              <a:ext cx="317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252"/>
                    <a:pt x="18720" y="6503"/>
                    <a:pt x="15120" y="10103"/>
                  </a:cubicBezTo>
                  <a:cubicBezTo>
                    <a:pt x="11520" y="13703"/>
                    <a:pt x="5760" y="176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028294" y="162352"/>
              <a:ext cx="257289" cy="65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13" fill="norm" stroke="1" extrusionOk="0">
                  <a:moveTo>
                    <a:pt x="3939" y="14724"/>
                  </a:moveTo>
                  <a:cubicBezTo>
                    <a:pt x="2710" y="16911"/>
                    <a:pt x="1480" y="19098"/>
                    <a:pt x="866" y="20260"/>
                  </a:cubicBezTo>
                  <a:cubicBezTo>
                    <a:pt x="251" y="21422"/>
                    <a:pt x="251" y="21559"/>
                    <a:pt x="163" y="20465"/>
                  </a:cubicBezTo>
                  <a:cubicBezTo>
                    <a:pt x="76" y="19372"/>
                    <a:pt x="-100" y="17048"/>
                    <a:pt x="76" y="14655"/>
                  </a:cubicBezTo>
                  <a:cubicBezTo>
                    <a:pt x="251" y="12263"/>
                    <a:pt x="778" y="9802"/>
                    <a:pt x="2359" y="7546"/>
                  </a:cubicBezTo>
                  <a:cubicBezTo>
                    <a:pt x="3939" y="5291"/>
                    <a:pt x="6573" y="3240"/>
                    <a:pt x="8768" y="2010"/>
                  </a:cubicBezTo>
                  <a:cubicBezTo>
                    <a:pt x="10963" y="779"/>
                    <a:pt x="12720" y="369"/>
                    <a:pt x="14037" y="164"/>
                  </a:cubicBezTo>
                  <a:cubicBezTo>
                    <a:pt x="15354" y="-41"/>
                    <a:pt x="16232" y="-41"/>
                    <a:pt x="16934" y="96"/>
                  </a:cubicBezTo>
                  <a:cubicBezTo>
                    <a:pt x="17637" y="232"/>
                    <a:pt x="18163" y="506"/>
                    <a:pt x="18339" y="1258"/>
                  </a:cubicBezTo>
                  <a:cubicBezTo>
                    <a:pt x="18515" y="2010"/>
                    <a:pt x="18339" y="3240"/>
                    <a:pt x="17373" y="4402"/>
                  </a:cubicBezTo>
                  <a:cubicBezTo>
                    <a:pt x="16407" y="5564"/>
                    <a:pt x="14651" y="6658"/>
                    <a:pt x="13334" y="7410"/>
                  </a:cubicBezTo>
                  <a:cubicBezTo>
                    <a:pt x="12017" y="8162"/>
                    <a:pt x="11139" y="8572"/>
                    <a:pt x="11227" y="8708"/>
                  </a:cubicBezTo>
                  <a:cubicBezTo>
                    <a:pt x="11315" y="8845"/>
                    <a:pt x="12368" y="8708"/>
                    <a:pt x="13773" y="8674"/>
                  </a:cubicBezTo>
                  <a:cubicBezTo>
                    <a:pt x="15178" y="8640"/>
                    <a:pt x="16934" y="8708"/>
                    <a:pt x="18427" y="9050"/>
                  </a:cubicBezTo>
                  <a:cubicBezTo>
                    <a:pt x="19920" y="9392"/>
                    <a:pt x="21149" y="10007"/>
                    <a:pt x="21324" y="10759"/>
                  </a:cubicBezTo>
                  <a:cubicBezTo>
                    <a:pt x="21500" y="11511"/>
                    <a:pt x="20622" y="12400"/>
                    <a:pt x="18866" y="12981"/>
                  </a:cubicBezTo>
                  <a:cubicBezTo>
                    <a:pt x="17110" y="13562"/>
                    <a:pt x="14476" y="13835"/>
                    <a:pt x="12720" y="13903"/>
                  </a:cubicBezTo>
                  <a:cubicBezTo>
                    <a:pt x="10963" y="13972"/>
                    <a:pt x="10085" y="13835"/>
                    <a:pt x="9471" y="13596"/>
                  </a:cubicBezTo>
                  <a:cubicBezTo>
                    <a:pt x="8856" y="13356"/>
                    <a:pt x="8505" y="13015"/>
                    <a:pt x="8680" y="12741"/>
                  </a:cubicBezTo>
                  <a:cubicBezTo>
                    <a:pt x="8856" y="12468"/>
                    <a:pt x="9559" y="12263"/>
                    <a:pt x="10261" y="12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386916" y="567469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704416" y="281719"/>
              <a:ext cx="2540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0" y="0"/>
                  </a:moveTo>
                  <a:cubicBezTo>
                    <a:pt x="2499" y="1238"/>
                    <a:pt x="4998" y="2475"/>
                    <a:pt x="8212" y="4894"/>
                  </a:cubicBezTo>
                  <a:cubicBezTo>
                    <a:pt x="11425" y="7312"/>
                    <a:pt x="15352" y="10912"/>
                    <a:pt x="17762" y="13612"/>
                  </a:cubicBezTo>
                  <a:cubicBezTo>
                    <a:pt x="20172" y="16312"/>
                    <a:pt x="21064" y="18113"/>
                    <a:pt x="21332" y="19294"/>
                  </a:cubicBezTo>
                  <a:cubicBezTo>
                    <a:pt x="21600" y="20475"/>
                    <a:pt x="21243" y="21037"/>
                    <a:pt x="208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727735" y="300769"/>
              <a:ext cx="294182" cy="45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16" fill="norm" stroke="1" extrusionOk="0">
                  <a:moveTo>
                    <a:pt x="21443" y="0"/>
                  </a:moveTo>
                  <a:cubicBezTo>
                    <a:pt x="18820" y="1783"/>
                    <a:pt x="16197" y="3567"/>
                    <a:pt x="13883" y="5598"/>
                  </a:cubicBezTo>
                  <a:cubicBezTo>
                    <a:pt x="11569" y="7629"/>
                    <a:pt x="9563" y="9908"/>
                    <a:pt x="7557" y="12187"/>
                  </a:cubicBezTo>
                  <a:cubicBezTo>
                    <a:pt x="5552" y="14466"/>
                    <a:pt x="3546" y="16745"/>
                    <a:pt x="2312" y="18083"/>
                  </a:cubicBezTo>
                  <a:cubicBezTo>
                    <a:pt x="1077" y="19420"/>
                    <a:pt x="614" y="19817"/>
                    <a:pt x="306" y="20262"/>
                  </a:cubicBezTo>
                  <a:cubicBezTo>
                    <a:pt x="-3" y="20708"/>
                    <a:pt x="-157" y="21204"/>
                    <a:pt x="229" y="21402"/>
                  </a:cubicBezTo>
                  <a:cubicBezTo>
                    <a:pt x="614" y="21600"/>
                    <a:pt x="1540" y="21501"/>
                    <a:pt x="2466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034616" y="650019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060016" y="510319"/>
              <a:ext cx="74790" cy="7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083" fill="norm" stroke="1" extrusionOk="0">
                  <a:moveTo>
                    <a:pt x="19800" y="0"/>
                  </a:moveTo>
                  <a:cubicBezTo>
                    <a:pt x="16800" y="0"/>
                    <a:pt x="13800" y="0"/>
                    <a:pt x="11100" y="1234"/>
                  </a:cubicBezTo>
                  <a:cubicBezTo>
                    <a:pt x="8400" y="2469"/>
                    <a:pt x="6000" y="4937"/>
                    <a:pt x="5400" y="8331"/>
                  </a:cubicBezTo>
                  <a:cubicBezTo>
                    <a:pt x="4800" y="11726"/>
                    <a:pt x="6000" y="16046"/>
                    <a:pt x="8100" y="18514"/>
                  </a:cubicBezTo>
                  <a:cubicBezTo>
                    <a:pt x="10200" y="20983"/>
                    <a:pt x="13200" y="21600"/>
                    <a:pt x="15600" y="20674"/>
                  </a:cubicBezTo>
                  <a:cubicBezTo>
                    <a:pt x="18000" y="19749"/>
                    <a:pt x="19800" y="17280"/>
                    <a:pt x="20700" y="14503"/>
                  </a:cubicBezTo>
                  <a:cubicBezTo>
                    <a:pt x="21600" y="11726"/>
                    <a:pt x="21600" y="8640"/>
                    <a:pt x="18000" y="7406"/>
                  </a:cubicBezTo>
                  <a:cubicBezTo>
                    <a:pt x="14400" y="6171"/>
                    <a:pt x="7200" y="6789"/>
                    <a:pt x="0" y="7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574366" y="605569"/>
              <a:ext cx="273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7" y="16800"/>
                    <a:pt x="5693" y="12000"/>
                    <a:pt x="9293" y="8400"/>
                  </a:cubicBezTo>
                  <a:cubicBezTo>
                    <a:pt x="12893" y="4800"/>
                    <a:pt x="1724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6728883" y="503969"/>
              <a:ext cx="2963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800"/>
                    <a:pt x="9257" y="9600"/>
                    <a:pt x="5400" y="13015"/>
                  </a:cubicBezTo>
                  <a:cubicBezTo>
                    <a:pt x="1543" y="16431"/>
                    <a:pt x="0" y="18462"/>
                    <a:pt x="0" y="19662"/>
                  </a:cubicBezTo>
                  <a:cubicBezTo>
                    <a:pt x="0" y="20862"/>
                    <a:pt x="1543" y="21231"/>
                    <a:pt x="30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004050" y="397728"/>
              <a:ext cx="376767" cy="37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2830"/>
                  </a:moveTo>
                  <a:cubicBezTo>
                    <a:pt x="21600" y="2098"/>
                    <a:pt x="21600" y="1365"/>
                    <a:pt x="21236" y="816"/>
                  </a:cubicBezTo>
                  <a:cubicBezTo>
                    <a:pt x="20872" y="267"/>
                    <a:pt x="20144" y="-99"/>
                    <a:pt x="18263" y="23"/>
                  </a:cubicBezTo>
                  <a:cubicBezTo>
                    <a:pt x="16382" y="145"/>
                    <a:pt x="13348" y="755"/>
                    <a:pt x="10739" y="1854"/>
                  </a:cubicBezTo>
                  <a:cubicBezTo>
                    <a:pt x="8130" y="2952"/>
                    <a:pt x="5946" y="4538"/>
                    <a:pt x="4793" y="5820"/>
                  </a:cubicBezTo>
                  <a:cubicBezTo>
                    <a:pt x="3640" y="7101"/>
                    <a:pt x="3519" y="8077"/>
                    <a:pt x="4004" y="8993"/>
                  </a:cubicBezTo>
                  <a:cubicBezTo>
                    <a:pt x="4490" y="9908"/>
                    <a:pt x="5582" y="10762"/>
                    <a:pt x="6431" y="11250"/>
                  </a:cubicBezTo>
                  <a:cubicBezTo>
                    <a:pt x="7281" y="11738"/>
                    <a:pt x="7888" y="11860"/>
                    <a:pt x="8494" y="11982"/>
                  </a:cubicBezTo>
                  <a:cubicBezTo>
                    <a:pt x="9101" y="12104"/>
                    <a:pt x="9708" y="12226"/>
                    <a:pt x="9587" y="12348"/>
                  </a:cubicBezTo>
                  <a:cubicBezTo>
                    <a:pt x="9465" y="12470"/>
                    <a:pt x="8616" y="12593"/>
                    <a:pt x="6978" y="13325"/>
                  </a:cubicBezTo>
                  <a:cubicBezTo>
                    <a:pt x="5339" y="14057"/>
                    <a:pt x="2912" y="15399"/>
                    <a:pt x="1578" y="16376"/>
                  </a:cubicBezTo>
                  <a:cubicBezTo>
                    <a:pt x="243" y="17352"/>
                    <a:pt x="0" y="17962"/>
                    <a:pt x="0" y="18572"/>
                  </a:cubicBezTo>
                  <a:cubicBezTo>
                    <a:pt x="0" y="19182"/>
                    <a:pt x="243" y="19793"/>
                    <a:pt x="1274" y="20281"/>
                  </a:cubicBezTo>
                  <a:cubicBezTo>
                    <a:pt x="2306" y="20769"/>
                    <a:pt x="4126" y="21135"/>
                    <a:pt x="6492" y="21318"/>
                  </a:cubicBezTo>
                  <a:cubicBezTo>
                    <a:pt x="8858" y="21501"/>
                    <a:pt x="11771" y="21501"/>
                    <a:pt x="14683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425266" y="73891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7407662" y="611919"/>
              <a:ext cx="63378" cy="8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263" fill="norm" stroke="1" extrusionOk="0">
                  <a:moveTo>
                    <a:pt x="9664" y="6322"/>
                  </a:moveTo>
                  <a:cubicBezTo>
                    <a:pt x="6289" y="7376"/>
                    <a:pt x="2914" y="8429"/>
                    <a:pt x="1226" y="10800"/>
                  </a:cubicBezTo>
                  <a:cubicBezTo>
                    <a:pt x="-461" y="13171"/>
                    <a:pt x="-461" y="16859"/>
                    <a:pt x="1564" y="18966"/>
                  </a:cubicBezTo>
                  <a:cubicBezTo>
                    <a:pt x="3589" y="21073"/>
                    <a:pt x="7639" y="21600"/>
                    <a:pt x="11014" y="21073"/>
                  </a:cubicBezTo>
                  <a:cubicBezTo>
                    <a:pt x="14389" y="20546"/>
                    <a:pt x="17089" y="18966"/>
                    <a:pt x="18776" y="16595"/>
                  </a:cubicBezTo>
                  <a:cubicBezTo>
                    <a:pt x="20464" y="14224"/>
                    <a:pt x="21139" y="11063"/>
                    <a:pt x="18102" y="8166"/>
                  </a:cubicBezTo>
                  <a:cubicBezTo>
                    <a:pt x="15064" y="5268"/>
                    <a:pt x="8314" y="2634"/>
                    <a:pt x="15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968066" y="1062769"/>
              <a:ext cx="577851" cy="63501"/>
            </a:xfrm>
            <a:prstGeom prst="rect">
              <a:avLst/>
            </a:prstGeom>
            <a:effectLst/>
          </p:spPr>
        </p:pic>
        <p:pic>
          <p:nvPicPr>
            <p:cNvPr id="14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056966" y="1189769"/>
              <a:ext cx="412751" cy="81700"/>
            </a:xfrm>
            <a:prstGeom prst="rect">
              <a:avLst/>
            </a:prstGeom>
            <a:effectLst/>
          </p:spPr>
        </p:pic>
        <p:pic>
          <p:nvPicPr>
            <p:cNvPr id="14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281107" y="1365981"/>
              <a:ext cx="194960" cy="476678"/>
            </a:xfrm>
            <a:prstGeom prst="rect">
              <a:avLst/>
            </a:prstGeom>
            <a:effectLst/>
          </p:spPr>
        </p:pic>
        <p:pic>
          <p:nvPicPr>
            <p:cNvPr id="15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552266" y="1406666"/>
              <a:ext cx="171451" cy="412884"/>
            </a:xfrm>
            <a:prstGeom prst="rect">
              <a:avLst/>
            </a:prstGeom>
            <a:effectLst/>
          </p:spPr>
        </p:pic>
        <p:pic>
          <p:nvPicPr>
            <p:cNvPr id="15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481916" y="1145319"/>
              <a:ext cx="469901" cy="120651"/>
            </a:xfrm>
            <a:prstGeom prst="rect">
              <a:avLst/>
            </a:prstGeom>
            <a:effectLst/>
          </p:spPr>
        </p:pic>
        <p:pic>
          <p:nvPicPr>
            <p:cNvPr id="15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539066" y="1202469"/>
              <a:ext cx="450851" cy="158751"/>
            </a:xfrm>
            <a:prstGeom prst="rect">
              <a:avLst/>
            </a:prstGeom>
            <a:effectLst/>
          </p:spPr>
        </p:pic>
        <p:pic>
          <p:nvPicPr>
            <p:cNvPr id="15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880809" y="935769"/>
              <a:ext cx="372758" cy="94656"/>
            </a:xfrm>
            <a:prstGeom prst="rect">
              <a:avLst/>
            </a:prstGeom>
            <a:effectLst/>
          </p:spPr>
        </p:pic>
        <p:pic>
          <p:nvPicPr>
            <p:cNvPr id="15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917016" y="961169"/>
              <a:ext cx="406401" cy="133351"/>
            </a:xfrm>
            <a:prstGeom prst="rect">
              <a:avLst/>
            </a:prstGeom>
            <a:effectLst/>
          </p:spPr>
        </p:pic>
        <p:pic>
          <p:nvPicPr>
            <p:cNvPr id="16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769317" y="1272319"/>
              <a:ext cx="1319150" cy="352757"/>
            </a:xfrm>
            <a:prstGeom prst="rect">
              <a:avLst/>
            </a:prstGeom>
            <a:effectLst/>
          </p:spPr>
        </p:pic>
        <p:pic>
          <p:nvPicPr>
            <p:cNvPr id="16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859866" y="1029887"/>
              <a:ext cx="297443" cy="382133"/>
            </a:xfrm>
            <a:prstGeom prst="rect">
              <a:avLst/>
            </a:prstGeom>
            <a:effectLst/>
          </p:spPr>
        </p:pic>
        <p:pic>
          <p:nvPicPr>
            <p:cNvPr id="16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409016" y="1419317"/>
              <a:ext cx="107951" cy="392753"/>
            </a:xfrm>
            <a:prstGeom prst="rect">
              <a:avLst/>
            </a:prstGeom>
            <a:effectLst/>
          </p:spPr>
        </p:pic>
        <p:pic>
          <p:nvPicPr>
            <p:cNvPr id="16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364566" y="1742219"/>
              <a:ext cx="203201" cy="57151"/>
            </a:xfrm>
            <a:prstGeom prst="rect">
              <a:avLst/>
            </a:prstGeom>
            <a:effectLst/>
          </p:spPr>
        </p:pic>
        <p:pic>
          <p:nvPicPr>
            <p:cNvPr id="16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447116" y="1723169"/>
              <a:ext cx="177801" cy="146051"/>
            </a:xfrm>
            <a:prstGeom prst="rect">
              <a:avLst/>
            </a:prstGeom>
            <a:effectLst/>
          </p:spPr>
        </p:pic>
        <p:pic>
          <p:nvPicPr>
            <p:cNvPr id="17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227951" y="1965993"/>
              <a:ext cx="104309" cy="411227"/>
            </a:xfrm>
            <a:prstGeom prst="rect">
              <a:avLst/>
            </a:prstGeom>
            <a:effectLst/>
          </p:spPr>
        </p:pic>
        <p:pic>
          <p:nvPicPr>
            <p:cNvPr id="17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155016" y="2224819"/>
              <a:ext cx="209551" cy="95251"/>
            </a:xfrm>
            <a:prstGeom prst="rect">
              <a:avLst/>
            </a:prstGeom>
            <a:effectLst/>
          </p:spPr>
        </p:pic>
        <p:pic>
          <p:nvPicPr>
            <p:cNvPr id="17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351866" y="2212119"/>
              <a:ext cx="63501" cy="139701"/>
            </a:xfrm>
            <a:prstGeom prst="rect">
              <a:avLst/>
            </a:prstGeom>
            <a:effectLst/>
          </p:spPr>
        </p:pic>
        <p:pic>
          <p:nvPicPr>
            <p:cNvPr id="177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377266" y="2129569"/>
              <a:ext cx="57151" cy="63501"/>
            </a:xfrm>
            <a:prstGeom prst="rect">
              <a:avLst/>
            </a:prstGeom>
            <a:effectLst/>
          </p:spPr>
        </p:pic>
        <p:pic>
          <p:nvPicPr>
            <p:cNvPr id="17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447116" y="2148619"/>
              <a:ext cx="146051" cy="190501"/>
            </a:xfrm>
            <a:prstGeom prst="rect">
              <a:avLst/>
            </a:prstGeom>
            <a:effectLst/>
          </p:spPr>
        </p:pic>
        <p:pic>
          <p:nvPicPr>
            <p:cNvPr id="18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440766" y="2167669"/>
              <a:ext cx="165101" cy="222251"/>
            </a:xfrm>
            <a:prstGeom prst="rect">
              <a:avLst/>
            </a:prstGeom>
            <a:effectLst/>
          </p:spPr>
        </p:pic>
        <p:pic>
          <p:nvPicPr>
            <p:cNvPr id="18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574143" y="2159743"/>
              <a:ext cx="158724" cy="159381"/>
            </a:xfrm>
            <a:prstGeom prst="rect">
              <a:avLst/>
            </a:prstGeom>
            <a:effectLst/>
          </p:spPr>
        </p:pic>
        <p:pic>
          <p:nvPicPr>
            <p:cNvPr id="18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726516" y="1940067"/>
              <a:ext cx="128731" cy="357867"/>
            </a:xfrm>
            <a:prstGeom prst="rect">
              <a:avLst/>
            </a:prstGeom>
            <a:effectLst/>
          </p:spPr>
        </p:pic>
        <p:pic>
          <p:nvPicPr>
            <p:cNvPr id="18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250266" y="2504219"/>
              <a:ext cx="150863" cy="278823"/>
            </a:xfrm>
            <a:prstGeom prst="rect">
              <a:avLst/>
            </a:prstGeom>
            <a:effectLst/>
          </p:spPr>
        </p:pic>
        <p:pic>
          <p:nvPicPr>
            <p:cNvPr id="18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415366" y="2618519"/>
              <a:ext cx="152401" cy="144329"/>
            </a:xfrm>
            <a:prstGeom prst="rect">
              <a:avLst/>
            </a:prstGeom>
            <a:effectLst/>
          </p:spPr>
        </p:pic>
        <p:pic>
          <p:nvPicPr>
            <p:cNvPr id="19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598295" y="2402619"/>
              <a:ext cx="90122" cy="341085"/>
            </a:xfrm>
            <a:prstGeom prst="rect">
              <a:avLst/>
            </a:prstGeom>
            <a:effectLst/>
          </p:spPr>
        </p:pic>
        <p:pic>
          <p:nvPicPr>
            <p:cNvPr id="19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537908" y="2548669"/>
              <a:ext cx="214009" cy="95251"/>
            </a:xfrm>
            <a:prstGeom prst="rect">
              <a:avLst/>
            </a:prstGeom>
            <a:effectLst/>
          </p:spPr>
        </p:pic>
        <p:pic>
          <p:nvPicPr>
            <p:cNvPr id="19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777787" y="2538086"/>
              <a:ext cx="240830" cy="168011"/>
            </a:xfrm>
            <a:prstGeom prst="rect">
              <a:avLst/>
            </a:prstGeom>
            <a:effectLst/>
          </p:spPr>
        </p:pic>
        <p:pic>
          <p:nvPicPr>
            <p:cNvPr id="197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050366" y="2351819"/>
              <a:ext cx="114301" cy="280531"/>
            </a:xfrm>
            <a:prstGeom prst="rect">
              <a:avLst/>
            </a:prstGeom>
            <a:effectLst/>
          </p:spPr>
        </p:pic>
        <p:pic>
          <p:nvPicPr>
            <p:cNvPr id="19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173133" y="2482732"/>
              <a:ext cx="105834" cy="154838"/>
            </a:xfrm>
            <a:prstGeom prst="rect">
              <a:avLst/>
            </a:prstGeom>
            <a:effectLst/>
          </p:spPr>
        </p:pic>
        <p:pic>
          <p:nvPicPr>
            <p:cNvPr id="201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279471" y="2478819"/>
              <a:ext cx="78213" cy="131249"/>
            </a:xfrm>
            <a:prstGeom prst="rect">
              <a:avLst/>
            </a:prstGeom>
            <a:effectLst/>
          </p:spPr>
        </p:pic>
        <p:pic>
          <p:nvPicPr>
            <p:cNvPr id="203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357283" y="2389919"/>
              <a:ext cx="152401" cy="167303"/>
            </a:xfrm>
            <a:prstGeom prst="rect">
              <a:avLst/>
            </a:prstGeom>
            <a:effectLst/>
          </p:spPr>
        </p:pic>
        <p:pic>
          <p:nvPicPr>
            <p:cNvPr id="205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535860" y="2347877"/>
              <a:ext cx="149507" cy="165576"/>
            </a:xfrm>
            <a:prstGeom prst="rect">
              <a:avLst/>
            </a:prstGeom>
            <a:effectLst/>
          </p:spPr>
        </p:pic>
        <p:pic>
          <p:nvPicPr>
            <p:cNvPr id="207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729816" y="897669"/>
              <a:ext cx="311151" cy="63501"/>
            </a:xfrm>
            <a:prstGeom prst="rect">
              <a:avLst/>
            </a:prstGeom>
            <a:effectLst/>
          </p:spPr>
        </p:pic>
        <p:pic>
          <p:nvPicPr>
            <p:cNvPr id="209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5748866" y="916719"/>
              <a:ext cx="349251" cy="99270"/>
            </a:xfrm>
            <a:prstGeom prst="rect">
              <a:avLst/>
            </a:prstGeom>
            <a:effectLst/>
          </p:spPr>
        </p:pic>
        <p:pic>
          <p:nvPicPr>
            <p:cNvPr id="211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921313" y="1019261"/>
              <a:ext cx="126004" cy="348309"/>
            </a:xfrm>
            <a:prstGeom prst="rect">
              <a:avLst/>
            </a:prstGeom>
            <a:effectLst/>
          </p:spPr>
        </p:pic>
        <p:pic>
          <p:nvPicPr>
            <p:cNvPr id="213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882216" y="1227869"/>
              <a:ext cx="158751" cy="88901"/>
            </a:xfrm>
            <a:prstGeom prst="rect">
              <a:avLst/>
            </a:prstGeom>
            <a:effectLst/>
          </p:spPr>
        </p:pic>
        <p:pic>
          <p:nvPicPr>
            <p:cNvPr id="215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040966" y="1215169"/>
              <a:ext cx="38101" cy="107951"/>
            </a:xfrm>
            <a:prstGeom prst="rect">
              <a:avLst/>
            </a:prstGeom>
            <a:effectLst/>
          </p:spPr>
        </p:pic>
        <p:pic>
          <p:nvPicPr>
            <p:cNvPr id="217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6034616" y="1132619"/>
              <a:ext cx="38101" cy="57151"/>
            </a:xfrm>
            <a:prstGeom prst="rect">
              <a:avLst/>
            </a:prstGeom>
            <a:effectLst/>
          </p:spPr>
        </p:pic>
        <p:pic>
          <p:nvPicPr>
            <p:cNvPr id="219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104466" y="1151669"/>
              <a:ext cx="127001" cy="152401"/>
            </a:xfrm>
            <a:prstGeom prst="rect">
              <a:avLst/>
            </a:prstGeom>
            <a:effectLst/>
          </p:spPr>
        </p:pic>
        <p:pic>
          <p:nvPicPr>
            <p:cNvPr id="221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6110816" y="1187506"/>
              <a:ext cx="127001" cy="173714"/>
            </a:xfrm>
            <a:prstGeom prst="rect">
              <a:avLst/>
            </a:prstGeom>
            <a:effectLst/>
          </p:spPr>
        </p:pic>
        <p:pic>
          <p:nvPicPr>
            <p:cNvPr id="223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221814" y="1178416"/>
              <a:ext cx="136653" cy="157404"/>
            </a:xfrm>
            <a:prstGeom prst="rect">
              <a:avLst/>
            </a:prstGeom>
            <a:effectLst/>
          </p:spPr>
        </p:pic>
        <p:pic>
          <p:nvPicPr>
            <p:cNvPr id="225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337475" y="1040458"/>
              <a:ext cx="128216" cy="299639"/>
            </a:xfrm>
            <a:prstGeom prst="rect">
              <a:avLst/>
            </a:prstGeom>
            <a:effectLst/>
          </p:spPr>
        </p:pic>
        <p:pic>
          <p:nvPicPr>
            <p:cNvPr id="227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957661" y="897669"/>
              <a:ext cx="571756" cy="127001"/>
            </a:xfrm>
            <a:prstGeom prst="rect">
              <a:avLst/>
            </a:prstGeom>
            <a:effectLst/>
          </p:spPr>
        </p:pic>
        <p:pic>
          <p:nvPicPr>
            <p:cNvPr id="229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2040466" y="942119"/>
              <a:ext cx="527051" cy="101601"/>
            </a:xfrm>
            <a:prstGeom prst="rect">
              <a:avLst/>
            </a:prstGeom>
            <a:effectLst/>
          </p:spPr>
        </p:pic>
        <p:pic>
          <p:nvPicPr>
            <p:cNvPr id="231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825029" y="1211904"/>
              <a:ext cx="1647238" cy="318068"/>
            </a:xfrm>
            <a:prstGeom prst="rect">
              <a:avLst/>
            </a:prstGeom>
            <a:effectLst/>
          </p:spPr>
        </p:pic>
        <p:pic>
          <p:nvPicPr>
            <p:cNvPr id="233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90600" y="1701867"/>
              <a:ext cx="249767" cy="514707"/>
            </a:xfrm>
            <a:prstGeom prst="rect">
              <a:avLst/>
            </a:prstGeom>
            <a:effectLst/>
          </p:spPr>
        </p:pic>
        <p:pic>
          <p:nvPicPr>
            <p:cNvPr id="235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297516" y="1746125"/>
              <a:ext cx="203201" cy="311850"/>
            </a:xfrm>
            <a:prstGeom prst="rect">
              <a:avLst/>
            </a:prstGeom>
            <a:effectLst/>
          </p:spPr>
        </p:pic>
        <p:sp>
          <p:nvSpPr>
            <p:cNvPr id="237" name="Line"/>
            <p:cNvSpPr/>
            <p:nvPr/>
          </p:nvSpPr>
          <p:spPr>
            <a:xfrm>
              <a:off x="1552310" y="3707809"/>
              <a:ext cx="297657" cy="46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72" fill="norm" stroke="1" extrusionOk="0">
                  <a:moveTo>
                    <a:pt x="21543" y="1601"/>
                  </a:moveTo>
                  <a:cubicBezTo>
                    <a:pt x="21237" y="1112"/>
                    <a:pt x="20930" y="623"/>
                    <a:pt x="20394" y="330"/>
                  </a:cubicBezTo>
                  <a:cubicBezTo>
                    <a:pt x="19858" y="37"/>
                    <a:pt x="19092" y="-61"/>
                    <a:pt x="17177" y="37"/>
                  </a:cubicBezTo>
                  <a:cubicBezTo>
                    <a:pt x="15262" y="134"/>
                    <a:pt x="12198" y="428"/>
                    <a:pt x="9900" y="1112"/>
                  </a:cubicBezTo>
                  <a:cubicBezTo>
                    <a:pt x="7603" y="1796"/>
                    <a:pt x="6071" y="2871"/>
                    <a:pt x="4922" y="4924"/>
                  </a:cubicBezTo>
                  <a:cubicBezTo>
                    <a:pt x="3773" y="6976"/>
                    <a:pt x="3007" y="10006"/>
                    <a:pt x="2241" y="12401"/>
                  </a:cubicBezTo>
                  <a:cubicBezTo>
                    <a:pt x="1475" y="14795"/>
                    <a:pt x="709" y="16554"/>
                    <a:pt x="326" y="17727"/>
                  </a:cubicBezTo>
                  <a:cubicBezTo>
                    <a:pt x="-57" y="18900"/>
                    <a:pt x="-57" y="19487"/>
                    <a:pt x="96" y="20024"/>
                  </a:cubicBezTo>
                  <a:cubicBezTo>
                    <a:pt x="249" y="20562"/>
                    <a:pt x="556" y="21050"/>
                    <a:pt x="1245" y="21295"/>
                  </a:cubicBezTo>
                  <a:cubicBezTo>
                    <a:pt x="1934" y="21539"/>
                    <a:pt x="3007" y="21539"/>
                    <a:pt x="5075" y="21246"/>
                  </a:cubicBezTo>
                  <a:cubicBezTo>
                    <a:pt x="7143" y="20953"/>
                    <a:pt x="10207" y="20366"/>
                    <a:pt x="12428" y="19975"/>
                  </a:cubicBezTo>
                  <a:cubicBezTo>
                    <a:pt x="14649" y="19584"/>
                    <a:pt x="16028" y="19389"/>
                    <a:pt x="17407" y="19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538816" y="3977419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457"/>
                    <a:pt x="11733" y="11314"/>
                    <a:pt x="15333" y="7714"/>
                  </a:cubicBezTo>
                  <a:cubicBezTo>
                    <a:pt x="18933" y="4114"/>
                    <a:pt x="2026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959239" y="3667211"/>
              <a:ext cx="265378" cy="49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7" fill="norm" stroke="1" extrusionOk="0">
                  <a:moveTo>
                    <a:pt x="21493" y="506"/>
                  </a:moveTo>
                  <a:cubicBezTo>
                    <a:pt x="19436" y="232"/>
                    <a:pt x="17379" y="-41"/>
                    <a:pt x="14979" y="5"/>
                  </a:cubicBezTo>
                  <a:cubicBezTo>
                    <a:pt x="12579" y="50"/>
                    <a:pt x="9836" y="415"/>
                    <a:pt x="8122" y="825"/>
                  </a:cubicBezTo>
                  <a:cubicBezTo>
                    <a:pt x="6407" y="1235"/>
                    <a:pt x="5722" y="1691"/>
                    <a:pt x="5379" y="2739"/>
                  </a:cubicBezTo>
                  <a:cubicBezTo>
                    <a:pt x="5036" y="3787"/>
                    <a:pt x="5036" y="5427"/>
                    <a:pt x="4607" y="7341"/>
                  </a:cubicBezTo>
                  <a:cubicBezTo>
                    <a:pt x="4179" y="9255"/>
                    <a:pt x="3322" y="11443"/>
                    <a:pt x="2464" y="13630"/>
                  </a:cubicBezTo>
                  <a:cubicBezTo>
                    <a:pt x="1607" y="15817"/>
                    <a:pt x="750" y="18005"/>
                    <a:pt x="322" y="19326"/>
                  </a:cubicBezTo>
                  <a:cubicBezTo>
                    <a:pt x="-107" y="20648"/>
                    <a:pt x="-107" y="21103"/>
                    <a:pt x="322" y="21331"/>
                  </a:cubicBezTo>
                  <a:cubicBezTo>
                    <a:pt x="750" y="21559"/>
                    <a:pt x="1607" y="21559"/>
                    <a:pt x="3836" y="21286"/>
                  </a:cubicBezTo>
                  <a:cubicBezTo>
                    <a:pt x="6064" y="21012"/>
                    <a:pt x="9664" y="20465"/>
                    <a:pt x="13264" y="19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2338916" y="3715658"/>
              <a:ext cx="139701" cy="14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211"/>
                  </a:moveTo>
                  <a:cubicBezTo>
                    <a:pt x="1964" y="-106"/>
                    <a:pt x="3927" y="-424"/>
                    <a:pt x="6709" y="2117"/>
                  </a:cubicBezTo>
                  <a:cubicBezTo>
                    <a:pt x="9491" y="4658"/>
                    <a:pt x="13091" y="10058"/>
                    <a:pt x="15709" y="13711"/>
                  </a:cubicBezTo>
                  <a:cubicBezTo>
                    <a:pt x="18327" y="17364"/>
                    <a:pt x="19964" y="19270"/>
                    <a:pt x="21600" y="21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2454159" y="3710669"/>
              <a:ext cx="151458" cy="37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2" fill="norm" stroke="1" extrusionOk="0">
                  <a:moveTo>
                    <a:pt x="21466" y="367"/>
                  </a:moveTo>
                  <a:cubicBezTo>
                    <a:pt x="19966" y="125"/>
                    <a:pt x="18466" y="-118"/>
                    <a:pt x="16966" y="64"/>
                  </a:cubicBezTo>
                  <a:cubicBezTo>
                    <a:pt x="15466" y="246"/>
                    <a:pt x="13966" y="853"/>
                    <a:pt x="12166" y="2855"/>
                  </a:cubicBezTo>
                  <a:cubicBezTo>
                    <a:pt x="10366" y="4857"/>
                    <a:pt x="8266" y="8255"/>
                    <a:pt x="6466" y="11046"/>
                  </a:cubicBezTo>
                  <a:cubicBezTo>
                    <a:pt x="4666" y="13837"/>
                    <a:pt x="3166" y="16021"/>
                    <a:pt x="1966" y="17478"/>
                  </a:cubicBezTo>
                  <a:cubicBezTo>
                    <a:pt x="766" y="18934"/>
                    <a:pt x="-134" y="19662"/>
                    <a:pt x="16" y="20208"/>
                  </a:cubicBezTo>
                  <a:cubicBezTo>
                    <a:pt x="166" y="20754"/>
                    <a:pt x="1366" y="21118"/>
                    <a:pt x="2566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2652960" y="4009169"/>
              <a:ext cx="980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64"/>
                    <a:pt x="2735" y="11127"/>
                    <a:pt x="575" y="14727"/>
                  </a:cubicBezTo>
                  <a:cubicBezTo>
                    <a:pt x="-1585" y="18327"/>
                    <a:pt x="2735" y="19964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2669116" y="3818106"/>
              <a:ext cx="53748" cy="7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766" fill="norm" stroke="1" extrusionOk="0">
                  <a:moveTo>
                    <a:pt x="0" y="18909"/>
                  </a:moveTo>
                  <a:cubicBezTo>
                    <a:pt x="4154" y="20046"/>
                    <a:pt x="8308" y="21183"/>
                    <a:pt x="11631" y="20615"/>
                  </a:cubicBezTo>
                  <a:cubicBezTo>
                    <a:pt x="14954" y="20046"/>
                    <a:pt x="17446" y="17772"/>
                    <a:pt x="19108" y="14930"/>
                  </a:cubicBezTo>
                  <a:cubicBezTo>
                    <a:pt x="20769" y="12088"/>
                    <a:pt x="21600" y="8678"/>
                    <a:pt x="20769" y="5836"/>
                  </a:cubicBezTo>
                  <a:cubicBezTo>
                    <a:pt x="19938" y="2994"/>
                    <a:pt x="17446" y="720"/>
                    <a:pt x="14123" y="151"/>
                  </a:cubicBezTo>
                  <a:cubicBezTo>
                    <a:pt x="10800" y="-417"/>
                    <a:pt x="6646" y="720"/>
                    <a:pt x="2492" y="1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2980266" y="3513869"/>
              <a:ext cx="38101" cy="80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886"/>
                    <a:pt x="19200" y="3771"/>
                    <a:pt x="16800" y="5686"/>
                  </a:cubicBezTo>
                  <a:cubicBezTo>
                    <a:pt x="14400" y="7600"/>
                    <a:pt x="10800" y="9543"/>
                    <a:pt x="7800" y="11371"/>
                  </a:cubicBezTo>
                  <a:cubicBezTo>
                    <a:pt x="4800" y="13200"/>
                    <a:pt x="2400" y="14914"/>
                    <a:pt x="1200" y="16600"/>
                  </a:cubicBezTo>
                  <a:cubicBezTo>
                    <a:pt x="0" y="18286"/>
                    <a:pt x="0" y="199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170766" y="3774219"/>
              <a:ext cx="139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600"/>
                    <a:pt x="8509" y="7200"/>
                    <a:pt x="12109" y="10800"/>
                  </a:cubicBezTo>
                  <a:cubicBezTo>
                    <a:pt x="15709" y="14400"/>
                    <a:pt x="18655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3164416" y="3727325"/>
              <a:ext cx="234951" cy="43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121"/>
                  </a:moveTo>
                  <a:cubicBezTo>
                    <a:pt x="20627" y="16"/>
                    <a:pt x="19654" y="-89"/>
                    <a:pt x="18876" y="121"/>
                  </a:cubicBezTo>
                  <a:cubicBezTo>
                    <a:pt x="18097" y="330"/>
                    <a:pt x="17514" y="855"/>
                    <a:pt x="16054" y="2847"/>
                  </a:cubicBezTo>
                  <a:cubicBezTo>
                    <a:pt x="14595" y="4839"/>
                    <a:pt x="12259" y="8299"/>
                    <a:pt x="9438" y="11655"/>
                  </a:cubicBezTo>
                  <a:cubicBezTo>
                    <a:pt x="6616" y="15010"/>
                    <a:pt x="3308" y="18261"/>
                    <a:pt x="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3437466" y="4034569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3494616" y="3901219"/>
              <a:ext cx="52578" cy="3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0526" fill="norm" stroke="1" extrusionOk="0">
                  <a:moveTo>
                    <a:pt x="0" y="19059"/>
                  </a:moveTo>
                  <a:cubicBezTo>
                    <a:pt x="6646" y="20329"/>
                    <a:pt x="13292" y="21600"/>
                    <a:pt x="17031" y="19059"/>
                  </a:cubicBezTo>
                  <a:cubicBezTo>
                    <a:pt x="20769" y="16518"/>
                    <a:pt x="21600" y="10165"/>
                    <a:pt x="19523" y="6353"/>
                  </a:cubicBezTo>
                  <a:cubicBezTo>
                    <a:pt x="17446" y="2541"/>
                    <a:pt x="12462" y="1271"/>
                    <a:pt x="7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3644572" y="3578163"/>
              <a:ext cx="211438" cy="65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74" fill="norm" stroke="1" extrusionOk="0">
                  <a:moveTo>
                    <a:pt x="247" y="1861"/>
                  </a:moveTo>
                  <a:cubicBezTo>
                    <a:pt x="33" y="1512"/>
                    <a:pt x="-181" y="1162"/>
                    <a:pt x="247" y="918"/>
                  </a:cubicBezTo>
                  <a:cubicBezTo>
                    <a:pt x="674" y="673"/>
                    <a:pt x="1744" y="533"/>
                    <a:pt x="3882" y="393"/>
                  </a:cubicBezTo>
                  <a:cubicBezTo>
                    <a:pt x="6021" y="254"/>
                    <a:pt x="9229" y="114"/>
                    <a:pt x="11368" y="44"/>
                  </a:cubicBezTo>
                  <a:cubicBezTo>
                    <a:pt x="13506" y="-26"/>
                    <a:pt x="14575" y="-26"/>
                    <a:pt x="15645" y="149"/>
                  </a:cubicBezTo>
                  <a:cubicBezTo>
                    <a:pt x="16714" y="324"/>
                    <a:pt x="17783" y="673"/>
                    <a:pt x="18532" y="1302"/>
                  </a:cubicBezTo>
                  <a:cubicBezTo>
                    <a:pt x="19280" y="1931"/>
                    <a:pt x="19708" y="2840"/>
                    <a:pt x="19387" y="4063"/>
                  </a:cubicBezTo>
                  <a:cubicBezTo>
                    <a:pt x="19067" y="5287"/>
                    <a:pt x="17997" y="6824"/>
                    <a:pt x="17463" y="8537"/>
                  </a:cubicBezTo>
                  <a:cubicBezTo>
                    <a:pt x="16928" y="10250"/>
                    <a:pt x="16928" y="12137"/>
                    <a:pt x="17569" y="13815"/>
                  </a:cubicBezTo>
                  <a:cubicBezTo>
                    <a:pt x="18211" y="15492"/>
                    <a:pt x="19494" y="16960"/>
                    <a:pt x="20243" y="17869"/>
                  </a:cubicBezTo>
                  <a:cubicBezTo>
                    <a:pt x="20991" y="18778"/>
                    <a:pt x="21205" y="19127"/>
                    <a:pt x="21312" y="19547"/>
                  </a:cubicBezTo>
                  <a:cubicBezTo>
                    <a:pt x="21419" y="19966"/>
                    <a:pt x="21419" y="20456"/>
                    <a:pt x="20670" y="20735"/>
                  </a:cubicBezTo>
                  <a:cubicBezTo>
                    <a:pt x="19922" y="21015"/>
                    <a:pt x="18425" y="21085"/>
                    <a:pt x="16500" y="21190"/>
                  </a:cubicBezTo>
                  <a:cubicBezTo>
                    <a:pt x="14575" y="21294"/>
                    <a:pt x="12223" y="21434"/>
                    <a:pt x="9870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605866" y="3812269"/>
              <a:ext cx="1778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914" y="11670"/>
                    <a:pt x="11829" y="3363"/>
                    <a:pt x="15429" y="870"/>
                  </a:cubicBezTo>
                  <a:cubicBezTo>
                    <a:pt x="19029" y="-1622"/>
                    <a:pt x="20314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631266" y="3952019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20160"/>
                    <a:pt x="4800" y="18720"/>
                    <a:pt x="8400" y="15120"/>
                  </a:cubicBezTo>
                  <a:cubicBezTo>
                    <a:pt x="12000" y="11520"/>
                    <a:pt x="16800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5247942" y="3522107"/>
              <a:ext cx="245642" cy="72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89" fill="norm" stroke="1" extrusionOk="0">
                  <a:moveTo>
                    <a:pt x="2152" y="9957"/>
                  </a:moveTo>
                  <a:cubicBezTo>
                    <a:pt x="1414" y="10146"/>
                    <a:pt x="675" y="10335"/>
                    <a:pt x="306" y="10901"/>
                  </a:cubicBezTo>
                  <a:cubicBezTo>
                    <a:pt x="-63" y="11468"/>
                    <a:pt x="-63" y="12413"/>
                    <a:pt x="122" y="13830"/>
                  </a:cubicBezTo>
                  <a:cubicBezTo>
                    <a:pt x="306" y="15247"/>
                    <a:pt x="675" y="17136"/>
                    <a:pt x="860" y="18395"/>
                  </a:cubicBezTo>
                  <a:cubicBezTo>
                    <a:pt x="1045" y="19655"/>
                    <a:pt x="1045" y="20285"/>
                    <a:pt x="1045" y="20757"/>
                  </a:cubicBezTo>
                  <a:cubicBezTo>
                    <a:pt x="1045" y="21229"/>
                    <a:pt x="1045" y="21544"/>
                    <a:pt x="1137" y="21481"/>
                  </a:cubicBezTo>
                  <a:cubicBezTo>
                    <a:pt x="1229" y="21418"/>
                    <a:pt x="1414" y="20977"/>
                    <a:pt x="1599" y="19686"/>
                  </a:cubicBezTo>
                  <a:cubicBezTo>
                    <a:pt x="1783" y="18395"/>
                    <a:pt x="1968" y="16254"/>
                    <a:pt x="2337" y="14050"/>
                  </a:cubicBezTo>
                  <a:cubicBezTo>
                    <a:pt x="2706" y="11846"/>
                    <a:pt x="3260" y="9579"/>
                    <a:pt x="4183" y="7564"/>
                  </a:cubicBezTo>
                  <a:cubicBezTo>
                    <a:pt x="5106" y="5549"/>
                    <a:pt x="6399" y="3785"/>
                    <a:pt x="8152" y="2557"/>
                  </a:cubicBezTo>
                  <a:cubicBezTo>
                    <a:pt x="9906" y="1329"/>
                    <a:pt x="12122" y="637"/>
                    <a:pt x="13691" y="290"/>
                  </a:cubicBezTo>
                  <a:cubicBezTo>
                    <a:pt x="15260" y="-56"/>
                    <a:pt x="16183" y="-56"/>
                    <a:pt x="16829" y="101"/>
                  </a:cubicBezTo>
                  <a:cubicBezTo>
                    <a:pt x="17475" y="259"/>
                    <a:pt x="17845" y="574"/>
                    <a:pt x="17752" y="1172"/>
                  </a:cubicBezTo>
                  <a:cubicBezTo>
                    <a:pt x="17660" y="1770"/>
                    <a:pt x="17106" y="2652"/>
                    <a:pt x="16552" y="3219"/>
                  </a:cubicBezTo>
                  <a:cubicBezTo>
                    <a:pt x="15999" y="3785"/>
                    <a:pt x="15445" y="4037"/>
                    <a:pt x="15075" y="4321"/>
                  </a:cubicBezTo>
                  <a:cubicBezTo>
                    <a:pt x="14706" y="4604"/>
                    <a:pt x="14522" y="4919"/>
                    <a:pt x="15075" y="5328"/>
                  </a:cubicBezTo>
                  <a:cubicBezTo>
                    <a:pt x="15629" y="5738"/>
                    <a:pt x="16922" y="6241"/>
                    <a:pt x="18122" y="7029"/>
                  </a:cubicBezTo>
                  <a:cubicBezTo>
                    <a:pt x="19322" y="7816"/>
                    <a:pt x="20429" y="8886"/>
                    <a:pt x="20983" y="9579"/>
                  </a:cubicBezTo>
                  <a:cubicBezTo>
                    <a:pt x="21537" y="10272"/>
                    <a:pt x="21537" y="10587"/>
                    <a:pt x="21168" y="10838"/>
                  </a:cubicBezTo>
                  <a:cubicBezTo>
                    <a:pt x="20799" y="11090"/>
                    <a:pt x="20060" y="11279"/>
                    <a:pt x="18768" y="11374"/>
                  </a:cubicBezTo>
                  <a:cubicBezTo>
                    <a:pt x="17475" y="11468"/>
                    <a:pt x="15629" y="11468"/>
                    <a:pt x="14337" y="11374"/>
                  </a:cubicBezTo>
                  <a:cubicBezTo>
                    <a:pt x="13045" y="11279"/>
                    <a:pt x="12306" y="11090"/>
                    <a:pt x="12768" y="10964"/>
                  </a:cubicBezTo>
                  <a:cubicBezTo>
                    <a:pt x="13229" y="10838"/>
                    <a:pt x="14891" y="10775"/>
                    <a:pt x="16552" y="10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5555103" y="3850419"/>
              <a:ext cx="10909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19333" y="1440"/>
                  </a:moveTo>
                  <a:cubicBezTo>
                    <a:pt x="14348" y="1440"/>
                    <a:pt x="9364" y="1440"/>
                    <a:pt x="5833" y="4320"/>
                  </a:cubicBezTo>
                  <a:cubicBezTo>
                    <a:pt x="2302" y="7200"/>
                    <a:pt x="225" y="12960"/>
                    <a:pt x="18" y="16560"/>
                  </a:cubicBezTo>
                  <a:cubicBezTo>
                    <a:pt x="-190" y="20160"/>
                    <a:pt x="1472" y="21600"/>
                    <a:pt x="4795" y="21600"/>
                  </a:cubicBezTo>
                  <a:cubicBezTo>
                    <a:pt x="8118" y="21600"/>
                    <a:pt x="13102" y="20160"/>
                    <a:pt x="16425" y="18720"/>
                  </a:cubicBezTo>
                  <a:cubicBezTo>
                    <a:pt x="19748" y="17280"/>
                    <a:pt x="21410" y="15840"/>
                    <a:pt x="21410" y="12720"/>
                  </a:cubicBezTo>
                  <a:cubicBezTo>
                    <a:pt x="21410" y="9600"/>
                    <a:pt x="19748" y="4800"/>
                    <a:pt x="17256" y="2400"/>
                  </a:cubicBezTo>
                  <a:cubicBezTo>
                    <a:pt x="14764" y="0"/>
                    <a:pt x="11441" y="0"/>
                    <a:pt x="81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5933016" y="3742469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6018988" y="3685319"/>
              <a:ext cx="3467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600" fill="norm" stroke="1" extrusionOk="0">
                  <a:moveTo>
                    <a:pt x="17004" y="0"/>
                  </a:moveTo>
                  <a:cubicBezTo>
                    <a:pt x="11922" y="441"/>
                    <a:pt x="6840" y="882"/>
                    <a:pt x="3663" y="1984"/>
                  </a:cubicBezTo>
                  <a:cubicBezTo>
                    <a:pt x="487" y="3086"/>
                    <a:pt x="-784" y="4849"/>
                    <a:pt x="487" y="7861"/>
                  </a:cubicBezTo>
                  <a:cubicBezTo>
                    <a:pt x="1757" y="10873"/>
                    <a:pt x="5569" y="15135"/>
                    <a:pt x="9381" y="17633"/>
                  </a:cubicBezTo>
                  <a:cubicBezTo>
                    <a:pt x="13192" y="20131"/>
                    <a:pt x="17004" y="20865"/>
                    <a:pt x="208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6294966" y="3400516"/>
              <a:ext cx="233772" cy="746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73" fill="norm" stroke="1" extrusionOk="0">
                  <a:moveTo>
                    <a:pt x="4086" y="13924"/>
                  </a:moveTo>
                  <a:cubicBezTo>
                    <a:pt x="2919" y="15576"/>
                    <a:pt x="1751" y="17229"/>
                    <a:pt x="1070" y="18361"/>
                  </a:cubicBezTo>
                  <a:cubicBezTo>
                    <a:pt x="389" y="19493"/>
                    <a:pt x="195" y="20104"/>
                    <a:pt x="97" y="20625"/>
                  </a:cubicBezTo>
                  <a:cubicBezTo>
                    <a:pt x="0" y="21145"/>
                    <a:pt x="0" y="21573"/>
                    <a:pt x="0" y="21573"/>
                  </a:cubicBezTo>
                  <a:cubicBezTo>
                    <a:pt x="0" y="21573"/>
                    <a:pt x="0" y="21145"/>
                    <a:pt x="97" y="19829"/>
                  </a:cubicBezTo>
                  <a:cubicBezTo>
                    <a:pt x="195" y="18514"/>
                    <a:pt x="389" y="16311"/>
                    <a:pt x="1168" y="14016"/>
                  </a:cubicBezTo>
                  <a:cubicBezTo>
                    <a:pt x="1946" y="11721"/>
                    <a:pt x="3308" y="9335"/>
                    <a:pt x="5059" y="7224"/>
                  </a:cubicBezTo>
                  <a:cubicBezTo>
                    <a:pt x="6811" y="5113"/>
                    <a:pt x="8951" y="3277"/>
                    <a:pt x="10411" y="2206"/>
                  </a:cubicBezTo>
                  <a:cubicBezTo>
                    <a:pt x="11870" y="1136"/>
                    <a:pt x="12649" y="830"/>
                    <a:pt x="13524" y="554"/>
                  </a:cubicBezTo>
                  <a:cubicBezTo>
                    <a:pt x="14400" y="279"/>
                    <a:pt x="15373" y="34"/>
                    <a:pt x="16249" y="4"/>
                  </a:cubicBezTo>
                  <a:cubicBezTo>
                    <a:pt x="17124" y="-27"/>
                    <a:pt x="17903" y="157"/>
                    <a:pt x="18389" y="768"/>
                  </a:cubicBezTo>
                  <a:cubicBezTo>
                    <a:pt x="18876" y="1380"/>
                    <a:pt x="19070" y="2421"/>
                    <a:pt x="18681" y="3369"/>
                  </a:cubicBezTo>
                  <a:cubicBezTo>
                    <a:pt x="18292" y="4317"/>
                    <a:pt x="17319" y="5174"/>
                    <a:pt x="16346" y="5970"/>
                  </a:cubicBezTo>
                  <a:cubicBezTo>
                    <a:pt x="15373" y="6765"/>
                    <a:pt x="14400" y="7499"/>
                    <a:pt x="14400" y="7836"/>
                  </a:cubicBezTo>
                  <a:cubicBezTo>
                    <a:pt x="14400" y="8172"/>
                    <a:pt x="15373" y="8111"/>
                    <a:pt x="16346" y="8172"/>
                  </a:cubicBezTo>
                  <a:cubicBezTo>
                    <a:pt x="17319" y="8234"/>
                    <a:pt x="18292" y="8417"/>
                    <a:pt x="19168" y="8662"/>
                  </a:cubicBezTo>
                  <a:cubicBezTo>
                    <a:pt x="20043" y="8907"/>
                    <a:pt x="20822" y="9213"/>
                    <a:pt x="21211" y="9519"/>
                  </a:cubicBezTo>
                  <a:cubicBezTo>
                    <a:pt x="21600" y="9825"/>
                    <a:pt x="21600" y="10131"/>
                    <a:pt x="21114" y="10406"/>
                  </a:cubicBezTo>
                  <a:cubicBezTo>
                    <a:pt x="20627" y="10681"/>
                    <a:pt x="19654" y="10926"/>
                    <a:pt x="18195" y="11110"/>
                  </a:cubicBezTo>
                  <a:cubicBezTo>
                    <a:pt x="16735" y="11293"/>
                    <a:pt x="14789" y="11415"/>
                    <a:pt x="13330" y="11446"/>
                  </a:cubicBezTo>
                  <a:cubicBezTo>
                    <a:pt x="11870" y="11477"/>
                    <a:pt x="10897" y="11415"/>
                    <a:pt x="10508" y="11385"/>
                  </a:cubicBezTo>
                  <a:cubicBezTo>
                    <a:pt x="10119" y="11354"/>
                    <a:pt x="10314" y="11354"/>
                    <a:pt x="10508" y="1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6621710" y="3780569"/>
              <a:ext cx="980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00"/>
                    <a:pt x="-1585" y="10400"/>
                    <a:pt x="575" y="14000"/>
                  </a:cubicBezTo>
                  <a:cubicBezTo>
                    <a:pt x="2735" y="17600"/>
                    <a:pt x="11375" y="196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6796616" y="3577369"/>
              <a:ext cx="2286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0" y="133"/>
                    <a:pt x="2000" y="267"/>
                    <a:pt x="3700" y="1533"/>
                  </a:cubicBezTo>
                  <a:cubicBezTo>
                    <a:pt x="5400" y="2800"/>
                    <a:pt x="7800" y="5200"/>
                    <a:pt x="10800" y="8267"/>
                  </a:cubicBezTo>
                  <a:cubicBezTo>
                    <a:pt x="13800" y="11333"/>
                    <a:pt x="17400" y="15067"/>
                    <a:pt x="19300" y="17400"/>
                  </a:cubicBezTo>
                  <a:cubicBezTo>
                    <a:pt x="21200" y="19733"/>
                    <a:pt x="21400" y="206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6853766" y="3532919"/>
              <a:ext cx="2159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1381"/>
                    <a:pt x="16518" y="2762"/>
                    <a:pt x="13765" y="4981"/>
                  </a:cubicBezTo>
                  <a:cubicBezTo>
                    <a:pt x="11012" y="7200"/>
                    <a:pt x="8047" y="10258"/>
                    <a:pt x="5718" y="13167"/>
                  </a:cubicBezTo>
                  <a:cubicBezTo>
                    <a:pt x="3388" y="16077"/>
                    <a:pt x="1694" y="188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7095066" y="3875819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7088716" y="3717069"/>
              <a:ext cx="54066" cy="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533" fill="norm" stroke="1" extrusionOk="0">
                  <a:moveTo>
                    <a:pt x="14954" y="14400"/>
                  </a:moveTo>
                  <a:cubicBezTo>
                    <a:pt x="10800" y="9600"/>
                    <a:pt x="6646" y="4800"/>
                    <a:pt x="6646" y="7200"/>
                  </a:cubicBezTo>
                  <a:cubicBezTo>
                    <a:pt x="6646" y="9600"/>
                    <a:pt x="10800" y="19200"/>
                    <a:pt x="14538" y="20400"/>
                  </a:cubicBezTo>
                  <a:cubicBezTo>
                    <a:pt x="18277" y="21600"/>
                    <a:pt x="21600" y="14400"/>
                    <a:pt x="21185" y="9600"/>
                  </a:cubicBezTo>
                  <a:cubicBezTo>
                    <a:pt x="20769" y="4800"/>
                    <a:pt x="16615" y="2400"/>
                    <a:pt x="12462" y="1200"/>
                  </a:cubicBezTo>
                  <a:cubicBezTo>
                    <a:pt x="8308" y="0"/>
                    <a:pt x="4154" y="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7558616" y="3786919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7684393" y="3717069"/>
              <a:ext cx="1392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500"/>
                    <a:pt x="-1303" y="9000"/>
                    <a:pt x="240" y="12600"/>
                  </a:cubicBezTo>
                  <a:cubicBezTo>
                    <a:pt x="1783" y="16200"/>
                    <a:pt x="11040" y="189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8075881" y="3544873"/>
              <a:ext cx="301886" cy="44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96" fill="norm" stroke="1" extrusionOk="0">
                  <a:moveTo>
                    <a:pt x="21543" y="2155"/>
                  </a:moveTo>
                  <a:cubicBezTo>
                    <a:pt x="20033" y="1348"/>
                    <a:pt x="18522" y="541"/>
                    <a:pt x="16332" y="187"/>
                  </a:cubicBezTo>
                  <a:cubicBezTo>
                    <a:pt x="14142" y="-166"/>
                    <a:pt x="11272" y="-65"/>
                    <a:pt x="8779" y="894"/>
                  </a:cubicBezTo>
                  <a:cubicBezTo>
                    <a:pt x="6287" y="1853"/>
                    <a:pt x="4172" y="3670"/>
                    <a:pt x="2888" y="5991"/>
                  </a:cubicBezTo>
                  <a:cubicBezTo>
                    <a:pt x="1605" y="8313"/>
                    <a:pt x="1151" y="11139"/>
                    <a:pt x="774" y="13511"/>
                  </a:cubicBezTo>
                  <a:cubicBezTo>
                    <a:pt x="396" y="15883"/>
                    <a:pt x="94" y="17800"/>
                    <a:pt x="19" y="19012"/>
                  </a:cubicBezTo>
                  <a:cubicBezTo>
                    <a:pt x="-57" y="20223"/>
                    <a:pt x="94" y="20727"/>
                    <a:pt x="547" y="21030"/>
                  </a:cubicBezTo>
                  <a:cubicBezTo>
                    <a:pt x="1000" y="21333"/>
                    <a:pt x="1756" y="21434"/>
                    <a:pt x="3644" y="21384"/>
                  </a:cubicBezTo>
                  <a:cubicBezTo>
                    <a:pt x="5532" y="21333"/>
                    <a:pt x="8553" y="21131"/>
                    <a:pt x="10441" y="20929"/>
                  </a:cubicBezTo>
                  <a:cubicBezTo>
                    <a:pt x="12329" y="20727"/>
                    <a:pt x="13084" y="20526"/>
                    <a:pt x="13840" y="20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8111066" y="3844069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8000"/>
                    <a:pt x="11077" y="14400"/>
                    <a:pt x="14677" y="10800"/>
                  </a:cubicBezTo>
                  <a:cubicBezTo>
                    <a:pt x="18277" y="7200"/>
                    <a:pt x="1993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8543609" y="3516515"/>
              <a:ext cx="342158" cy="53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16" fill="norm" stroke="1" extrusionOk="0">
                  <a:moveTo>
                    <a:pt x="21421" y="2416"/>
                  </a:moveTo>
                  <a:cubicBezTo>
                    <a:pt x="18241" y="1576"/>
                    <a:pt x="15060" y="735"/>
                    <a:pt x="12741" y="315"/>
                  </a:cubicBezTo>
                  <a:cubicBezTo>
                    <a:pt x="10422" y="-105"/>
                    <a:pt x="8965" y="-105"/>
                    <a:pt x="7838" y="315"/>
                  </a:cubicBezTo>
                  <a:cubicBezTo>
                    <a:pt x="6712" y="735"/>
                    <a:pt x="5917" y="1576"/>
                    <a:pt x="5387" y="3257"/>
                  </a:cubicBezTo>
                  <a:cubicBezTo>
                    <a:pt x="4857" y="4938"/>
                    <a:pt x="4592" y="7459"/>
                    <a:pt x="3995" y="9981"/>
                  </a:cubicBezTo>
                  <a:cubicBezTo>
                    <a:pt x="3399" y="12502"/>
                    <a:pt x="2471" y="15023"/>
                    <a:pt x="1809" y="16746"/>
                  </a:cubicBezTo>
                  <a:cubicBezTo>
                    <a:pt x="1146" y="18469"/>
                    <a:pt x="749" y="19394"/>
                    <a:pt x="417" y="20066"/>
                  </a:cubicBezTo>
                  <a:cubicBezTo>
                    <a:pt x="86" y="20739"/>
                    <a:pt x="-179" y="21159"/>
                    <a:pt x="152" y="21327"/>
                  </a:cubicBezTo>
                  <a:cubicBezTo>
                    <a:pt x="484" y="21495"/>
                    <a:pt x="1411" y="21411"/>
                    <a:pt x="3399" y="21201"/>
                  </a:cubicBezTo>
                  <a:cubicBezTo>
                    <a:pt x="5387" y="20991"/>
                    <a:pt x="8434" y="20655"/>
                    <a:pt x="11482" y="20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8889566" y="3667429"/>
              <a:ext cx="306409" cy="32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24" fill="norm" stroke="1" extrusionOk="0">
                  <a:moveTo>
                    <a:pt x="20594" y="3247"/>
                  </a:moveTo>
                  <a:cubicBezTo>
                    <a:pt x="21038" y="2555"/>
                    <a:pt x="21482" y="1862"/>
                    <a:pt x="21408" y="1309"/>
                  </a:cubicBezTo>
                  <a:cubicBezTo>
                    <a:pt x="21334" y="755"/>
                    <a:pt x="20742" y="339"/>
                    <a:pt x="18967" y="132"/>
                  </a:cubicBezTo>
                  <a:cubicBezTo>
                    <a:pt x="17192" y="-76"/>
                    <a:pt x="14233" y="-76"/>
                    <a:pt x="12087" y="409"/>
                  </a:cubicBezTo>
                  <a:cubicBezTo>
                    <a:pt x="9942" y="893"/>
                    <a:pt x="8611" y="1862"/>
                    <a:pt x="7871" y="3109"/>
                  </a:cubicBezTo>
                  <a:cubicBezTo>
                    <a:pt x="7131" y="4355"/>
                    <a:pt x="6983" y="5878"/>
                    <a:pt x="7279" y="6847"/>
                  </a:cubicBezTo>
                  <a:cubicBezTo>
                    <a:pt x="7575" y="7816"/>
                    <a:pt x="8315" y="8232"/>
                    <a:pt x="8981" y="8716"/>
                  </a:cubicBezTo>
                  <a:cubicBezTo>
                    <a:pt x="9646" y="9201"/>
                    <a:pt x="10238" y="9755"/>
                    <a:pt x="10238" y="10239"/>
                  </a:cubicBezTo>
                  <a:cubicBezTo>
                    <a:pt x="10238" y="10724"/>
                    <a:pt x="9646" y="11139"/>
                    <a:pt x="8167" y="11901"/>
                  </a:cubicBezTo>
                  <a:cubicBezTo>
                    <a:pt x="6687" y="12662"/>
                    <a:pt x="4320" y="13770"/>
                    <a:pt x="2841" y="14670"/>
                  </a:cubicBezTo>
                  <a:cubicBezTo>
                    <a:pt x="1361" y="15570"/>
                    <a:pt x="770" y="16262"/>
                    <a:pt x="400" y="17024"/>
                  </a:cubicBezTo>
                  <a:cubicBezTo>
                    <a:pt x="30" y="17786"/>
                    <a:pt x="-118" y="18616"/>
                    <a:pt x="104" y="19239"/>
                  </a:cubicBezTo>
                  <a:cubicBezTo>
                    <a:pt x="326" y="19862"/>
                    <a:pt x="918" y="20278"/>
                    <a:pt x="3581" y="20624"/>
                  </a:cubicBezTo>
                  <a:cubicBezTo>
                    <a:pt x="6244" y="20970"/>
                    <a:pt x="10978" y="21247"/>
                    <a:pt x="15712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254066" y="399011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9307951" y="3858470"/>
              <a:ext cx="46658" cy="4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0489" fill="norm" stroke="1" extrusionOk="0">
                  <a:moveTo>
                    <a:pt x="7083" y="12777"/>
                  </a:moveTo>
                  <a:cubicBezTo>
                    <a:pt x="3327" y="15477"/>
                    <a:pt x="-430" y="18177"/>
                    <a:pt x="40" y="19527"/>
                  </a:cubicBezTo>
                  <a:cubicBezTo>
                    <a:pt x="509" y="20877"/>
                    <a:pt x="5205" y="20877"/>
                    <a:pt x="9431" y="19077"/>
                  </a:cubicBezTo>
                  <a:cubicBezTo>
                    <a:pt x="13657" y="17277"/>
                    <a:pt x="17413" y="13677"/>
                    <a:pt x="19292" y="9627"/>
                  </a:cubicBezTo>
                  <a:cubicBezTo>
                    <a:pt x="21170" y="5577"/>
                    <a:pt x="21170" y="1077"/>
                    <a:pt x="19292" y="177"/>
                  </a:cubicBezTo>
                  <a:cubicBezTo>
                    <a:pt x="17413" y="-723"/>
                    <a:pt x="13657" y="1977"/>
                    <a:pt x="9900" y="4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9368366" y="3615469"/>
              <a:ext cx="243418" cy="59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11833" y="1379"/>
                  </a:moveTo>
                  <a:cubicBezTo>
                    <a:pt x="11833" y="996"/>
                    <a:pt x="11833" y="613"/>
                    <a:pt x="12303" y="383"/>
                  </a:cubicBezTo>
                  <a:cubicBezTo>
                    <a:pt x="12772" y="153"/>
                    <a:pt x="13711" y="77"/>
                    <a:pt x="14744" y="38"/>
                  </a:cubicBezTo>
                  <a:cubicBezTo>
                    <a:pt x="15777" y="0"/>
                    <a:pt x="16904" y="0"/>
                    <a:pt x="17937" y="0"/>
                  </a:cubicBezTo>
                  <a:cubicBezTo>
                    <a:pt x="18970" y="0"/>
                    <a:pt x="19910" y="0"/>
                    <a:pt x="20567" y="191"/>
                  </a:cubicBezTo>
                  <a:cubicBezTo>
                    <a:pt x="21224" y="383"/>
                    <a:pt x="21600" y="766"/>
                    <a:pt x="21600" y="1915"/>
                  </a:cubicBezTo>
                  <a:cubicBezTo>
                    <a:pt x="21600" y="3064"/>
                    <a:pt x="21224" y="4979"/>
                    <a:pt x="20097" y="7277"/>
                  </a:cubicBezTo>
                  <a:cubicBezTo>
                    <a:pt x="18970" y="9574"/>
                    <a:pt x="17092" y="12255"/>
                    <a:pt x="15965" y="14209"/>
                  </a:cubicBezTo>
                  <a:cubicBezTo>
                    <a:pt x="14838" y="16162"/>
                    <a:pt x="14463" y="17387"/>
                    <a:pt x="14275" y="18191"/>
                  </a:cubicBezTo>
                  <a:cubicBezTo>
                    <a:pt x="14087" y="18996"/>
                    <a:pt x="14087" y="19379"/>
                    <a:pt x="14557" y="19877"/>
                  </a:cubicBezTo>
                  <a:cubicBezTo>
                    <a:pt x="15026" y="20374"/>
                    <a:pt x="15965" y="20987"/>
                    <a:pt x="15965" y="21294"/>
                  </a:cubicBezTo>
                  <a:cubicBezTo>
                    <a:pt x="15965" y="21600"/>
                    <a:pt x="15026" y="21600"/>
                    <a:pt x="12209" y="21370"/>
                  </a:cubicBezTo>
                  <a:cubicBezTo>
                    <a:pt x="9391" y="21140"/>
                    <a:pt x="4696" y="20681"/>
                    <a:pt x="0" y="20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802716" y="4726719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4400"/>
                    <a:pt x="8308" y="7200"/>
                    <a:pt x="11908" y="3600"/>
                  </a:cubicBezTo>
                  <a:cubicBezTo>
                    <a:pt x="15508" y="0"/>
                    <a:pt x="1855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834466" y="4853719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8179437" y="3206047"/>
              <a:ext cx="1589252" cy="107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56" fill="norm" stroke="1" extrusionOk="0">
                  <a:moveTo>
                    <a:pt x="1053" y="21152"/>
                  </a:moveTo>
                  <a:cubicBezTo>
                    <a:pt x="910" y="21152"/>
                    <a:pt x="766" y="21152"/>
                    <a:pt x="551" y="21258"/>
                  </a:cubicBezTo>
                  <a:cubicBezTo>
                    <a:pt x="336" y="21364"/>
                    <a:pt x="49" y="21576"/>
                    <a:pt x="6" y="21555"/>
                  </a:cubicBezTo>
                  <a:cubicBezTo>
                    <a:pt x="-37" y="21534"/>
                    <a:pt x="164" y="21280"/>
                    <a:pt x="594" y="20771"/>
                  </a:cubicBezTo>
                  <a:cubicBezTo>
                    <a:pt x="1024" y="20263"/>
                    <a:pt x="1684" y="19501"/>
                    <a:pt x="2416" y="18717"/>
                  </a:cubicBezTo>
                  <a:cubicBezTo>
                    <a:pt x="3147" y="17934"/>
                    <a:pt x="3950" y="17129"/>
                    <a:pt x="4725" y="16303"/>
                  </a:cubicBezTo>
                  <a:cubicBezTo>
                    <a:pt x="5499" y="15477"/>
                    <a:pt x="6245" y="14630"/>
                    <a:pt x="7077" y="13635"/>
                  </a:cubicBezTo>
                  <a:cubicBezTo>
                    <a:pt x="7909" y="12640"/>
                    <a:pt x="8827" y="11496"/>
                    <a:pt x="9773" y="10416"/>
                  </a:cubicBezTo>
                  <a:cubicBezTo>
                    <a:pt x="10720" y="9336"/>
                    <a:pt x="11695" y="8320"/>
                    <a:pt x="12642" y="7409"/>
                  </a:cubicBezTo>
                  <a:cubicBezTo>
                    <a:pt x="13588" y="6498"/>
                    <a:pt x="14506" y="5694"/>
                    <a:pt x="15396" y="4931"/>
                  </a:cubicBezTo>
                  <a:cubicBezTo>
                    <a:pt x="16285" y="4169"/>
                    <a:pt x="17145" y="3449"/>
                    <a:pt x="18006" y="2729"/>
                  </a:cubicBezTo>
                  <a:cubicBezTo>
                    <a:pt x="18867" y="2009"/>
                    <a:pt x="19727" y="1289"/>
                    <a:pt x="20243" y="887"/>
                  </a:cubicBezTo>
                  <a:cubicBezTo>
                    <a:pt x="20760" y="484"/>
                    <a:pt x="20932" y="400"/>
                    <a:pt x="21118" y="294"/>
                  </a:cubicBezTo>
                  <a:cubicBezTo>
                    <a:pt x="21305" y="188"/>
                    <a:pt x="21506" y="61"/>
                    <a:pt x="21534" y="18"/>
                  </a:cubicBezTo>
                  <a:cubicBezTo>
                    <a:pt x="21563" y="-24"/>
                    <a:pt x="21420" y="18"/>
                    <a:pt x="21262" y="40"/>
                  </a:cubicBezTo>
                  <a:cubicBezTo>
                    <a:pt x="21104" y="61"/>
                    <a:pt x="20932" y="61"/>
                    <a:pt x="20760" y="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9574452" y="3172149"/>
              <a:ext cx="179149" cy="18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66" fill="norm" stroke="1" extrusionOk="0">
                  <a:moveTo>
                    <a:pt x="4932" y="3466"/>
                  </a:moveTo>
                  <a:cubicBezTo>
                    <a:pt x="3677" y="3226"/>
                    <a:pt x="2421" y="2986"/>
                    <a:pt x="1416" y="2386"/>
                  </a:cubicBezTo>
                  <a:cubicBezTo>
                    <a:pt x="411" y="1786"/>
                    <a:pt x="-342" y="826"/>
                    <a:pt x="160" y="346"/>
                  </a:cubicBezTo>
                  <a:cubicBezTo>
                    <a:pt x="663" y="-134"/>
                    <a:pt x="2421" y="-134"/>
                    <a:pt x="5560" y="466"/>
                  </a:cubicBezTo>
                  <a:cubicBezTo>
                    <a:pt x="8700" y="1066"/>
                    <a:pt x="13221" y="2266"/>
                    <a:pt x="16360" y="3706"/>
                  </a:cubicBezTo>
                  <a:cubicBezTo>
                    <a:pt x="19500" y="5146"/>
                    <a:pt x="21258" y="6826"/>
                    <a:pt x="21258" y="9346"/>
                  </a:cubicBezTo>
                  <a:cubicBezTo>
                    <a:pt x="21258" y="11866"/>
                    <a:pt x="19500" y="15226"/>
                    <a:pt x="18244" y="17386"/>
                  </a:cubicBezTo>
                  <a:cubicBezTo>
                    <a:pt x="16988" y="19546"/>
                    <a:pt x="16235" y="20506"/>
                    <a:pt x="15481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0078806" y="3018569"/>
              <a:ext cx="229399" cy="21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368" fill="norm" stroke="1" extrusionOk="0">
                  <a:moveTo>
                    <a:pt x="20532" y="4937"/>
                  </a:moveTo>
                  <a:cubicBezTo>
                    <a:pt x="20532" y="3703"/>
                    <a:pt x="20532" y="2469"/>
                    <a:pt x="20058" y="1543"/>
                  </a:cubicBezTo>
                  <a:cubicBezTo>
                    <a:pt x="19584" y="617"/>
                    <a:pt x="18637" y="0"/>
                    <a:pt x="16268" y="0"/>
                  </a:cubicBezTo>
                  <a:cubicBezTo>
                    <a:pt x="13900" y="0"/>
                    <a:pt x="10111" y="617"/>
                    <a:pt x="6984" y="2571"/>
                  </a:cubicBezTo>
                  <a:cubicBezTo>
                    <a:pt x="3858" y="4526"/>
                    <a:pt x="1395" y="7817"/>
                    <a:pt x="447" y="10697"/>
                  </a:cubicBezTo>
                  <a:cubicBezTo>
                    <a:pt x="-500" y="13577"/>
                    <a:pt x="68" y="16046"/>
                    <a:pt x="2058" y="17897"/>
                  </a:cubicBezTo>
                  <a:cubicBezTo>
                    <a:pt x="4047" y="19749"/>
                    <a:pt x="7458" y="20983"/>
                    <a:pt x="10489" y="21291"/>
                  </a:cubicBezTo>
                  <a:cubicBezTo>
                    <a:pt x="13521" y="21600"/>
                    <a:pt x="16174" y="20983"/>
                    <a:pt x="18068" y="19234"/>
                  </a:cubicBezTo>
                  <a:cubicBezTo>
                    <a:pt x="19963" y="17486"/>
                    <a:pt x="21100" y="14606"/>
                    <a:pt x="20247" y="11623"/>
                  </a:cubicBezTo>
                  <a:cubicBezTo>
                    <a:pt x="19395" y="8640"/>
                    <a:pt x="16553" y="5554"/>
                    <a:pt x="14089" y="4011"/>
                  </a:cubicBezTo>
                  <a:cubicBezTo>
                    <a:pt x="11626" y="2469"/>
                    <a:pt x="9542" y="2469"/>
                    <a:pt x="7458" y="2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475816" y="480926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522383" y="4445520"/>
              <a:ext cx="256279" cy="68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93" fill="norm" stroke="1" extrusionOk="0">
                  <a:moveTo>
                    <a:pt x="5134" y="11153"/>
                  </a:moveTo>
                  <a:cubicBezTo>
                    <a:pt x="4249" y="11285"/>
                    <a:pt x="3364" y="11418"/>
                    <a:pt x="2921" y="11715"/>
                  </a:cubicBezTo>
                  <a:cubicBezTo>
                    <a:pt x="2479" y="12012"/>
                    <a:pt x="2479" y="12474"/>
                    <a:pt x="2390" y="13630"/>
                  </a:cubicBezTo>
                  <a:cubicBezTo>
                    <a:pt x="2302" y="14786"/>
                    <a:pt x="2125" y="16636"/>
                    <a:pt x="1948" y="17924"/>
                  </a:cubicBezTo>
                  <a:cubicBezTo>
                    <a:pt x="1770" y="19212"/>
                    <a:pt x="1593" y="19939"/>
                    <a:pt x="1328" y="20500"/>
                  </a:cubicBezTo>
                  <a:cubicBezTo>
                    <a:pt x="1062" y="21062"/>
                    <a:pt x="708" y="21458"/>
                    <a:pt x="443" y="21491"/>
                  </a:cubicBezTo>
                  <a:cubicBezTo>
                    <a:pt x="177" y="21524"/>
                    <a:pt x="0" y="21194"/>
                    <a:pt x="0" y="19873"/>
                  </a:cubicBezTo>
                  <a:cubicBezTo>
                    <a:pt x="0" y="18552"/>
                    <a:pt x="177" y="16240"/>
                    <a:pt x="531" y="13928"/>
                  </a:cubicBezTo>
                  <a:cubicBezTo>
                    <a:pt x="885" y="11616"/>
                    <a:pt x="1416" y="9304"/>
                    <a:pt x="2921" y="7124"/>
                  </a:cubicBezTo>
                  <a:cubicBezTo>
                    <a:pt x="4426" y="4944"/>
                    <a:pt x="6905" y="2896"/>
                    <a:pt x="8498" y="1741"/>
                  </a:cubicBezTo>
                  <a:cubicBezTo>
                    <a:pt x="10092" y="585"/>
                    <a:pt x="10800" y="320"/>
                    <a:pt x="11597" y="155"/>
                  </a:cubicBezTo>
                  <a:cubicBezTo>
                    <a:pt x="12393" y="-10"/>
                    <a:pt x="13279" y="-76"/>
                    <a:pt x="13898" y="122"/>
                  </a:cubicBezTo>
                  <a:cubicBezTo>
                    <a:pt x="14518" y="320"/>
                    <a:pt x="14872" y="783"/>
                    <a:pt x="14784" y="1575"/>
                  </a:cubicBezTo>
                  <a:cubicBezTo>
                    <a:pt x="14695" y="2368"/>
                    <a:pt x="14164" y="3491"/>
                    <a:pt x="13633" y="4218"/>
                  </a:cubicBezTo>
                  <a:cubicBezTo>
                    <a:pt x="13102" y="4944"/>
                    <a:pt x="12570" y="5274"/>
                    <a:pt x="11774" y="5671"/>
                  </a:cubicBezTo>
                  <a:cubicBezTo>
                    <a:pt x="10977" y="6067"/>
                    <a:pt x="9915" y="6530"/>
                    <a:pt x="9915" y="6794"/>
                  </a:cubicBezTo>
                  <a:cubicBezTo>
                    <a:pt x="9915" y="7058"/>
                    <a:pt x="10977" y="7124"/>
                    <a:pt x="12748" y="7454"/>
                  </a:cubicBezTo>
                  <a:cubicBezTo>
                    <a:pt x="14518" y="7785"/>
                    <a:pt x="16997" y="8379"/>
                    <a:pt x="18590" y="8841"/>
                  </a:cubicBezTo>
                  <a:cubicBezTo>
                    <a:pt x="20184" y="9304"/>
                    <a:pt x="20892" y="9634"/>
                    <a:pt x="21246" y="9997"/>
                  </a:cubicBezTo>
                  <a:cubicBezTo>
                    <a:pt x="21600" y="10361"/>
                    <a:pt x="21600" y="10757"/>
                    <a:pt x="20007" y="11285"/>
                  </a:cubicBezTo>
                  <a:cubicBezTo>
                    <a:pt x="18413" y="11814"/>
                    <a:pt x="15226" y="12474"/>
                    <a:pt x="13190" y="12772"/>
                  </a:cubicBezTo>
                  <a:cubicBezTo>
                    <a:pt x="11154" y="13069"/>
                    <a:pt x="10269" y="13003"/>
                    <a:pt x="10357" y="12838"/>
                  </a:cubicBezTo>
                  <a:cubicBezTo>
                    <a:pt x="10446" y="12673"/>
                    <a:pt x="11508" y="12408"/>
                    <a:pt x="12570" y="12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850445" y="4762926"/>
              <a:ext cx="105026" cy="9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0755" fill="norm" stroke="1" extrusionOk="0">
                  <a:moveTo>
                    <a:pt x="19943" y="5684"/>
                  </a:moveTo>
                  <a:cubicBezTo>
                    <a:pt x="15374" y="7007"/>
                    <a:pt x="10804" y="8329"/>
                    <a:pt x="7689" y="9652"/>
                  </a:cubicBezTo>
                  <a:cubicBezTo>
                    <a:pt x="4574" y="10974"/>
                    <a:pt x="2912" y="12297"/>
                    <a:pt x="1666" y="14060"/>
                  </a:cubicBezTo>
                  <a:cubicBezTo>
                    <a:pt x="420" y="15823"/>
                    <a:pt x="-411" y="18027"/>
                    <a:pt x="212" y="19350"/>
                  </a:cubicBezTo>
                  <a:cubicBezTo>
                    <a:pt x="835" y="20672"/>
                    <a:pt x="2912" y="21113"/>
                    <a:pt x="6235" y="20452"/>
                  </a:cubicBezTo>
                  <a:cubicBezTo>
                    <a:pt x="9558" y="19791"/>
                    <a:pt x="14127" y="18027"/>
                    <a:pt x="17035" y="16264"/>
                  </a:cubicBezTo>
                  <a:cubicBezTo>
                    <a:pt x="19943" y="14501"/>
                    <a:pt x="21189" y="12737"/>
                    <a:pt x="20358" y="9872"/>
                  </a:cubicBezTo>
                  <a:cubicBezTo>
                    <a:pt x="19527" y="7007"/>
                    <a:pt x="16620" y="3040"/>
                    <a:pt x="13920" y="1276"/>
                  </a:cubicBezTo>
                  <a:cubicBezTo>
                    <a:pt x="11220" y="-487"/>
                    <a:pt x="8727" y="-46"/>
                    <a:pt x="6235" y="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142566" y="4718252"/>
              <a:ext cx="1968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5916"/>
                    <a:pt x="465" y="10232"/>
                    <a:pt x="2671" y="6253"/>
                  </a:cubicBezTo>
                  <a:cubicBezTo>
                    <a:pt x="4877" y="2274"/>
                    <a:pt x="9058" y="0"/>
                    <a:pt x="12542" y="0"/>
                  </a:cubicBezTo>
                  <a:cubicBezTo>
                    <a:pt x="16026" y="0"/>
                    <a:pt x="18813" y="2274"/>
                    <a:pt x="21600" y="4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228572" y="4637819"/>
              <a:ext cx="6004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14426" y="0"/>
                  </a:moveTo>
                  <a:cubicBezTo>
                    <a:pt x="9957" y="0"/>
                    <a:pt x="5488" y="0"/>
                    <a:pt x="2881" y="367"/>
                  </a:cubicBezTo>
                  <a:cubicBezTo>
                    <a:pt x="274" y="735"/>
                    <a:pt x="-471" y="1469"/>
                    <a:pt x="274" y="3453"/>
                  </a:cubicBezTo>
                  <a:cubicBezTo>
                    <a:pt x="1019" y="5437"/>
                    <a:pt x="3253" y="8669"/>
                    <a:pt x="6977" y="11902"/>
                  </a:cubicBezTo>
                  <a:cubicBezTo>
                    <a:pt x="10701" y="15135"/>
                    <a:pt x="15915" y="18367"/>
                    <a:pt x="211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441016" y="4511670"/>
              <a:ext cx="214377" cy="66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72" fill="norm" stroke="1" extrusionOk="0">
                  <a:moveTo>
                    <a:pt x="0" y="21572"/>
                  </a:moveTo>
                  <a:cubicBezTo>
                    <a:pt x="212" y="19721"/>
                    <a:pt x="424" y="17869"/>
                    <a:pt x="847" y="15709"/>
                  </a:cubicBezTo>
                  <a:cubicBezTo>
                    <a:pt x="1271" y="13549"/>
                    <a:pt x="1906" y="11081"/>
                    <a:pt x="3071" y="8921"/>
                  </a:cubicBezTo>
                  <a:cubicBezTo>
                    <a:pt x="4235" y="6761"/>
                    <a:pt x="5929" y="4909"/>
                    <a:pt x="7729" y="3538"/>
                  </a:cubicBezTo>
                  <a:cubicBezTo>
                    <a:pt x="9529" y="2166"/>
                    <a:pt x="11435" y="1275"/>
                    <a:pt x="12918" y="761"/>
                  </a:cubicBezTo>
                  <a:cubicBezTo>
                    <a:pt x="14400" y="246"/>
                    <a:pt x="15459" y="109"/>
                    <a:pt x="16518" y="41"/>
                  </a:cubicBezTo>
                  <a:cubicBezTo>
                    <a:pt x="17576" y="-28"/>
                    <a:pt x="18635" y="-28"/>
                    <a:pt x="19376" y="178"/>
                  </a:cubicBezTo>
                  <a:cubicBezTo>
                    <a:pt x="20118" y="383"/>
                    <a:pt x="20541" y="795"/>
                    <a:pt x="20541" y="1412"/>
                  </a:cubicBezTo>
                  <a:cubicBezTo>
                    <a:pt x="20541" y="2029"/>
                    <a:pt x="20118" y="2852"/>
                    <a:pt x="19588" y="3435"/>
                  </a:cubicBezTo>
                  <a:cubicBezTo>
                    <a:pt x="19059" y="4018"/>
                    <a:pt x="18424" y="4361"/>
                    <a:pt x="17788" y="4772"/>
                  </a:cubicBezTo>
                  <a:cubicBezTo>
                    <a:pt x="17153" y="5183"/>
                    <a:pt x="16518" y="5663"/>
                    <a:pt x="16729" y="5972"/>
                  </a:cubicBezTo>
                  <a:cubicBezTo>
                    <a:pt x="16941" y="6281"/>
                    <a:pt x="18000" y="6418"/>
                    <a:pt x="18953" y="6623"/>
                  </a:cubicBezTo>
                  <a:cubicBezTo>
                    <a:pt x="19906" y="6829"/>
                    <a:pt x="20753" y="7103"/>
                    <a:pt x="21176" y="7412"/>
                  </a:cubicBezTo>
                  <a:cubicBezTo>
                    <a:pt x="21600" y="7721"/>
                    <a:pt x="21600" y="8063"/>
                    <a:pt x="20647" y="8406"/>
                  </a:cubicBezTo>
                  <a:cubicBezTo>
                    <a:pt x="19694" y="8749"/>
                    <a:pt x="17788" y="9092"/>
                    <a:pt x="15247" y="9332"/>
                  </a:cubicBezTo>
                  <a:cubicBezTo>
                    <a:pt x="12706" y="9572"/>
                    <a:pt x="9529" y="9709"/>
                    <a:pt x="6353" y="9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796616" y="4802919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6968066" y="4542569"/>
              <a:ext cx="2095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2077"/>
                    <a:pt x="6109" y="4154"/>
                    <a:pt x="9709" y="6923"/>
                  </a:cubicBezTo>
                  <a:cubicBezTo>
                    <a:pt x="13309" y="9692"/>
                    <a:pt x="17455" y="13154"/>
                    <a:pt x="19527" y="15715"/>
                  </a:cubicBezTo>
                  <a:cubicBezTo>
                    <a:pt x="21600" y="18277"/>
                    <a:pt x="21600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7044266" y="4548919"/>
              <a:ext cx="2095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91" y="1974"/>
                    <a:pt x="14182" y="3948"/>
                    <a:pt x="11018" y="6387"/>
                  </a:cubicBezTo>
                  <a:cubicBezTo>
                    <a:pt x="7855" y="8826"/>
                    <a:pt x="5236" y="11729"/>
                    <a:pt x="3491" y="14342"/>
                  </a:cubicBezTo>
                  <a:cubicBezTo>
                    <a:pt x="1745" y="16955"/>
                    <a:pt x="873" y="19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7374466" y="4828319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7336366" y="4701319"/>
              <a:ext cx="88901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21098" y="4985"/>
                  </a:moveTo>
                  <a:cubicBezTo>
                    <a:pt x="20595" y="13292"/>
                    <a:pt x="20093" y="21600"/>
                    <a:pt x="20344" y="21600"/>
                  </a:cubicBezTo>
                  <a:cubicBezTo>
                    <a:pt x="20595" y="21600"/>
                    <a:pt x="21600" y="13292"/>
                    <a:pt x="20595" y="8308"/>
                  </a:cubicBezTo>
                  <a:cubicBezTo>
                    <a:pt x="19591" y="3323"/>
                    <a:pt x="16577" y="1662"/>
                    <a:pt x="12809" y="831"/>
                  </a:cubicBezTo>
                  <a:cubicBezTo>
                    <a:pt x="9042" y="0"/>
                    <a:pt x="4521" y="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261335" y="5243511"/>
              <a:ext cx="305982" cy="51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92" fill="norm" stroke="1" extrusionOk="0">
                  <a:moveTo>
                    <a:pt x="20939" y="2763"/>
                  </a:moveTo>
                  <a:cubicBezTo>
                    <a:pt x="21235" y="2329"/>
                    <a:pt x="21531" y="1895"/>
                    <a:pt x="21309" y="1418"/>
                  </a:cubicBezTo>
                  <a:cubicBezTo>
                    <a:pt x="21087" y="941"/>
                    <a:pt x="20347" y="420"/>
                    <a:pt x="19534" y="160"/>
                  </a:cubicBezTo>
                  <a:cubicBezTo>
                    <a:pt x="18720" y="-100"/>
                    <a:pt x="17832" y="-100"/>
                    <a:pt x="15983" y="594"/>
                  </a:cubicBezTo>
                  <a:cubicBezTo>
                    <a:pt x="14134" y="1288"/>
                    <a:pt x="11323" y="2676"/>
                    <a:pt x="8808" y="4367"/>
                  </a:cubicBezTo>
                  <a:cubicBezTo>
                    <a:pt x="6293" y="6059"/>
                    <a:pt x="4073" y="8054"/>
                    <a:pt x="2520" y="10483"/>
                  </a:cubicBezTo>
                  <a:cubicBezTo>
                    <a:pt x="967" y="12912"/>
                    <a:pt x="79" y="15775"/>
                    <a:pt x="5" y="17727"/>
                  </a:cubicBezTo>
                  <a:cubicBezTo>
                    <a:pt x="-69" y="19678"/>
                    <a:pt x="671" y="20719"/>
                    <a:pt x="2002" y="21110"/>
                  </a:cubicBezTo>
                  <a:cubicBezTo>
                    <a:pt x="3334" y="21500"/>
                    <a:pt x="5257" y="21240"/>
                    <a:pt x="7254" y="20546"/>
                  </a:cubicBezTo>
                  <a:cubicBezTo>
                    <a:pt x="9252" y="19852"/>
                    <a:pt x="11323" y="18724"/>
                    <a:pt x="12728" y="17727"/>
                  </a:cubicBezTo>
                  <a:cubicBezTo>
                    <a:pt x="14134" y="16729"/>
                    <a:pt x="14873" y="15861"/>
                    <a:pt x="15095" y="15211"/>
                  </a:cubicBezTo>
                  <a:cubicBezTo>
                    <a:pt x="15317" y="14560"/>
                    <a:pt x="15021" y="14127"/>
                    <a:pt x="14356" y="13866"/>
                  </a:cubicBezTo>
                  <a:cubicBezTo>
                    <a:pt x="13690" y="13606"/>
                    <a:pt x="12654" y="13519"/>
                    <a:pt x="11767" y="13606"/>
                  </a:cubicBezTo>
                  <a:cubicBezTo>
                    <a:pt x="10879" y="13693"/>
                    <a:pt x="10139" y="13953"/>
                    <a:pt x="9769" y="14300"/>
                  </a:cubicBezTo>
                  <a:cubicBezTo>
                    <a:pt x="9399" y="14647"/>
                    <a:pt x="9399" y="15081"/>
                    <a:pt x="9399" y="15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586792" y="5521464"/>
              <a:ext cx="153816" cy="18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039" fill="norm" stroke="1" extrusionOk="0">
                  <a:moveTo>
                    <a:pt x="20671" y="600"/>
                  </a:moveTo>
                  <a:cubicBezTo>
                    <a:pt x="17503" y="126"/>
                    <a:pt x="14335" y="-349"/>
                    <a:pt x="11599" y="363"/>
                  </a:cubicBezTo>
                  <a:cubicBezTo>
                    <a:pt x="8863" y="1075"/>
                    <a:pt x="6559" y="2974"/>
                    <a:pt x="4543" y="6060"/>
                  </a:cubicBezTo>
                  <a:cubicBezTo>
                    <a:pt x="2527" y="9146"/>
                    <a:pt x="799" y="13418"/>
                    <a:pt x="223" y="16148"/>
                  </a:cubicBezTo>
                  <a:cubicBezTo>
                    <a:pt x="-353" y="18877"/>
                    <a:pt x="223" y="20064"/>
                    <a:pt x="1519" y="20658"/>
                  </a:cubicBezTo>
                  <a:cubicBezTo>
                    <a:pt x="2815" y="21251"/>
                    <a:pt x="4831" y="21251"/>
                    <a:pt x="7711" y="19946"/>
                  </a:cubicBezTo>
                  <a:cubicBezTo>
                    <a:pt x="10591" y="18640"/>
                    <a:pt x="14335" y="16029"/>
                    <a:pt x="16639" y="14011"/>
                  </a:cubicBezTo>
                  <a:cubicBezTo>
                    <a:pt x="18943" y="11994"/>
                    <a:pt x="19807" y="10570"/>
                    <a:pt x="20383" y="9146"/>
                  </a:cubicBezTo>
                  <a:cubicBezTo>
                    <a:pt x="20959" y="7721"/>
                    <a:pt x="21247" y="6297"/>
                    <a:pt x="20383" y="5229"/>
                  </a:cubicBezTo>
                  <a:cubicBezTo>
                    <a:pt x="19519" y="4161"/>
                    <a:pt x="17503" y="3449"/>
                    <a:pt x="15487" y="2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783902" y="5273448"/>
              <a:ext cx="436407" cy="424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61" fill="norm" stroke="1" extrusionOk="0">
                  <a:moveTo>
                    <a:pt x="9933" y="15366"/>
                  </a:moveTo>
                  <a:cubicBezTo>
                    <a:pt x="9518" y="14831"/>
                    <a:pt x="9102" y="14297"/>
                    <a:pt x="7493" y="14617"/>
                  </a:cubicBezTo>
                  <a:cubicBezTo>
                    <a:pt x="5883" y="14938"/>
                    <a:pt x="3079" y="16114"/>
                    <a:pt x="1573" y="16970"/>
                  </a:cubicBezTo>
                  <a:cubicBezTo>
                    <a:pt x="68" y="17825"/>
                    <a:pt x="-140" y="18360"/>
                    <a:pt x="68" y="18734"/>
                  </a:cubicBezTo>
                  <a:cubicBezTo>
                    <a:pt x="275" y="19109"/>
                    <a:pt x="898" y="19322"/>
                    <a:pt x="2041" y="19109"/>
                  </a:cubicBezTo>
                  <a:cubicBezTo>
                    <a:pt x="3183" y="18895"/>
                    <a:pt x="4845" y="18253"/>
                    <a:pt x="5883" y="17772"/>
                  </a:cubicBezTo>
                  <a:cubicBezTo>
                    <a:pt x="6922" y="17291"/>
                    <a:pt x="7337" y="16970"/>
                    <a:pt x="7700" y="16489"/>
                  </a:cubicBezTo>
                  <a:cubicBezTo>
                    <a:pt x="8064" y="16008"/>
                    <a:pt x="8375" y="15366"/>
                    <a:pt x="8479" y="15580"/>
                  </a:cubicBezTo>
                  <a:cubicBezTo>
                    <a:pt x="8583" y="15794"/>
                    <a:pt x="8479" y="16863"/>
                    <a:pt x="8739" y="17505"/>
                  </a:cubicBezTo>
                  <a:cubicBezTo>
                    <a:pt x="8998" y="18146"/>
                    <a:pt x="9622" y="18360"/>
                    <a:pt x="10764" y="18146"/>
                  </a:cubicBezTo>
                  <a:cubicBezTo>
                    <a:pt x="11906" y="17932"/>
                    <a:pt x="13568" y="17291"/>
                    <a:pt x="15281" y="15526"/>
                  </a:cubicBezTo>
                  <a:cubicBezTo>
                    <a:pt x="16995" y="13762"/>
                    <a:pt x="18760" y="10875"/>
                    <a:pt x="19798" y="8362"/>
                  </a:cubicBezTo>
                  <a:cubicBezTo>
                    <a:pt x="20837" y="5849"/>
                    <a:pt x="21148" y="3711"/>
                    <a:pt x="21304" y="2320"/>
                  </a:cubicBezTo>
                  <a:cubicBezTo>
                    <a:pt x="21460" y="930"/>
                    <a:pt x="21460" y="289"/>
                    <a:pt x="21200" y="75"/>
                  </a:cubicBezTo>
                  <a:cubicBezTo>
                    <a:pt x="20941" y="-139"/>
                    <a:pt x="20422" y="75"/>
                    <a:pt x="19695" y="1091"/>
                  </a:cubicBezTo>
                  <a:cubicBezTo>
                    <a:pt x="18968" y="2107"/>
                    <a:pt x="18033" y="3924"/>
                    <a:pt x="17462" y="6651"/>
                  </a:cubicBezTo>
                  <a:cubicBezTo>
                    <a:pt x="16891" y="9378"/>
                    <a:pt x="16683" y="13013"/>
                    <a:pt x="16891" y="15633"/>
                  </a:cubicBezTo>
                  <a:cubicBezTo>
                    <a:pt x="17098" y="18253"/>
                    <a:pt x="17722" y="19857"/>
                    <a:pt x="18345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262466" y="5859938"/>
              <a:ext cx="736601" cy="4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2421" y="14710"/>
                    <a:pt x="4841" y="8230"/>
                    <a:pt x="7262" y="4450"/>
                  </a:cubicBezTo>
                  <a:cubicBezTo>
                    <a:pt x="9683" y="670"/>
                    <a:pt x="12103" y="-410"/>
                    <a:pt x="14493" y="130"/>
                  </a:cubicBezTo>
                  <a:cubicBezTo>
                    <a:pt x="16883" y="670"/>
                    <a:pt x="19241" y="2830"/>
                    <a:pt x="21600" y="4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567266" y="5895119"/>
              <a:ext cx="450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8" y="20571"/>
                    <a:pt x="5476" y="19543"/>
                    <a:pt x="9076" y="15943"/>
                  </a:cubicBezTo>
                  <a:cubicBezTo>
                    <a:pt x="12676" y="12343"/>
                    <a:pt x="17138" y="6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449916" y="550141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424516" y="5647469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94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5456766" y="5120419"/>
              <a:ext cx="431801" cy="31751"/>
            </a:xfrm>
            <a:prstGeom prst="rect">
              <a:avLst/>
            </a:prstGeom>
            <a:effectLst/>
          </p:spPr>
        </p:pic>
        <p:pic>
          <p:nvPicPr>
            <p:cNvPr id="296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5469194" y="5152169"/>
              <a:ext cx="508273" cy="88323"/>
            </a:xfrm>
            <a:prstGeom prst="rect">
              <a:avLst/>
            </a:prstGeom>
            <a:effectLst/>
          </p:spPr>
        </p:pic>
        <p:pic>
          <p:nvPicPr>
            <p:cNvPr id="298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6377516" y="5118156"/>
              <a:ext cx="323851" cy="59414"/>
            </a:xfrm>
            <a:prstGeom prst="rect">
              <a:avLst/>
            </a:prstGeom>
            <a:effectLst/>
          </p:spPr>
        </p:pic>
        <p:pic>
          <p:nvPicPr>
            <p:cNvPr id="300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6371166" y="5177569"/>
              <a:ext cx="330201" cy="57151"/>
            </a:xfrm>
            <a:prstGeom prst="rect">
              <a:avLst/>
            </a:prstGeom>
            <a:effectLst/>
          </p:spPr>
        </p:pic>
        <p:sp>
          <p:nvSpPr>
            <p:cNvPr id="302" name="Line"/>
            <p:cNvSpPr/>
            <p:nvPr/>
          </p:nvSpPr>
          <p:spPr>
            <a:xfrm>
              <a:off x="1842769" y="5426743"/>
              <a:ext cx="280512" cy="33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54" fill="norm" stroke="1" extrusionOk="0">
                  <a:moveTo>
                    <a:pt x="5824" y="1132"/>
                  </a:moveTo>
                  <a:cubicBezTo>
                    <a:pt x="7424" y="2089"/>
                    <a:pt x="9024" y="3046"/>
                    <a:pt x="11344" y="3115"/>
                  </a:cubicBezTo>
                  <a:cubicBezTo>
                    <a:pt x="13664" y="3183"/>
                    <a:pt x="16704" y="2363"/>
                    <a:pt x="18624" y="1679"/>
                  </a:cubicBezTo>
                  <a:cubicBezTo>
                    <a:pt x="20544" y="996"/>
                    <a:pt x="21344" y="449"/>
                    <a:pt x="21184" y="175"/>
                  </a:cubicBezTo>
                  <a:cubicBezTo>
                    <a:pt x="21024" y="-98"/>
                    <a:pt x="19904" y="-98"/>
                    <a:pt x="18064" y="517"/>
                  </a:cubicBezTo>
                  <a:cubicBezTo>
                    <a:pt x="16224" y="1132"/>
                    <a:pt x="13664" y="2363"/>
                    <a:pt x="11744" y="3730"/>
                  </a:cubicBezTo>
                  <a:cubicBezTo>
                    <a:pt x="9824" y="5097"/>
                    <a:pt x="8544" y="6601"/>
                    <a:pt x="8304" y="7763"/>
                  </a:cubicBezTo>
                  <a:cubicBezTo>
                    <a:pt x="8064" y="8925"/>
                    <a:pt x="8864" y="9745"/>
                    <a:pt x="9264" y="10497"/>
                  </a:cubicBezTo>
                  <a:cubicBezTo>
                    <a:pt x="9664" y="11249"/>
                    <a:pt x="9664" y="11932"/>
                    <a:pt x="8944" y="12684"/>
                  </a:cubicBezTo>
                  <a:cubicBezTo>
                    <a:pt x="8224" y="13436"/>
                    <a:pt x="6784" y="14256"/>
                    <a:pt x="5184" y="15350"/>
                  </a:cubicBezTo>
                  <a:cubicBezTo>
                    <a:pt x="3584" y="16444"/>
                    <a:pt x="1824" y="17811"/>
                    <a:pt x="864" y="18836"/>
                  </a:cubicBezTo>
                  <a:cubicBezTo>
                    <a:pt x="-96" y="19861"/>
                    <a:pt x="-256" y="20545"/>
                    <a:pt x="384" y="20955"/>
                  </a:cubicBezTo>
                  <a:cubicBezTo>
                    <a:pt x="1024" y="21365"/>
                    <a:pt x="2464" y="21502"/>
                    <a:pt x="5264" y="21160"/>
                  </a:cubicBezTo>
                  <a:cubicBezTo>
                    <a:pt x="8064" y="20818"/>
                    <a:pt x="12224" y="19998"/>
                    <a:pt x="16384" y="19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2127016" y="5593404"/>
              <a:ext cx="110821" cy="16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213" fill="norm" stroke="1" extrusionOk="0">
                  <a:moveTo>
                    <a:pt x="17244" y="6164"/>
                  </a:moveTo>
                  <a:cubicBezTo>
                    <a:pt x="17644" y="4797"/>
                    <a:pt x="18044" y="3429"/>
                    <a:pt x="17644" y="2199"/>
                  </a:cubicBezTo>
                  <a:cubicBezTo>
                    <a:pt x="17244" y="969"/>
                    <a:pt x="16044" y="-125"/>
                    <a:pt x="13044" y="12"/>
                  </a:cubicBezTo>
                  <a:cubicBezTo>
                    <a:pt x="10044" y="148"/>
                    <a:pt x="5244" y="1516"/>
                    <a:pt x="2644" y="2883"/>
                  </a:cubicBezTo>
                  <a:cubicBezTo>
                    <a:pt x="44" y="4250"/>
                    <a:pt x="-356" y="5617"/>
                    <a:pt x="244" y="6710"/>
                  </a:cubicBezTo>
                  <a:cubicBezTo>
                    <a:pt x="844" y="7804"/>
                    <a:pt x="2444" y="8624"/>
                    <a:pt x="5444" y="9855"/>
                  </a:cubicBezTo>
                  <a:cubicBezTo>
                    <a:pt x="8444" y="11085"/>
                    <a:pt x="12844" y="12726"/>
                    <a:pt x="15844" y="13956"/>
                  </a:cubicBezTo>
                  <a:cubicBezTo>
                    <a:pt x="18844" y="15186"/>
                    <a:pt x="20444" y="16007"/>
                    <a:pt x="20844" y="17100"/>
                  </a:cubicBezTo>
                  <a:cubicBezTo>
                    <a:pt x="21244" y="18194"/>
                    <a:pt x="20444" y="19561"/>
                    <a:pt x="18044" y="20381"/>
                  </a:cubicBezTo>
                  <a:cubicBezTo>
                    <a:pt x="15644" y="21202"/>
                    <a:pt x="11644" y="21475"/>
                    <a:pt x="8444" y="20928"/>
                  </a:cubicBezTo>
                  <a:cubicBezTo>
                    <a:pt x="5244" y="20381"/>
                    <a:pt x="2844" y="19014"/>
                    <a:pt x="444" y="17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2335481" y="5385990"/>
              <a:ext cx="81753" cy="33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74" fill="norm" stroke="1" extrusionOk="0">
                  <a:moveTo>
                    <a:pt x="19176" y="1681"/>
                  </a:moveTo>
                  <a:cubicBezTo>
                    <a:pt x="20283" y="876"/>
                    <a:pt x="21391" y="71"/>
                    <a:pt x="21391" y="4"/>
                  </a:cubicBezTo>
                  <a:cubicBezTo>
                    <a:pt x="21391" y="-63"/>
                    <a:pt x="20283" y="608"/>
                    <a:pt x="16960" y="2754"/>
                  </a:cubicBezTo>
                  <a:cubicBezTo>
                    <a:pt x="13637" y="4901"/>
                    <a:pt x="8099" y="8523"/>
                    <a:pt x="4776" y="11542"/>
                  </a:cubicBezTo>
                  <a:cubicBezTo>
                    <a:pt x="1453" y="14561"/>
                    <a:pt x="345" y="16976"/>
                    <a:pt x="68" y="18585"/>
                  </a:cubicBezTo>
                  <a:cubicBezTo>
                    <a:pt x="-209" y="20195"/>
                    <a:pt x="345" y="21000"/>
                    <a:pt x="2006" y="21269"/>
                  </a:cubicBezTo>
                  <a:cubicBezTo>
                    <a:pt x="3668" y="21537"/>
                    <a:pt x="6437" y="21269"/>
                    <a:pt x="8653" y="20732"/>
                  </a:cubicBezTo>
                  <a:cubicBezTo>
                    <a:pt x="10868" y="20195"/>
                    <a:pt x="12529" y="19390"/>
                    <a:pt x="14191" y="18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2291201" y="5590584"/>
              <a:ext cx="168366" cy="3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20" fill="norm" stroke="1" extrusionOk="0">
                  <a:moveTo>
                    <a:pt x="6086" y="21420"/>
                  </a:moveTo>
                  <a:cubicBezTo>
                    <a:pt x="4736" y="19980"/>
                    <a:pt x="3386" y="18540"/>
                    <a:pt x="2171" y="15660"/>
                  </a:cubicBezTo>
                  <a:cubicBezTo>
                    <a:pt x="956" y="12780"/>
                    <a:pt x="-124" y="8460"/>
                    <a:pt x="11" y="5580"/>
                  </a:cubicBezTo>
                  <a:cubicBezTo>
                    <a:pt x="146" y="2700"/>
                    <a:pt x="1496" y="1260"/>
                    <a:pt x="4871" y="540"/>
                  </a:cubicBezTo>
                  <a:cubicBezTo>
                    <a:pt x="8246" y="-180"/>
                    <a:pt x="13646" y="-180"/>
                    <a:pt x="16751" y="540"/>
                  </a:cubicBezTo>
                  <a:cubicBezTo>
                    <a:pt x="19856" y="1260"/>
                    <a:pt x="20666" y="2700"/>
                    <a:pt x="21476" y="4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2439953" y="5622069"/>
              <a:ext cx="1961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700"/>
                    <a:pt x="2735" y="5400"/>
                    <a:pt x="575" y="9000"/>
                  </a:cubicBezTo>
                  <a:cubicBezTo>
                    <a:pt x="-1585" y="12600"/>
                    <a:pt x="2735" y="171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484966" y="552046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508250" y="5564919"/>
              <a:ext cx="192617" cy="12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374" y="0"/>
                  </a:moveTo>
                  <a:cubicBezTo>
                    <a:pt x="1899" y="6020"/>
                    <a:pt x="1424" y="12039"/>
                    <a:pt x="949" y="15934"/>
                  </a:cubicBezTo>
                  <a:cubicBezTo>
                    <a:pt x="475" y="19830"/>
                    <a:pt x="0" y="21600"/>
                    <a:pt x="0" y="21423"/>
                  </a:cubicBezTo>
                  <a:cubicBezTo>
                    <a:pt x="0" y="21246"/>
                    <a:pt x="475" y="19121"/>
                    <a:pt x="1187" y="16997"/>
                  </a:cubicBezTo>
                  <a:cubicBezTo>
                    <a:pt x="1899" y="14872"/>
                    <a:pt x="2848" y="12748"/>
                    <a:pt x="3679" y="10800"/>
                  </a:cubicBezTo>
                  <a:cubicBezTo>
                    <a:pt x="4510" y="8852"/>
                    <a:pt x="5222" y="7082"/>
                    <a:pt x="5815" y="7082"/>
                  </a:cubicBezTo>
                  <a:cubicBezTo>
                    <a:pt x="6409" y="7082"/>
                    <a:pt x="6884" y="8852"/>
                    <a:pt x="7952" y="8498"/>
                  </a:cubicBezTo>
                  <a:cubicBezTo>
                    <a:pt x="9020" y="8144"/>
                    <a:pt x="10681" y="5666"/>
                    <a:pt x="12105" y="4249"/>
                  </a:cubicBezTo>
                  <a:cubicBezTo>
                    <a:pt x="13530" y="2833"/>
                    <a:pt x="14716" y="2479"/>
                    <a:pt x="15547" y="3187"/>
                  </a:cubicBezTo>
                  <a:cubicBezTo>
                    <a:pt x="16378" y="3895"/>
                    <a:pt x="16853" y="5666"/>
                    <a:pt x="17090" y="7436"/>
                  </a:cubicBezTo>
                  <a:cubicBezTo>
                    <a:pt x="17327" y="9207"/>
                    <a:pt x="17327" y="10977"/>
                    <a:pt x="18040" y="13279"/>
                  </a:cubicBezTo>
                  <a:cubicBezTo>
                    <a:pt x="18752" y="15580"/>
                    <a:pt x="20176" y="18413"/>
                    <a:pt x="21600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2676646" y="5397394"/>
              <a:ext cx="360771" cy="28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50" fill="norm" stroke="1" extrusionOk="0">
                  <a:moveTo>
                    <a:pt x="2962" y="20690"/>
                  </a:moveTo>
                  <a:cubicBezTo>
                    <a:pt x="3467" y="20068"/>
                    <a:pt x="3972" y="19447"/>
                    <a:pt x="4225" y="18748"/>
                  </a:cubicBezTo>
                  <a:cubicBezTo>
                    <a:pt x="4477" y="18048"/>
                    <a:pt x="4477" y="17271"/>
                    <a:pt x="4477" y="16494"/>
                  </a:cubicBezTo>
                  <a:cubicBezTo>
                    <a:pt x="4477" y="15717"/>
                    <a:pt x="4477" y="14940"/>
                    <a:pt x="4162" y="14474"/>
                  </a:cubicBezTo>
                  <a:cubicBezTo>
                    <a:pt x="3846" y="14008"/>
                    <a:pt x="3214" y="13853"/>
                    <a:pt x="2709" y="14086"/>
                  </a:cubicBezTo>
                  <a:cubicBezTo>
                    <a:pt x="2204" y="14319"/>
                    <a:pt x="1825" y="14940"/>
                    <a:pt x="1383" y="15640"/>
                  </a:cubicBezTo>
                  <a:cubicBezTo>
                    <a:pt x="941" y="16339"/>
                    <a:pt x="435" y="17116"/>
                    <a:pt x="183" y="17893"/>
                  </a:cubicBezTo>
                  <a:cubicBezTo>
                    <a:pt x="-70" y="18670"/>
                    <a:pt x="-70" y="19447"/>
                    <a:pt x="246" y="19835"/>
                  </a:cubicBezTo>
                  <a:cubicBezTo>
                    <a:pt x="562" y="20224"/>
                    <a:pt x="1193" y="20224"/>
                    <a:pt x="1762" y="19991"/>
                  </a:cubicBezTo>
                  <a:cubicBezTo>
                    <a:pt x="2330" y="19758"/>
                    <a:pt x="2835" y="19291"/>
                    <a:pt x="3404" y="18670"/>
                  </a:cubicBezTo>
                  <a:cubicBezTo>
                    <a:pt x="3972" y="18048"/>
                    <a:pt x="4604" y="17271"/>
                    <a:pt x="4856" y="17271"/>
                  </a:cubicBezTo>
                  <a:cubicBezTo>
                    <a:pt x="5109" y="17271"/>
                    <a:pt x="4983" y="18048"/>
                    <a:pt x="4919" y="18903"/>
                  </a:cubicBezTo>
                  <a:cubicBezTo>
                    <a:pt x="4856" y="19758"/>
                    <a:pt x="4856" y="20690"/>
                    <a:pt x="5172" y="21079"/>
                  </a:cubicBezTo>
                  <a:cubicBezTo>
                    <a:pt x="5488" y="21467"/>
                    <a:pt x="6119" y="21312"/>
                    <a:pt x="7509" y="19369"/>
                  </a:cubicBezTo>
                  <a:cubicBezTo>
                    <a:pt x="8898" y="17427"/>
                    <a:pt x="11046" y="13697"/>
                    <a:pt x="12625" y="10512"/>
                  </a:cubicBezTo>
                  <a:cubicBezTo>
                    <a:pt x="14204" y="7326"/>
                    <a:pt x="15214" y="4684"/>
                    <a:pt x="15909" y="2897"/>
                  </a:cubicBezTo>
                  <a:cubicBezTo>
                    <a:pt x="16604" y="1110"/>
                    <a:pt x="16983" y="178"/>
                    <a:pt x="16983" y="22"/>
                  </a:cubicBezTo>
                  <a:cubicBezTo>
                    <a:pt x="16983" y="-133"/>
                    <a:pt x="16604" y="489"/>
                    <a:pt x="15972" y="2586"/>
                  </a:cubicBezTo>
                  <a:cubicBezTo>
                    <a:pt x="15341" y="4684"/>
                    <a:pt x="14456" y="8258"/>
                    <a:pt x="14014" y="10512"/>
                  </a:cubicBezTo>
                  <a:cubicBezTo>
                    <a:pt x="13572" y="12765"/>
                    <a:pt x="13572" y="13697"/>
                    <a:pt x="13635" y="14552"/>
                  </a:cubicBezTo>
                  <a:cubicBezTo>
                    <a:pt x="13698" y="15407"/>
                    <a:pt x="13825" y="16184"/>
                    <a:pt x="14204" y="16572"/>
                  </a:cubicBezTo>
                  <a:cubicBezTo>
                    <a:pt x="14583" y="16961"/>
                    <a:pt x="15214" y="16961"/>
                    <a:pt x="16035" y="16417"/>
                  </a:cubicBezTo>
                  <a:cubicBezTo>
                    <a:pt x="16856" y="15873"/>
                    <a:pt x="17867" y="14785"/>
                    <a:pt x="18498" y="13775"/>
                  </a:cubicBezTo>
                  <a:cubicBezTo>
                    <a:pt x="19130" y="12765"/>
                    <a:pt x="19383" y="11832"/>
                    <a:pt x="19193" y="11755"/>
                  </a:cubicBezTo>
                  <a:cubicBezTo>
                    <a:pt x="19004" y="11677"/>
                    <a:pt x="18372" y="12454"/>
                    <a:pt x="17993" y="13231"/>
                  </a:cubicBezTo>
                  <a:cubicBezTo>
                    <a:pt x="17614" y="14008"/>
                    <a:pt x="17488" y="14785"/>
                    <a:pt x="17488" y="15562"/>
                  </a:cubicBezTo>
                  <a:cubicBezTo>
                    <a:pt x="17488" y="16339"/>
                    <a:pt x="17614" y="17116"/>
                    <a:pt x="17993" y="17504"/>
                  </a:cubicBezTo>
                  <a:cubicBezTo>
                    <a:pt x="18372" y="17893"/>
                    <a:pt x="19004" y="17893"/>
                    <a:pt x="19635" y="17660"/>
                  </a:cubicBezTo>
                  <a:cubicBezTo>
                    <a:pt x="20267" y="17427"/>
                    <a:pt x="20898" y="16961"/>
                    <a:pt x="21530" y="16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2859616" y="5463319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6200"/>
                    <a:pt x="5574" y="10800"/>
                    <a:pt x="9174" y="7200"/>
                  </a:cubicBezTo>
                  <a:cubicBezTo>
                    <a:pt x="12774" y="3600"/>
                    <a:pt x="1718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628495" y="5312244"/>
              <a:ext cx="181273" cy="60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53" fill="norm" stroke="1" extrusionOk="0">
                  <a:moveTo>
                    <a:pt x="5897" y="13547"/>
                  </a:moveTo>
                  <a:cubicBezTo>
                    <a:pt x="4407" y="15964"/>
                    <a:pt x="2917" y="18381"/>
                    <a:pt x="1924" y="19778"/>
                  </a:cubicBezTo>
                  <a:cubicBezTo>
                    <a:pt x="931" y="21175"/>
                    <a:pt x="435" y="21553"/>
                    <a:pt x="186" y="21553"/>
                  </a:cubicBezTo>
                  <a:cubicBezTo>
                    <a:pt x="-62" y="21553"/>
                    <a:pt x="-62" y="21175"/>
                    <a:pt x="186" y="19665"/>
                  </a:cubicBezTo>
                  <a:cubicBezTo>
                    <a:pt x="435" y="18154"/>
                    <a:pt x="931" y="15511"/>
                    <a:pt x="1924" y="12792"/>
                  </a:cubicBezTo>
                  <a:cubicBezTo>
                    <a:pt x="2917" y="10073"/>
                    <a:pt x="4407" y="7279"/>
                    <a:pt x="6269" y="5240"/>
                  </a:cubicBezTo>
                  <a:cubicBezTo>
                    <a:pt x="8131" y="3201"/>
                    <a:pt x="10366" y="1917"/>
                    <a:pt x="11979" y="1161"/>
                  </a:cubicBezTo>
                  <a:cubicBezTo>
                    <a:pt x="13593" y="406"/>
                    <a:pt x="14586" y="180"/>
                    <a:pt x="15828" y="66"/>
                  </a:cubicBezTo>
                  <a:cubicBezTo>
                    <a:pt x="17069" y="-47"/>
                    <a:pt x="18559" y="-47"/>
                    <a:pt x="19676" y="331"/>
                  </a:cubicBezTo>
                  <a:cubicBezTo>
                    <a:pt x="20793" y="708"/>
                    <a:pt x="21538" y="1463"/>
                    <a:pt x="21166" y="2634"/>
                  </a:cubicBezTo>
                  <a:cubicBezTo>
                    <a:pt x="20793" y="3805"/>
                    <a:pt x="19304" y="5391"/>
                    <a:pt x="18062" y="6297"/>
                  </a:cubicBezTo>
                  <a:cubicBezTo>
                    <a:pt x="16821" y="7203"/>
                    <a:pt x="15828" y="7430"/>
                    <a:pt x="15579" y="7732"/>
                  </a:cubicBezTo>
                  <a:cubicBezTo>
                    <a:pt x="15331" y="8034"/>
                    <a:pt x="15828" y="8412"/>
                    <a:pt x="16572" y="8714"/>
                  </a:cubicBezTo>
                  <a:cubicBezTo>
                    <a:pt x="17317" y="9016"/>
                    <a:pt x="18310" y="9243"/>
                    <a:pt x="18435" y="9507"/>
                  </a:cubicBezTo>
                  <a:cubicBezTo>
                    <a:pt x="18559" y="9771"/>
                    <a:pt x="17814" y="10073"/>
                    <a:pt x="16076" y="10413"/>
                  </a:cubicBezTo>
                  <a:cubicBezTo>
                    <a:pt x="14338" y="10753"/>
                    <a:pt x="11607" y="11131"/>
                    <a:pt x="8876" y="1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3883673" y="5571269"/>
              <a:ext cx="76223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1600" fill="norm" stroke="1" extrusionOk="0">
                  <a:moveTo>
                    <a:pt x="11479" y="5554"/>
                  </a:moveTo>
                  <a:cubicBezTo>
                    <a:pt x="8637" y="6171"/>
                    <a:pt x="5795" y="6789"/>
                    <a:pt x="3521" y="9257"/>
                  </a:cubicBezTo>
                  <a:cubicBezTo>
                    <a:pt x="1247" y="11726"/>
                    <a:pt x="-458" y="16046"/>
                    <a:pt x="110" y="18514"/>
                  </a:cubicBezTo>
                  <a:cubicBezTo>
                    <a:pt x="679" y="20983"/>
                    <a:pt x="3521" y="21600"/>
                    <a:pt x="6363" y="21600"/>
                  </a:cubicBezTo>
                  <a:cubicBezTo>
                    <a:pt x="9205" y="21600"/>
                    <a:pt x="12047" y="20983"/>
                    <a:pt x="14321" y="19440"/>
                  </a:cubicBezTo>
                  <a:cubicBezTo>
                    <a:pt x="16595" y="17897"/>
                    <a:pt x="18300" y="15429"/>
                    <a:pt x="19437" y="12651"/>
                  </a:cubicBezTo>
                  <a:cubicBezTo>
                    <a:pt x="20574" y="9874"/>
                    <a:pt x="21142" y="6789"/>
                    <a:pt x="19153" y="4629"/>
                  </a:cubicBezTo>
                  <a:cubicBezTo>
                    <a:pt x="17163" y="2469"/>
                    <a:pt x="12616" y="1234"/>
                    <a:pt x="80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383534" y="5420192"/>
              <a:ext cx="247733" cy="32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13" fill="norm" stroke="1" extrusionOk="0">
                  <a:moveTo>
                    <a:pt x="21244" y="13621"/>
                  </a:moveTo>
                  <a:cubicBezTo>
                    <a:pt x="17977" y="11405"/>
                    <a:pt x="14710" y="9190"/>
                    <a:pt x="12804" y="7251"/>
                  </a:cubicBezTo>
                  <a:cubicBezTo>
                    <a:pt x="10898" y="5313"/>
                    <a:pt x="10353" y="3651"/>
                    <a:pt x="10172" y="2475"/>
                  </a:cubicBezTo>
                  <a:cubicBezTo>
                    <a:pt x="9990" y="1298"/>
                    <a:pt x="10172" y="605"/>
                    <a:pt x="10807" y="259"/>
                  </a:cubicBezTo>
                  <a:cubicBezTo>
                    <a:pt x="11442" y="-87"/>
                    <a:pt x="12531" y="-87"/>
                    <a:pt x="13076" y="259"/>
                  </a:cubicBezTo>
                  <a:cubicBezTo>
                    <a:pt x="13620" y="605"/>
                    <a:pt x="13620" y="1298"/>
                    <a:pt x="12804" y="3028"/>
                  </a:cubicBezTo>
                  <a:cubicBezTo>
                    <a:pt x="11987" y="4759"/>
                    <a:pt x="10353" y="7528"/>
                    <a:pt x="8447" y="9675"/>
                  </a:cubicBezTo>
                  <a:cubicBezTo>
                    <a:pt x="6541" y="11821"/>
                    <a:pt x="4363" y="13344"/>
                    <a:pt x="2911" y="14313"/>
                  </a:cubicBezTo>
                  <a:cubicBezTo>
                    <a:pt x="1459" y="15282"/>
                    <a:pt x="733" y="15698"/>
                    <a:pt x="279" y="16321"/>
                  </a:cubicBezTo>
                  <a:cubicBezTo>
                    <a:pt x="-174" y="16944"/>
                    <a:pt x="-356" y="17775"/>
                    <a:pt x="2004" y="18675"/>
                  </a:cubicBezTo>
                  <a:cubicBezTo>
                    <a:pt x="4363" y="19575"/>
                    <a:pt x="9264" y="20544"/>
                    <a:pt x="14165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837936" y="5400765"/>
              <a:ext cx="261908" cy="57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4" fill="norm" stroke="1" extrusionOk="0">
                  <a:moveTo>
                    <a:pt x="5420" y="9697"/>
                  </a:moveTo>
                  <a:cubicBezTo>
                    <a:pt x="4556" y="12229"/>
                    <a:pt x="3692" y="14761"/>
                    <a:pt x="3000" y="16580"/>
                  </a:cubicBezTo>
                  <a:cubicBezTo>
                    <a:pt x="2309" y="18400"/>
                    <a:pt x="1791" y="19508"/>
                    <a:pt x="1272" y="20299"/>
                  </a:cubicBezTo>
                  <a:cubicBezTo>
                    <a:pt x="754" y="21090"/>
                    <a:pt x="236" y="21565"/>
                    <a:pt x="63" y="21446"/>
                  </a:cubicBezTo>
                  <a:cubicBezTo>
                    <a:pt x="-110" y="21328"/>
                    <a:pt x="63" y="20616"/>
                    <a:pt x="754" y="18835"/>
                  </a:cubicBezTo>
                  <a:cubicBezTo>
                    <a:pt x="1445" y="17055"/>
                    <a:pt x="2655" y="14207"/>
                    <a:pt x="4296" y="11477"/>
                  </a:cubicBezTo>
                  <a:cubicBezTo>
                    <a:pt x="5938" y="8747"/>
                    <a:pt x="8012" y="6136"/>
                    <a:pt x="9740" y="4317"/>
                  </a:cubicBezTo>
                  <a:cubicBezTo>
                    <a:pt x="11468" y="2497"/>
                    <a:pt x="12850" y="1468"/>
                    <a:pt x="13973" y="835"/>
                  </a:cubicBezTo>
                  <a:cubicBezTo>
                    <a:pt x="15096" y="202"/>
                    <a:pt x="15960" y="-35"/>
                    <a:pt x="16824" y="5"/>
                  </a:cubicBezTo>
                  <a:cubicBezTo>
                    <a:pt x="17688" y="44"/>
                    <a:pt x="18552" y="361"/>
                    <a:pt x="18984" y="994"/>
                  </a:cubicBezTo>
                  <a:cubicBezTo>
                    <a:pt x="19416" y="1627"/>
                    <a:pt x="19416" y="2576"/>
                    <a:pt x="19244" y="3446"/>
                  </a:cubicBezTo>
                  <a:cubicBezTo>
                    <a:pt x="19071" y="4317"/>
                    <a:pt x="18725" y="5108"/>
                    <a:pt x="18380" y="5741"/>
                  </a:cubicBezTo>
                  <a:cubicBezTo>
                    <a:pt x="18034" y="6374"/>
                    <a:pt x="17688" y="6849"/>
                    <a:pt x="17775" y="7244"/>
                  </a:cubicBezTo>
                  <a:cubicBezTo>
                    <a:pt x="17861" y="7640"/>
                    <a:pt x="18380" y="7956"/>
                    <a:pt x="19071" y="8510"/>
                  </a:cubicBezTo>
                  <a:cubicBezTo>
                    <a:pt x="19762" y="9064"/>
                    <a:pt x="20626" y="9855"/>
                    <a:pt x="21058" y="10567"/>
                  </a:cubicBezTo>
                  <a:cubicBezTo>
                    <a:pt x="21490" y="11279"/>
                    <a:pt x="21490" y="11912"/>
                    <a:pt x="21058" y="12347"/>
                  </a:cubicBezTo>
                  <a:cubicBezTo>
                    <a:pt x="20626" y="12783"/>
                    <a:pt x="19762" y="13020"/>
                    <a:pt x="18380" y="13099"/>
                  </a:cubicBezTo>
                  <a:cubicBezTo>
                    <a:pt x="16997" y="13178"/>
                    <a:pt x="15096" y="13099"/>
                    <a:pt x="13714" y="12901"/>
                  </a:cubicBezTo>
                  <a:cubicBezTo>
                    <a:pt x="12332" y="12703"/>
                    <a:pt x="11468" y="12387"/>
                    <a:pt x="10604" y="12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5171016" y="5698269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0" y="6568219"/>
              <a:ext cx="224367" cy="20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038" y="0"/>
                  </a:moveTo>
                  <a:cubicBezTo>
                    <a:pt x="1019" y="436"/>
                    <a:pt x="0" y="873"/>
                    <a:pt x="0" y="1091"/>
                  </a:cubicBezTo>
                  <a:cubicBezTo>
                    <a:pt x="0" y="1309"/>
                    <a:pt x="1019" y="1309"/>
                    <a:pt x="2343" y="2400"/>
                  </a:cubicBezTo>
                  <a:cubicBezTo>
                    <a:pt x="3668" y="3491"/>
                    <a:pt x="5298" y="5673"/>
                    <a:pt x="7947" y="8618"/>
                  </a:cubicBezTo>
                  <a:cubicBezTo>
                    <a:pt x="10596" y="11564"/>
                    <a:pt x="14264" y="15273"/>
                    <a:pt x="16302" y="17673"/>
                  </a:cubicBezTo>
                  <a:cubicBezTo>
                    <a:pt x="18340" y="20073"/>
                    <a:pt x="18747" y="21164"/>
                    <a:pt x="19358" y="21382"/>
                  </a:cubicBezTo>
                  <a:cubicBezTo>
                    <a:pt x="19970" y="21600"/>
                    <a:pt x="20785" y="20945"/>
                    <a:pt x="21600" y="20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80767" y="6560740"/>
              <a:ext cx="145200" cy="50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58" fill="norm" stroke="1" extrusionOk="0">
                  <a:moveTo>
                    <a:pt x="21474" y="1138"/>
                  </a:moveTo>
                  <a:cubicBezTo>
                    <a:pt x="20848" y="593"/>
                    <a:pt x="20222" y="49"/>
                    <a:pt x="19126" y="3"/>
                  </a:cubicBezTo>
                  <a:cubicBezTo>
                    <a:pt x="18031" y="-42"/>
                    <a:pt x="16465" y="412"/>
                    <a:pt x="14117" y="2000"/>
                  </a:cubicBezTo>
                  <a:cubicBezTo>
                    <a:pt x="11770" y="3588"/>
                    <a:pt x="8639" y="6311"/>
                    <a:pt x="6135" y="8398"/>
                  </a:cubicBezTo>
                  <a:cubicBezTo>
                    <a:pt x="3631" y="10486"/>
                    <a:pt x="1752" y="11938"/>
                    <a:pt x="813" y="13208"/>
                  </a:cubicBezTo>
                  <a:cubicBezTo>
                    <a:pt x="-126" y="14479"/>
                    <a:pt x="-126" y="15568"/>
                    <a:pt x="187" y="16929"/>
                  </a:cubicBezTo>
                  <a:cubicBezTo>
                    <a:pt x="500" y="18291"/>
                    <a:pt x="1126" y="19924"/>
                    <a:pt x="1752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275166" y="700001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266614" y="6845502"/>
              <a:ext cx="55255" cy="54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8" h="21248" fill="norm" stroke="1" extrusionOk="0">
                  <a:moveTo>
                    <a:pt x="12374" y="3323"/>
                  </a:moveTo>
                  <a:cubicBezTo>
                    <a:pt x="8517" y="4154"/>
                    <a:pt x="4660" y="4985"/>
                    <a:pt x="2346" y="7477"/>
                  </a:cubicBezTo>
                  <a:cubicBezTo>
                    <a:pt x="31" y="9969"/>
                    <a:pt x="-740" y="14123"/>
                    <a:pt x="803" y="17031"/>
                  </a:cubicBezTo>
                  <a:cubicBezTo>
                    <a:pt x="2346" y="19938"/>
                    <a:pt x="6203" y="21600"/>
                    <a:pt x="9674" y="21185"/>
                  </a:cubicBezTo>
                  <a:cubicBezTo>
                    <a:pt x="13146" y="20769"/>
                    <a:pt x="16231" y="18277"/>
                    <a:pt x="18160" y="14954"/>
                  </a:cubicBezTo>
                  <a:cubicBezTo>
                    <a:pt x="20089" y="11631"/>
                    <a:pt x="20860" y="7477"/>
                    <a:pt x="19317" y="4569"/>
                  </a:cubicBezTo>
                  <a:cubicBezTo>
                    <a:pt x="17774" y="1662"/>
                    <a:pt x="13917" y="0"/>
                    <a:pt x="10831" y="0"/>
                  </a:cubicBezTo>
                  <a:cubicBezTo>
                    <a:pt x="7746" y="0"/>
                    <a:pt x="5431" y="1662"/>
                    <a:pt x="3117" y="3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51187" y="6224039"/>
              <a:ext cx="192230" cy="20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971" fill="norm" stroke="1" extrusionOk="0">
                  <a:moveTo>
                    <a:pt x="4418" y="10929"/>
                  </a:moveTo>
                  <a:cubicBezTo>
                    <a:pt x="3479" y="12834"/>
                    <a:pt x="2539" y="14740"/>
                    <a:pt x="1835" y="16646"/>
                  </a:cubicBezTo>
                  <a:cubicBezTo>
                    <a:pt x="1131" y="18552"/>
                    <a:pt x="661" y="20458"/>
                    <a:pt x="309" y="20881"/>
                  </a:cubicBezTo>
                  <a:cubicBezTo>
                    <a:pt x="-43" y="21305"/>
                    <a:pt x="-278" y="20246"/>
                    <a:pt x="661" y="17387"/>
                  </a:cubicBezTo>
                  <a:cubicBezTo>
                    <a:pt x="1600" y="14529"/>
                    <a:pt x="3713" y="9870"/>
                    <a:pt x="5709" y="6693"/>
                  </a:cubicBezTo>
                  <a:cubicBezTo>
                    <a:pt x="7705" y="3517"/>
                    <a:pt x="9583" y="1823"/>
                    <a:pt x="11109" y="870"/>
                  </a:cubicBezTo>
                  <a:cubicBezTo>
                    <a:pt x="12635" y="-83"/>
                    <a:pt x="13809" y="-295"/>
                    <a:pt x="14631" y="446"/>
                  </a:cubicBezTo>
                  <a:cubicBezTo>
                    <a:pt x="15452" y="1187"/>
                    <a:pt x="15922" y="2881"/>
                    <a:pt x="16979" y="6058"/>
                  </a:cubicBezTo>
                  <a:cubicBezTo>
                    <a:pt x="18035" y="9234"/>
                    <a:pt x="19679" y="13893"/>
                    <a:pt x="21322" y="18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668866" y="6815869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668866" y="6917469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200"/>
                    <a:pt x="11631" y="10800"/>
                    <a:pt x="15231" y="7200"/>
                  </a:cubicBezTo>
                  <a:cubicBezTo>
                    <a:pt x="18831" y="3600"/>
                    <a:pt x="2021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146640" y="6572605"/>
              <a:ext cx="277877" cy="38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95" fill="norm" stroke="1" extrusionOk="0">
                  <a:moveTo>
                    <a:pt x="21482" y="456"/>
                  </a:moveTo>
                  <a:cubicBezTo>
                    <a:pt x="18373" y="107"/>
                    <a:pt x="15264" y="-241"/>
                    <a:pt x="12727" y="224"/>
                  </a:cubicBezTo>
                  <a:cubicBezTo>
                    <a:pt x="10191" y="688"/>
                    <a:pt x="8227" y="1965"/>
                    <a:pt x="6509" y="4230"/>
                  </a:cubicBezTo>
                  <a:cubicBezTo>
                    <a:pt x="4791" y="6494"/>
                    <a:pt x="3318" y="9746"/>
                    <a:pt x="2255" y="12475"/>
                  </a:cubicBezTo>
                  <a:cubicBezTo>
                    <a:pt x="1191" y="15204"/>
                    <a:pt x="537" y="17411"/>
                    <a:pt x="209" y="18804"/>
                  </a:cubicBezTo>
                  <a:cubicBezTo>
                    <a:pt x="-118" y="20198"/>
                    <a:pt x="-118" y="20778"/>
                    <a:pt x="618" y="21069"/>
                  </a:cubicBezTo>
                  <a:cubicBezTo>
                    <a:pt x="1355" y="21359"/>
                    <a:pt x="2827" y="21359"/>
                    <a:pt x="5118" y="21127"/>
                  </a:cubicBezTo>
                  <a:cubicBezTo>
                    <a:pt x="7409" y="20894"/>
                    <a:pt x="10518" y="20430"/>
                    <a:pt x="13627" y="19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138766" y="6758719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5840"/>
                    <a:pt x="8716" y="10080"/>
                    <a:pt x="12316" y="6480"/>
                  </a:cubicBezTo>
                  <a:cubicBezTo>
                    <a:pt x="15916" y="2880"/>
                    <a:pt x="18758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457487" y="6542299"/>
              <a:ext cx="290880" cy="46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73" fill="norm" stroke="1" extrusionOk="0">
                  <a:moveTo>
                    <a:pt x="21510" y="896"/>
                  </a:moveTo>
                  <a:cubicBezTo>
                    <a:pt x="21040" y="508"/>
                    <a:pt x="20571" y="121"/>
                    <a:pt x="18771" y="24"/>
                  </a:cubicBezTo>
                  <a:cubicBezTo>
                    <a:pt x="16971" y="-73"/>
                    <a:pt x="13840" y="121"/>
                    <a:pt x="11649" y="702"/>
                  </a:cubicBezTo>
                  <a:cubicBezTo>
                    <a:pt x="9458" y="1283"/>
                    <a:pt x="8206" y="2252"/>
                    <a:pt x="7110" y="4334"/>
                  </a:cubicBezTo>
                  <a:cubicBezTo>
                    <a:pt x="6014" y="6417"/>
                    <a:pt x="5075" y="9613"/>
                    <a:pt x="4136" y="12035"/>
                  </a:cubicBezTo>
                  <a:cubicBezTo>
                    <a:pt x="3197" y="14456"/>
                    <a:pt x="2258" y="16103"/>
                    <a:pt x="1553" y="17314"/>
                  </a:cubicBezTo>
                  <a:cubicBezTo>
                    <a:pt x="849" y="18524"/>
                    <a:pt x="380" y="19299"/>
                    <a:pt x="145" y="19929"/>
                  </a:cubicBezTo>
                  <a:cubicBezTo>
                    <a:pt x="-90" y="20558"/>
                    <a:pt x="-90" y="21043"/>
                    <a:pt x="536" y="21285"/>
                  </a:cubicBezTo>
                  <a:cubicBezTo>
                    <a:pt x="1162" y="21527"/>
                    <a:pt x="2414" y="21527"/>
                    <a:pt x="4136" y="21333"/>
                  </a:cubicBezTo>
                  <a:cubicBezTo>
                    <a:pt x="5858" y="21140"/>
                    <a:pt x="8049" y="20752"/>
                    <a:pt x="10240" y="20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761066" y="6612669"/>
              <a:ext cx="146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3273"/>
                    <a:pt x="5635" y="6545"/>
                    <a:pt x="8452" y="9818"/>
                  </a:cubicBezTo>
                  <a:cubicBezTo>
                    <a:pt x="11270" y="13091"/>
                    <a:pt x="14087" y="16364"/>
                    <a:pt x="16278" y="18327"/>
                  </a:cubicBezTo>
                  <a:cubicBezTo>
                    <a:pt x="18470" y="20291"/>
                    <a:pt x="20035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862666" y="6580919"/>
              <a:ext cx="1524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2206"/>
                    <a:pt x="13800" y="4413"/>
                    <a:pt x="10350" y="7084"/>
                  </a:cubicBezTo>
                  <a:cubicBezTo>
                    <a:pt x="6900" y="9755"/>
                    <a:pt x="3900" y="12890"/>
                    <a:pt x="2250" y="15387"/>
                  </a:cubicBezTo>
                  <a:cubicBezTo>
                    <a:pt x="600" y="17884"/>
                    <a:pt x="300" y="197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2008716" y="6923819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2042797" y="6777769"/>
              <a:ext cx="46353" cy="5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000" fill="norm" stroke="1" extrusionOk="0">
                  <a:moveTo>
                    <a:pt x="4601" y="7200"/>
                  </a:moveTo>
                  <a:cubicBezTo>
                    <a:pt x="1783" y="12000"/>
                    <a:pt x="-1034" y="16800"/>
                    <a:pt x="375" y="19200"/>
                  </a:cubicBezTo>
                  <a:cubicBezTo>
                    <a:pt x="1783" y="21600"/>
                    <a:pt x="7418" y="21600"/>
                    <a:pt x="12114" y="19200"/>
                  </a:cubicBezTo>
                  <a:cubicBezTo>
                    <a:pt x="16809" y="16800"/>
                    <a:pt x="20566" y="12000"/>
                    <a:pt x="20566" y="8400"/>
                  </a:cubicBezTo>
                  <a:cubicBezTo>
                    <a:pt x="20566" y="4800"/>
                    <a:pt x="16809" y="2400"/>
                    <a:pt x="130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2191643" y="6522637"/>
              <a:ext cx="89595" cy="70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39" fill="norm" stroke="1" extrusionOk="0">
                  <a:moveTo>
                    <a:pt x="18374" y="621"/>
                  </a:moveTo>
                  <a:cubicBezTo>
                    <a:pt x="19379" y="295"/>
                    <a:pt x="20383" y="-30"/>
                    <a:pt x="20886" y="3"/>
                  </a:cubicBezTo>
                  <a:cubicBezTo>
                    <a:pt x="21388" y="35"/>
                    <a:pt x="21388" y="425"/>
                    <a:pt x="20886" y="1889"/>
                  </a:cubicBezTo>
                  <a:cubicBezTo>
                    <a:pt x="20383" y="3353"/>
                    <a:pt x="19379" y="5890"/>
                    <a:pt x="17872" y="8265"/>
                  </a:cubicBezTo>
                  <a:cubicBezTo>
                    <a:pt x="16365" y="10640"/>
                    <a:pt x="14355" y="12852"/>
                    <a:pt x="11844" y="14934"/>
                  </a:cubicBezTo>
                  <a:cubicBezTo>
                    <a:pt x="9332" y="17016"/>
                    <a:pt x="6318" y="18968"/>
                    <a:pt x="4058" y="20106"/>
                  </a:cubicBezTo>
                  <a:cubicBezTo>
                    <a:pt x="1797" y="21245"/>
                    <a:pt x="290" y="21570"/>
                    <a:pt x="39" y="21537"/>
                  </a:cubicBezTo>
                  <a:cubicBezTo>
                    <a:pt x="-212" y="21505"/>
                    <a:pt x="793" y="21115"/>
                    <a:pt x="1797" y="20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2446866" y="6593619"/>
              <a:ext cx="152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792"/>
                    <a:pt x="6000" y="5584"/>
                    <a:pt x="8700" y="8522"/>
                  </a:cubicBezTo>
                  <a:cubicBezTo>
                    <a:pt x="11400" y="11461"/>
                    <a:pt x="13800" y="14547"/>
                    <a:pt x="15900" y="16751"/>
                  </a:cubicBezTo>
                  <a:cubicBezTo>
                    <a:pt x="18000" y="18955"/>
                    <a:pt x="19800" y="202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2465916" y="6587269"/>
              <a:ext cx="2095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91" y="1827"/>
                    <a:pt x="14182" y="3654"/>
                    <a:pt x="10800" y="5964"/>
                  </a:cubicBezTo>
                  <a:cubicBezTo>
                    <a:pt x="7418" y="8275"/>
                    <a:pt x="4364" y="11069"/>
                    <a:pt x="2618" y="13755"/>
                  </a:cubicBezTo>
                  <a:cubicBezTo>
                    <a:pt x="873" y="16442"/>
                    <a:pt x="436" y="190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2631016" y="6879369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2688166" y="6739669"/>
              <a:ext cx="35186" cy="5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223" fill="norm" stroke="1" extrusionOk="0">
                  <a:moveTo>
                    <a:pt x="11435" y="9600"/>
                  </a:moveTo>
                  <a:cubicBezTo>
                    <a:pt x="12706" y="15200"/>
                    <a:pt x="13976" y="20800"/>
                    <a:pt x="15882" y="21200"/>
                  </a:cubicBezTo>
                  <a:cubicBezTo>
                    <a:pt x="17788" y="21600"/>
                    <a:pt x="20329" y="16800"/>
                    <a:pt x="20965" y="12400"/>
                  </a:cubicBezTo>
                  <a:cubicBezTo>
                    <a:pt x="21600" y="8000"/>
                    <a:pt x="20329" y="4000"/>
                    <a:pt x="16518" y="2000"/>
                  </a:cubicBezTo>
                  <a:cubicBezTo>
                    <a:pt x="12706" y="0"/>
                    <a:pt x="6353" y="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2662766" y="6454770"/>
              <a:ext cx="255719" cy="61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39" fill="norm" stroke="1" extrusionOk="0">
                  <a:moveTo>
                    <a:pt x="10092" y="1967"/>
                  </a:moveTo>
                  <a:cubicBezTo>
                    <a:pt x="11508" y="1449"/>
                    <a:pt x="12925" y="932"/>
                    <a:pt x="14341" y="599"/>
                  </a:cubicBezTo>
                  <a:cubicBezTo>
                    <a:pt x="15757" y="266"/>
                    <a:pt x="17174" y="118"/>
                    <a:pt x="18325" y="44"/>
                  </a:cubicBezTo>
                  <a:cubicBezTo>
                    <a:pt x="19475" y="-30"/>
                    <a:pt x="20361" y="-30"/>
                    <a:pt x="20892" y="192"/>
                  </a:cubicBezTo>
                  <a:cubicBezTo>
                    <a:pt x="21423" y="414"/>
                    <a:pt x="21600" y="858"/>
                    <a:pt x="21069" y="2004"/>
                  </a:cubicBezTo>
                  <a:cubicBezTo>
                    <a:pt x="20538" y="3151"/>
                    <a:pt x="19298" y="5000"/>
                    <a:pt x="18590" y="7404"/>
                  </a:cubicBezTo>
                  <a:cubicBezTo>
                    <a:pt x="17882" y="9808"/>
                    <a:pt x="17705" y="12767"/>
                    <a:pt x="17882" y="14986"/>
                  </a:cubicBezTo>
                  <a:cubicBezTo>
                    <a:pt x="18059" y="17206"/>
                    <a:pt x="18590" y="18685"/>
                    <a:pt x="18767" y="19610"/>
                  </a:cubicBezTo>
                  <a:cubicBezTo>
                    <a:pt x="18944" y="20534"/>
                    <a:pt x="18767" y="20904"/>
                    <a:pt x="18236" y="21163"/>
                  </a:cubicBezTo>
                  <a:cubicBezTo>
                    <a:pt x="17705" y="21422"/>
                    <a:pt x="16820" y="21570"/>
                    <a:pt x="13721" y="21533"/>
                  </a:cubicBezTo>
                  <a:cubicBezTo>
                    <a:pt x="10623" y="21496"/>
                    <a:pt x="5311" y="21274"/>
                    <a:pt x="0" y="21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348316" y="6059695"/>
              <a:ext cx="1149351" cy="394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1513"/>
                  </a:moveTo>
                  <a:cubicBezTo>
                    <a:pt x="636" y="20127"/>
                    <a:pt x="1273" y="18741"/>
                    <a:pt x="2248" y="16893"/>
                  </a:cubicBezTo>
                  <a:cubicBezTo>
                    <a:pt x="3222" y="15045"/>
                    <a:pt x="4535" y="12734"/>
                    <a:pt x="5828" y="10424"/>
                  </a:cubicBezTo>
                  <a:cubicBezTo>
                    <a:pt x="7120" y="8114"/>
                    <a:pt x="8393" y="5804"/>
                    <a:pt x="9328" y="4129"/>
                  </a:cubicBezTo>
                  <a:cubicBezTo>
                    <a:pt x="10263" y="2454"/>
                    <a:pt x="10860" y="1415"/>
                    <a:pt x="11257" y="779"/>
                  </a:cubicBezTo>
                  <a:cubicBezTo>
                    <a:pt x="11655" y="144"/>
                    <a:pt x="11854" y="-87"/>
                    <a:pt x="11874" y="29"/>
                  </a:cubicBezTo>
                  <a:cubicBezTo>
                    <a:pt x="11894" y="144"/>
                    <a:pt x="11735" y="606"/>
                    <a:pt x="11755" y="779"/>
                  </a:cubicBezTo>
                  <a:cubicBezTo>
                    <a:pt x="11775" y="953"/>
                    <a:pt x="11973" y="837"/>
                    <a:pt x="12391" y="1357"/>
                  </a:cubicBezTo>
                  <a:cubicBezTo>
                    <a:pt x="12809" y="1877"/>
                    <a:pt x="13445" y="3032"/>
                    <a:pt x="14420" y="4822"/>
                  </a:cubicBezTo>
                  <a:cubicBezTo>
                    <a:pt x="15394" y="6612"/>
                    <a:pt x="16707" y="9038"/>
                    <a:pt x="17960" y="11002"/>
                  </a:cubicBezTo>
                  <a:cubicBezTo>
                    <a:pt x="19213" y="12965"/>
                    <a:pt x="20407" y="14467"/>
                    <a:pt x="21600" y="15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3513666" y="6714269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3520016" y="6822219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4016228" y="6565732"/>
              <a:ext cx="258066" cy="627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78" fill="norm" stroke="1" extrusionOk="0">
                  <a:moveTo>
                    <a:pt x="4139" y="9218"/>
                  </a:moveTo>
                  <a:cubicBezTo>
                    <a:pt x="3612" y="9943"/>
                    <a:pt x="3085" y="10668"/>
                    <a:pt x="2997" y="11863"/>
                  </a:cubicBezTo>
                  <a:cubicBezTo>
                    <a:pt x="2909" y="13059"/>
                    <a:pt x="3261" y="14727"/>
                    <a:pt x="3085" y="16321"/>
                  </a:cubicBezTo>
                  <a:cubicBezTo>
                    <a:pt x="2909" y="17916"/>
                    <a:pt x="2207" y="19438"/>
                    <a:pt x="1592" y="20344"/>
                  </a:cubicBezTo>
                  <a:cubicBezTo>
                    <a:pt x="978" y="21250"/>
                    <a:pt x="451" y="21540"/>
                    <a:pt x="187" y="21468"/>
                  </a:cubicBezTo>
                  <a:cubicBezTo>
                    <a:pt x="-76" y="21395"/>
                    <a:pt x="-76" y="20960"/>
                    <a:pt x="275" y="19655"/>
                  </a:cubicBezTo>
                  <a:cubicBezTo>
                    <a:pt x="626" y="18351"/>
                    <a:pt x="1329" y="16176"/>
                    <a:pt x="2383" y="13748"/>
                  </a:cubicBezTo>
                  <a:cubicBezTo>
                    <a:pt x="3436" y="11320"/>
                    <a:pt x="4841" y="8638"/>
                    <a:pt x="6685" y="6427"/>
                  </a:cubicBezTo>
                  <a:cubicBezTo>
                    <a:pt x="8529" y="4217"/>
                    <a:pt x="10812" y="2477"/>
                    <a:pt x="12392" y="1462"/>
                  </a:cubicBezTo>
                  <a:cubicBezTo>
                    <a:pt x="13973" y="447"/>
                    <a:pt x="14851" y="157"/>
                    <a:pt x="15729" y="49"/>
                  </a:cubicBezTo>
                  <a:cubicBezTo>
                    <a:pt x="16607" y="-60"/>
                    <a:pt x="17485" y="12"/>
                    <a:pt x="18100" y="266"/>
                  </a:cubicBezTo>
                  <a:cubicBezTo>
                    <a:pt x="18714" y="520"/>
                    <a:pt x="19065" y="955"/>
                    <a:pt x="19241" y="1498"/>
                  </a:cubicBezTo>
                  <a:cubicBezTo>
                    <a:pt x="19417" y="2042"/>
                    <a:pt x="19417" y="2694"/>
                    <a:pt x="19241" y="3202"/>
                  </a:cubicBezTo>
                  <a:cubicBezTo>
                    <a:pt x="19065" y="3709"/>
                    <a:pt x="18714" y="4072"/>
                    <a:pt x="18187" y="4398"/>
                  </a:cubicBezTo>
                  <a:cubicBezTo>
                    <a:pt x="17661" y="4724"/>
                    <a:pt x="16958" y="5014"/>
                    <a:pt x="16870" y="5340"/>
                  </a:cubicBezTo>
                  <a:cubicBezTo>
                    <a:pt x="16783" y="5666"/>
                    <a:pt x="17309" y="6029"/>
                    <a:pt x="18187" y="6463"/>
                  </a:cubicBezTo>
                  <a:cubicBezTo>
                    <a:pt x="19065" y="6898"/>
                    <a:pt x="20295" y="7406"/>
                    <a:pt x="20909" y="7949"/>
                  </a:cubicBezTo>
                  <a:cubicBezTo>
                    <a:pt x="21524" y="8493"/>
                    <a:pt x="21524" y="9073"/>
                    <a:pt x="21173" y="9508"/>
                  </a:cubicBezTo>
                  <a:cubicBezTo>
                    <a:pt x="20822" y="9943"/>
                    <a:pt x="20119" y="10233"/>
                    <a:pt x="18451" y="10486"/>
                  </a:cubicBezTo>
                  <a:cubicBezTo>
                    <a:pt x="16783" y="10740"/>
                    <a:pt x="14148" y="10957"/>
                    <a:pt x="11514" y="1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4319566" y="6803169"/>
              <a:ext cx="64051" cy="9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0946" fill="norm" stroke="1" extrusionOk="0">
                  <a:moveTo>
                    <a:pt x="20426" y="7200"/>
                  </a:moveTo>
                  <a:cubicBezTo>
                    <a:pt x="17051" y="7200"/>
                    <a:pt x="13676" y="7200"/>
                    <a:pt x="10639" y="7920"/>
                  </a:cubicBezTo>
                  <a:cubicBezTo>
                    <a:pt x="7601" y="8640"/>
                    <a:pt x="4901" y="10080"/>
                    <a:pt x="2876" y="12000"/>
                  </a:cubicBezTo>
                  <a:cubicBezTo>
                    <a:pt x="851" y="13920"/>
                    <a:pt x="-499" y="16320"/>
                    <a:pt x="176" y="18240"/>
                  </a:cubicBezTo>
                  <a:cubicBezTo>
                    <a:pt x="851" y="20160"/>
                    <a:pt x="3551" y="21600"/>
                    <a:pt x="7601" y="20640"/>
                  </a:cubicBezTo>
                  <a:cubicBezTo>
                    <a:pt x="11651" y="19680"/>
                    <a:pt x="17051" y="16320"/>
                    <a:pt x="19076" y="13440"/>
                  </a:cubicBezTo>
                  <a:cubicBezTo>
                    <a:pt x="21101" y="10560"/>
                    <a:pt x="19751" y="8160"/>
                    <a:pt x="17389" y="6000"/>
                  </a:cubicBezTo>
                  <a:cubicBezTo>
                    <a:pt x="15026" y="3840"/>
                    <a:pt x="11651" y="1920"/>
                    <a:pt x="82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4155016" y="6303093"/>
              <a:ext cx="152401" cy="15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12578"/>
                  </a:moveTo>
                  <a:cubicBezTo>
                    <a:pt x="300" y="14000"/>
                    <a:pt x="600" y="15421"/>
                    <a:pt x="600" y="17126"/>
                  </a:cubicBezTo>
                  <a:cubicBezTo>
                    <a:pt x="600" y="18831"/>
                    <a:pt x="300" y="20821"/>
                    <a:pt x="150" y="21105"/>
                  </a:cubicBezTo>
                  <a:cubicBezTo>
                    <a:pt x="0" y="21389"/>
                    <a:pt x="0" y="19968"/>
                    <a:pt x="1200" y="16557"/>
                  </a:cubicBezTo>
                  <a:cubicBezTo>
                    <a:pt x="2400" y="13147"/>
                    <a:pt x="4800" y="7747"/>
                    <a:pt x="6600" y="4621"/>
                  </a:cubicBezTo>
                  <a:cubicBezTo>
                    <a:pt x="8400" y="1494"/>
                    <a:pt x="9600" y="642"/>
                    <a:pt x="11100" y="215"/>
                  </a:cubicBezTo>
                  <a:cubicBezTo>
                    <a:pt x="12600" y="-211"/>
                    <a:pt x="14400" y="-211"/>
                    <a:pt x="15750" y="2205"/>
                  </a:cubicBezTo>
                  <a:cubicBezTo>
                    <a:pt x="17100" y="4621"/>
                    <a:pt x="18000" y="9452"/>
                    <a:pt x="18900" y="12863"/>
                  </a:cubicBezTo>
                  <a:cubicBezTo>
                    <a:pt x="19800" y="16273"/>
                    <a:pt x="20700" y="18263"/>
                    <a:pt x="21600" y="20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4637616" y="6742562"/>
              <a:ext cx="2222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770966" y="6682519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21"/>
                    <a:pt x="5760" y="9042"/>
                    <a:pt x="9360" y="12642"/>
                  </a:cubicBezTo>
                  <a:cubicBezTo>
                    <a:pt x="12960" y="16242"/>
                    <a:pt x="17280" y="189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5013261" y="6546917"/>
              <a:ext cx="266765" cy="68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538" fill="norm" stroke="1" extrusionOk="0">
                  <a:moveTo>
                    <a:pt x="424" y="21538"/>
                  </a:moveTo>
                  <a:cubicBezTo>
                    <a:pt x="89" y="20412"/>
                    <a:pt x="-246" y="19285"/>
                    <a:pt x="256" y="17761"/>
                  </a:cubicBezTo>
                  <a:cubicBezTo>
                    <a:pt x="759" y="16237"/>
                    <a:pt x="2098" y="14316"/>
                    <a:pt x="3521" y="12394"/>
                  </a:cubicBezTo>
                  <a:cubicBezTo>
                    <a:pt x="4945" y="10473"/>
                    <a:pt x="6452" y="8551"/>
                    <a:pt x="8628" y="6630"/>
                  </a:cubicBezTo>
                  <a:cubicBezTo>
                    <a:pt x="10805" y="4709"/>
                    <a:pt x="13652" y="2787"/>
                    <a:pt x="15410" y="1694"/>
                  </a:cubicBezTo>
                  <a:cubicBezTo>
                    <a:pt x="17168" y="601"/>
                    <a:pt x="17838" y="336"/>
                    <a:pt x="18591" y="170"/>
                  </a:cubicBezTo>
                  <a:cubicBezTo>
                    <a:pt x="19345" y="4"/>
                    <a:pt x="20182" y="-62"/>
                    <a:pt x="20684" y="71"/>
                  </a:cubicBezTo>
                  <a:cubicBezTo>
                    <a:pt x="21187" y="203"/>
                    <a:pt x="21354" y="534"/>
                    <a:pt x="20517" y="1363"/>
                  </a:cubicBezTo>
                  <a:cubicBezTo>
                    <a:pt x="19680" y="2191"/>
                    <a:pt x="17838" y="3516"/>
                    <a:pt x="16582" y="4444"/>
                  </a:cubicBezTo>
                  <a:cubicBezTo>
                    <a:pt x="15326" y="5371"/>
                    <a:pt x="14656" y="5901"/>
                    <a:pt x="14740" y="6199"/>
                  </a:cubicBezTo>
                  <a:cubicBezTo>
                    <a:pt x="14824" y="6498"/>
                    <a:pt x="15661" y="6564"/>
                    <a:pt x="16498" y="6696"/>
                  </a:cubicBezTo>
                  <a:cubicBezTo>
                    <a:pt x="17335" y="6829"/>
                    <a:pt x="18173" y="7028"/>
                    <a:pt x="18926" y="7259"/>
                  </a:cubicBezTo>
                  <a:cubicBezTo>
                    <a:pt x="19680" y="7491"/>
                    <a:pt x="20349" y="7756"/>
                    <a:pt x="20601" y="8055"/>
                  </a:cubicBezTo>
                  <a:cubicBezTo>
                    <a:pt x="20852" y="8353"/>
                    <a:pt x="20684" y="8684"/>
                    <a:pt x="19596" y="9015"/>
                  </a:cubicBezTo>
                  <a:cubicBezTo>
                    <a:pt x="18507" y="9347"/>
                    <a:pt x="16498" y="9678"/>
                    <a:pt x="14907" y="9877"/>
                  </a:cubicBezTo>
                  <a:cubicBezTo>
                    <a:pt x="13317" y="10075"/>
                    <a:pt x="12145" y="10142"/>
                    <a:pt x="10973" y="10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5317066" y="6822219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5218869" y="6352298"/>
              <a:ext cx="104548" cy="114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11" fill="norm" stroke="1" extrusionOk="0">
                  <a:moveTo>
                    <a:pt x="3193" y="11786"/>
                  </a:moveTo>
                  <a:cubicBezTo>
                    <a:pt x="1897" y="13356"/>
                    <a:pt x="601" y="14927"/>
                    <a:pt x="169" y="13946"/>
                  </a:cubicBezTo>
                  <a:cubicBezTo>
                    <a:pt x="-263" y="12964"/>
                    <a:pt x="169" y="9429"/>
                    <a:pt x="1033" y="6876"/>
                  </a:cubicBezTo>
                  <a:cubicBezTo>
                    <a:pt x="1897" y="4324"/>
                    <a:pt x="3193" y="2753"/>
                    <a:pt x="4921" y="1575"/>
                  </a:cubicBezTo>
                  <a:cubicBezTo>
                    <a:pt x="6649" y="396"/>
                    <a:pt x="8809" y="-389"/>
                    <a:pt x="10321" y="200"/>
                  </a:cubicBezTo>
                  <a:cubicBezTo>
                    <a:pt x="11833" y="789"/>
                    <a:pt x="12697" y="2753"/>
                    <a:pt x="13561" y="5698"/>
                  </a:cubicBezTo>
                  <a:cubicBezTo>
                    <a:pt x="14425" y="8644"/>
                    <a:pt x="15289" y="12571"/>
                    <a:pt x="16585" y="15320"/>
                  </a:cubicBezTo>
                  <a:cubicBezTo>
                    <a:pt x="17881" y="18069"/>
                    <a:pt x="19609" y="19640"/>
                    <a:pt x="21337" y="21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5609166" y="6580919"/>
              <a:ext cx="14771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0" y="0"/>
                  </a:moveTo>
                  <a:cubicBezTo>
                    <a:pt x="3651" y="2359"/>
                    <a:pt x="7301" y="4717"/>
                    <a:pt x="10952" y="7572"/>
                  </a:cubicBezTo>
                  <a:cubicBezTo>
                    <a:pt x="14603" y="10428"/>
                    <a:pt x="18254" y="13779"/>
                    <a:pt x="19927" y="16200"/>
                  </a:cubicBezTo>
                  <a:cubicBezTo>
                    <a:pt x="21600" y="18621"/>
                    <a:pt x="21296" y="20110"/>
                    <a:pt x="209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532966" y="6561869"/>
              <a:ext cx="2921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3291"/>
                    <a:pt x="13461" y="6583"/>
                    <a:pt x="9939" y="9926"/>
                  </a:cubicBezTo>
                  <a:cubicBezTo>
                    <a:pt x="6417" y="13269"/>
                    <a:pt x="3443" y="16663"/>
                    <a:pt x="1878" y="18617"/>
                  </a:cubicBezTo>
                  <a:cubicBezTo>
                    <a:pt x="313" y="20571"/>
                    <a:pt x="157" y="210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5837766" y="6904769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543"/>
                    <a:pt x="11314" y="3086"/>
                    <a:pt x="7714" y="6686"/>
                  </a:cubicBezTo>
                  <a:cubicBezTo>
                    <a:pt x="4114" y="10286"/>
                    <a:pt x="2057" y="159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5894916" y="6746019"/>
              <a:ext cx="2116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0" y="18000"/>
                    <a:pt x="21600" y="14400"/>
                    <a:pt x="21600" y="10800"/>
                  </a:cubicBezTo>
                  <a:cubicBezTo>
                    <a:pt x="21600" y="7200"/>
                    <a:pt x="10800" y="3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51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3932766" y="7308582"/>
              <a:ext cx="324982" cy="116888"/>
            </a:xfrm>
            <a:prstGeom prst="rect">
              <a:avLst/>
            </a:prstGeom>
            <a:effectLst/>
          </p:spPr>
        </p:pic>
        <p:pic>
          <p:nvPicPr>
            <p:cNvPr id="353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3951563" y="7387369"/>
              <a:ext cx="349504" cy="62707"/>
            </a:xfrm>
            <a:prstGeom prst="rect">
              <a:avLst/>
            </a:prstGeom>
            <a:effectLst/>
          </p:spPr>
        </p:pic>
        <p:pic>
          <p:nvPicPr>
            <p:cNvPr id="355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4853516" y="7276975"/>
              <a:ext cx="381001" cy="53245"/>
            </a:xfrm>
            <a:prstGeom prst="rect">
              <a:avLst/>
            </a:prstGeom>
            <a:effectLst/>
          </p:spPr>
        </p:pic>
        <p:pic>
          <p:nvPicPr>
            <p:cNvPr id="357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5005916" y="7292119"/>
              <a:ext cx="323851" cy="444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0" name="Drawing"/>
          <p:cNvGrpSpPr/>
          <p:nvPr/>
        </p:nvGrpSpPr>
        <p:grpSpPr>
          <a:xfrm>
            <a:off x="1682750" y="1152774"/>
            <a:ext cx="9531350" cy="7032376"/>
            <a:chOff x="0" y="0"/>
            <a:chExt cx="9531350" cy="7032375"/>
          </a:xfrm>
        </p:grpSpPr>
        <p:sp>
          <p:nvSpPr>
            <p:cNvPr id="2298" name="Line"/>
            <p:cNvSpPr/>
            <p:nvPr/>
          </p:nvSpPr>
          <p:spPr>
            <a:xfrm>
              <a:off x="431800" y="281196"/>
              <a:ext cx="225464" cy="70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70" fill="norm" stroke="1" extrusionOk="0">
                  <a:moveTo>
                    <a:pt x="0" y="8352"/>
                  </a:moveTo>
                  <a:cubicBezTo>
                    <a:pt x="1009" y="9706"/>
                    <a:pt x="2019" y="11060"/>
                    <a:pt x="2826" y="12833"/>
                  </a:cubicBezTo>
                  <a:cubicBezTo>
                    <a:pt x="3634" y="14606"/>
                    <a:pt x="4239" y="16799"/>
                    <a:pt x="4643" y="18217"/>
                  </a:cubicBezTo>
                  <a:cubicBezTo>
                    <a:pt x="5047" y="19636"/>
                    <a:pt x="5249" y="20280"/>
                    <a:pt x="5551" y="20764"/>
                  </a:cubicBezTo>
                  <a:cubicBezTo>
                    <a:pt x="5854" y="21248"/>
                    <a:pt x="6258" y="21570"/>
                    <a:pt x="6460" y="21570"/>
                  </a:cubicBezTo>
                  <a:cubicBezTo>
                    <a:pt x="6662" y="21570"/>
                    <a:pt x="6662" y="21248"/>
                    <a:pt x="6258" y="20023"/>
                  </a:cubicBezTo>
                  <a:cubicBezTo>
                    <a:pt x="5854" y="18797"/>
                    <a:pt x="5047" y="16670"/>
                    <a:pt x="4239" y="14381"/>
                  </a:cubicBezTo>
                  <a:cubicBezTo>
                    <a:pt x="3432" y="12092"/>
                    <a:pt x="2624" y="9642"/>
                    <a:pt x="2725" y="7353"/>
                  </a:cubicBezTo>
                  <a:cubicBezTo>
                    <a:pt x="2826" y="5064"/>
                    <a:pt x="3836" y="2936"/>
                    <a:pt x="5249" y="1679"/>
                  </a:cubicBezTo>
                  <a:cubicBezTo>
                    <a:pt x="6662" y="421"/>
                    <a:pt x="8479" y="34"/>
                    <a:pt x="10497" y="2"/>
                  </a:cubicBezTo>
                  <a:cubicBezTo>
                    <a:pt x="12516" y="-30"/>
                    <a:pt x="14736" y="292"/>
                    <a:pt x="16957" y="1292"/>
                  </a:cubicBezTo>
                  <a:cubicBezTo>
                    <a:pt x="19178" y="2291"/>
                    <a:pt x="21398" y="3968"/>
                    <a:pt x="21499" y="5451"/>
                  </a:cubicBezTo>
                  <a:cubicBezTo>
                    <a:pt x="21600" y="6934"/>
                    <a:pt x="19581" y="8223"/>
                    <a:pt x="16957" y="9029"/>
                  </a:cubicBezTo>
                  <a:cubicBezTo>
                    <a:pt x="14333" y="9835"/>
                    <a:pt x="11103" y="10157"/>
                    <a:pt x="8882" y="10286"/>
                  </a:cubicBezTo>
                  <a:cubicBezTo>
                    <a:pt x="6662" y="10415"/>
                    <a:pt x="5450" y="10351"/>
                    <a:pt x="5350" y="10254"/>
                  </a:cubicBezTo>
                  <a:cubicBezTo>
                    <a:pt x="5249" y="10157"/>
                    <a:pt x="6258" y="10029"/>
                    <a:pt x="7065" y="9964"/>
                  </a:cubicBezTo>
                  <a:cubicBezTo>
                    <a:pt x="7873" y="9900"/>
                    <a:pt x="8479" y="9900"/>
                    <a:pt x="9084" y="9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671104" y="688725"/>
              <a:ext cx="217897" cy="23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94" fill="norm" stroke="1" extrusionOk="0">
                  <a:moveTo>
                    <a:pt x="195" y="7389"/>
                  </a:moveTo>
                  <a:cubicBezTo>
                    <a:pt x="-12" y="6063"/>
                    <a:pt x="-220" y="4737"/>
                    <a:pt x="507" y="3411"/>
                  </a:cubicBezTo>
                  <a:cubicBezTo>
                    <a:pt x="1234" y="2084"/>
                    <a:pt x="2895" y="758"/>
                    <a:pt x="4765" y="568"/>
                  </a:cubicBezTo>
                  <a:cubicBezTo>
                    <a:pt x="6634" y="379"/>
                    <a:pt x="8711" y="1326"/>
                    <a:pt x="10268" y="3979"/>
                  </a:cubicBezTo>
                  <a:cubicBezTo>
                    <a:pt x="11826" y="6632"/>
                    <a:pt x="12865" y="10989"/>
                    <a:pt x="13072" y="14021"/>
                  </a:cubicBezTo>
                  <a:cubicBezTo>
                    <a:pt x="13280" y="17053"/>
                    <a:pt x="12657" y="18758"/>
                    <a:pt x="11930" y="19895"/>
                  </a:cubicBezTo>
                  <a:cubicBezTo>
                    <a:pt x="11203" y="21032"/>
                    <a:pt x="10372" y="21600"/>
                    <a:pt x="9749" y="21126"/>
                  </a:cubicBezTo>
                  <a:cubicBezTo>
                    <a:pt x="9126" y="20653"/>
                    <a:pt x="8711" y="19137"/>
                    <a:pt x="9126" y="15821"/>
                  </a:cubicBezTo>
                  <a:cubicBezTo>
                    <a:pt x="9542" y="12505"/>
                    <a:pt x="10788" y="7389"/>
                    <a:pt x="11930" y="4453"/>
                  </a:cubicBezTo>
                  <a:cubicBezTo>
                    <a:pt x="13072" y="1516"/>
                    <a:pt x="14111" y="758"/>
                    <a:pt x="15668" y="379"/>
                  </a:cubicBezTo>
                  <a:cubicBezTo>
                    <a:pt x="17226" y="0"/>
                    <a:pt x="19303" y="0"/>
                    <a:pt x="213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911955" y="685910"/>
              <a:ext cx="112322" cy="17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0713" fill="norm" stroke="1" extrusionOk="0">
                  <a:moveTo>
                    <a:pt x="9879" y="4971"/>
                  </a:moveTo>
                  <a:cubicBezTo>
                    <a:pt x="9486" y="2914"/>
                    <a:pt x="9093" y="857"/>
                    <a:pt x="7915" y="214"/>
                  </a:cubicBezTo>
                  <a:cubicBezTo>
                    <a:pt x="6737" y="-429"/>
                    <a:pt x="4773" y="342"/>
                    <a:pt x="3006" y="3042"/>
                  </a:cubicBezTo>
                  <a:cubicBezTo>
                    <a:pt x="1239" y="5742"/>
                    <a:pt x="-332" y="10371"/>
                    <a:pt x="61" y="13842"/>
                  </a:cubicBezTo>
                  <a:cubicBezTo>
                    <a:pt x="453" y="17314"/>
                    <a:pt x="2810" y="19628"/>
                    <a:pt x="6541" y="20400"/>
                  </a:cubicBezTo>
                  <a:cubicBezTo>
                    <a:pt x="10272" y="21171"/>
                    <a:pt x="15377" y="20400"/>
                    <a:pt x="18126" y="19371"/>
                  </a:cubicBezTo>
                  <a:cubicBezTo>
                    <a:pt x="20875" y="18342"/>
                    <a:pt x="21268" y="17057"/>
                    <a:pt x="20483" y="15000"/>
                  </a:cubicBezTo>
                  <a:cubicBezTo>
                    <a:pt x="19697" y="12942"/>
                    <a:pt x="17733" y="10114"/>
                    <a:pt x="15573" y="8700"/>
                  </a:cubicBezTo>
                  <a:cubicBezTo>
                    <a:pt x="13413" y="7285"/>
                    <a:pt x="11057" y="7285"/>
                    <a:pt x="10272" y="7414"/>
                  </a:cubicBezTo>
                  <a:cubicBezTo>
                    <a:pt x="9486" y="7542"/>
                    <a:pt x="10272" y="7800"/>
                    <a:pt x="11057" y="8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090982" y="556324"/>
              <a:ext cx="147448" cy="550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60" fill="norm" stroke="1" extrusionOk="0">
                  <a:moveTo>
                    <a:pt x="6564" y="6146"/>
                  </a:moveTo>
                  <a:cubicBezTo>
                    <a:pt x="6868" y="8372"/>
                    <a:pt x="7172" y="10598"/>
                    <a:pt x="7629" y="13030"/>
                  </a:cubicBezTo>
                  <a:cubicBezTo>
                    <a:pt x="8085" y="15462"/>
                    <a:pt x="8694" y="18100"/>
                    <a:pt x="8998" y="19626"/>
                  </a:cubicBezTo>
                  <a:cubicBezTo>
                    <a:pt x="9302" y="21151"/>
                    <a:pt x="9302" y="21563"/>
                    <a:pt x="8998" y="21439"/>
                  </a:cubicBezTo>
                  <a:cubicBezTo>
                    <a:pt x="8694" y="21316"/>
                    <a:pt x="8085" y="20656"/>
                    <a:pt x="6716" y="18925"/>
                  </a:cubicBezTo>
                  <a:cubicBezTo>
                    <a:pt x="5347" y="17194"/>
                    <a:pt x="3217" y="14390"/>
                    <a:pt x="1848" y="11794"/>
                  </a:cubicBezTo>
                  <a:cubicBezTo>
                    <a:pt x="479" y="9197"/>
                    <a:pt x="-129" y="6806"/>
                    <a:pt x="23" y="4992"/>
                  </a:cubicBezTo>
                  <a:cubicBezTo>
                    <a:pt x="175" y="3178"/>
                    <a:pt x="1088" y="1942"/>
                    <a:pt x="2305" y="1158"/>
                  </a:cubicBezTo>
                  <a:cubicBezTo>
                    <a:pt x="3522" y="375"/>
                    <a:pt x="5043" y="45"/>
                    <a:pt x="7477" y="4"/>
                  </a:cubicBezTo>
                  <a:cubicBezTo>
                    <a:pt x="9910" y="-37"/>
                    <a:pt x="13257" y="210"/>
                    <a:pt x="16147" y="1200"/>
                  </a:cubicBezTo>
                  <a:cubicBezTo>
                    <a:pt x="19037" y="2189"/>
                    <a:pt x="21471" y="3920"/>
                    <a:pt x="21167" y="5610"/>
                  </a:cubicBezTo>
                  <a:cubicBezTo>
                    <a:pt x="20863" y="7300"/>
                    <a:pt x="17820" y="8949"/>
                    <a:pt x="15691" y="9897"/>
                  </a:cubicBezTo>
                  <a:cubicBezTo>
                    <a:pt x="13561" y="10845"/>
                    <a:pt x="12344" y="11093"/>
                    <a:pt x="10823" y="11258"/>
                  </a:cubicBezTo>
                  <a:cubicBezTo>
                    <a:pt x="9302" y="11423"/>
                    <a:pt x="7477" y="11505"/>
                    <a:pt x="6564" y="11299"/>
                  </a:cubicBezTo>
                  <a:cubicBezTo>
                    <a:pt x="5651" y="11093"/>
                    <a:pt x="5651" y="10598"/>
                    <a:pt x="5651" y="10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308099" y="564814"/>
              <a:ext cx="127001" cy="25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1080" y="8630"/>
                  </a:moveTo>
                  <a:cubicBezTo>
                    <a:pt x="2880" y="8630"/>
                    <a:pt x="4680" y="8630"/>
                    <a:pt x="6840" y="7497"/>
                  </a:cubicBezTo>
                  <a:cubicBezTo>
                    <a:pt x="9000" y="6365"/>
                    <a:pt x="11520" y="4101"/>
                    <a:pt x="12420" y="2533"/>
                  </a:cubicBezTo>
                  <a:cubicBezTo>
                    <a:pt x="13320" y="965"/>
                    <a:pt x="12600" y="94"/>
                    <a:pt x="10980" y="7"/>
                  </a:cubicBezTo>
                  <a:cubicBezTo>
                    <a:pt x="9360" y="-80"/>
                    <a:pt x="6840" y="617"/>
                    <a:pt x="4500" y="3143"/>
                  </a:cubicBezTo>
                  <a:cubicBezTo>
                    <a:pt x="2160" y="5668"/>
                    <a:pt x="0" y="10023"/>
                    <a:pt x="0" y="13420"/>
                  </a:cubicBezTo>
                  <a:cubicBezTo>
                    <a:pt x="0" y="16817"/>
                    <a:pt x="2160" y="19255"/>
                    <a:pt x="5400" y="20388"/>
                  </a:cubicBezTo>
                  <a:cubicBezTo>
                    <a:pt x="8640" y="21520"/>
                    <a:pt x="12960" y="21346"/>
                    <a:pt x="15840" y="20910"/>
                  </a:cubicBezTo>
                  <a:cubicBezTo>
                    <a:pt x="18720" y="20475"/>
                    <a:pt x="20160" y="19778"/>
                    <a:pt x="21600" y="19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464404" y="479175"/>
              <a:ext cx="161197" cy="28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05" fill="norm" stroke="1" extrusionOk="0">
                  <a:moveTo>
                    <a:pt x="2007" y="9529"/>
                  </a:moveTo>
                  <a:cubicBezTo>
                    <a:pt x="885" y="8259"/>
                    <a:pt x="-237" y="6988"/>
                    <a:pt x="44" y="6274"/>
                  </a:cubicBezTo>
                  <a:cubicBezTo>
                    <a:pt x="324" y="5559"/>
                    <a:pt x="2007" y="5400"/>
                    <a:pt x="4392" y="6512"/>
                  </a:cubicBezTo>
                  <a:cubicBezTo>
                    <a:pt x="6776" y="7624"/>
                    <a:pt x="9862" y="10006"/>
                    <a:pt x="11405" y="12071"/>
                  </a:cubicBezTo>
                  <a:cubicBezTo>
                    <a:pt x="12947" y="14135"/>
                    <a:pt x="12947" y="15882"/>
                    <a:pt x="12667" y="17312"/>
                  </a:cubicBezTo>
                  <a:cubicBezTo>
                    <a:pt x="12386" y="18741"/>
                    <a:pt x="11825" y="19853"/>
                    <a:pt x="10844" y="20568"/>
                  </a:cubicBezTo>
                  <a:cubicBezTo>
                    <a:pt x="9862" y="21282"/>
                    <a:pt x="8459" y="21600"/>
                    <a:pt x="7477" y="21282"/>
                  </a:cubicBezTo>
                  <a:cubicBezTo>
                    <a:pt x="6495" y="20965"/>
                    <a:pt x="5934" y="20012"/>
                    <a:pt x="6495" y="17471"/>
                  </a:cubicBezTo>
                  <a:cubicBezTo>
                    <a:pt x="7057" y="14929"/>
                    <a:pt x="8740" y="10800"/>
                    <a:pt x="11405" y="7624"/>
                  </a:cubicBezTo>
                  <a:cubicBezTo>
                    <a:pt x="14069" y="4447"/>
                    <a:pt x="17716" y="2224"/>
                    <a:pt x="213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703916" y="295025"/>
              <a:ext cx="55035" cy="46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14123" y="0"/>
                  </a:moveTo>
                  <a:cubicBezTo>
                    <a:pt x="9969" y="3551"/>
                    <a:pt x="5815" y="7101"/>
                    <a:pt x="3323" y="10307"/>
                  </a:cubicBezTo>
                  <a:cubicBezTo>
                    <a:pt x="831" y="13512"/>
                    <a:pt x="0" y="16373"/>
                    <a:pt x="0" y="18099"/>
                  </a:cubicBezTo>
                  <a:cubicBezTo>
                    <a:pt x="0" y="19825"/>
                    <a:pt x="831" y="20416"/>
                    <a:pt x="3323" y="20860"/>
                  </a:cubicBezTo>
                  <a:cubicBezTo>
                    <a:pt x="5815" y="21304"/>
                    <a:pt x="9969" y="21600"/>
                    <a:pt x="13292" y="21452"/>
                  </a:cubicBezTo>
                  <a:cubicBezTo>
                    <a:pt x="16615" y="21304"/>
                    <a:pt x="19108" y="20712"/>
                    <a:pt x="21600" y="20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699537" y="441075"/>
              <a:ext cx="205464" cy="237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36" fill="norm" stroke="1" extrusionOk="0">
                  <a:moveTo>
                    <a:pt x="236" y="13763"/>
                  </a:moveTo>
                  <a:cubicBezTo>
                    <a:pt x="15" y="12425"/>
                    <a:pt x="-205" y="11087"/>
                    <a:pt x="346" y="10227"/>
                  </a:cubicBezTo>
                  <a:cubicBezTo>
                    <a:pt x="897" y="9366"/>
                    <a:pt x="2219" y="8984"/>
                    <a:pt x="4864" y="8697"/>
                  </a:cubicBezTo>
                  <a:cubicBezTo>
                    <a:pt x="7509" y="8411"/>
                    <a:pt x="11477" y="8219"/>
                    <a:pt x="13901" y="8506"/>
                  </a:cubicBezTo>
                  <a:cubicBezTo>
                    <a:pt x="16326" y="8793"/>
                    <a:pt x="17207" y="9558"/>
                    <a:pt x="17317" y="11373"/>
                  </a:cubicBezTo>
                  <a:cubicBezTo>
                    <a:pt x="17428" y="13189"/>
                    <a:pt x="16766" y="16057"/>
                    <a:pt x="16436" y="18064"/>
                  </a:cubicBezTo>
                  <a:cubicBezTo>
                    <a:pt x="16105" y="20071"/>
                    <a:pt x="16105" y="21218"/>
                    <a:pt x="16436" y="21409"/>
                  </a:cubicBezTo>
                  <a:cubicBezTo>
                    <a:pt x="16766" y="21600"/>
                    <a:pt x="17428" y="20835"/>
                    <a:pt x="18089" y="17968"/>
                  </a:cubicBezTo>
                  <a:cubicBezTo>
                    <a:pt x="18750" y="15101"/>
                    <a:pt x="19411" y="10131"/>
                    <a:pt x="19962" y="6786"/>
                  </a:cubicBezTo>
                  <a:cubicBezTo>
                    <a:pt x="20513" y="3441"/>
                    <a:pt x="20954" y="1720"/>
                    <a:pt x="213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936750" y="486808"/>
              <a:ext cx="314379" cy="27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99" fill="norm" stroke="1" extrusionOk="0">
                  <a:moveTo>
                    <a:pt x="0" y="401"/>
                  </a:moveTo>
                  <a:cubicBezTo>
                    <a:pt x="0" y="1239"/>
                    <a:pt x="0" y="2076"/>
                    <a:pt x="0" y="2913"/>
                  </a:cubicBezTo>
                  <a:cubicBezTo>
                    <a:pt x="0" y="3750"/>
                    <a:pt x="0" y="4587"/>
                    <a:pt x="797" y="5090"/>
                  </a:cubicBezTo>
                  <a:cubicBezTo>
                    <a:pt x="1595" y="5592"/>
                    <a:pt x="3189" y="5759"/>
                    <a:pt x="4277" y="5592"/>
                  </a:cubicBezTo>
                  <a:cubicBezTo>
                    <a:pt x="5364" y="5425"/>
                    <a:pt x="5944" y="4922"/>
                    <a:pt x="6523" y="4336"/>
                  </a:cubicBezTo>
                  <a:cubicBezTo>
                    <a:pt x="7103" y="3750"/>
                    <a:pt x="7683" y="3080"/>
                    <a:pt x="7611" y="2578"/>
                  </a:cubicBezTo>
                  <a:cubicBezTo>
                    <a:pt x="7538" y="2076"/>
                    <a:pt x="6813" y="1741"/>
                    <a:pt x="6089" y="1825"/>
                  </a:cubicBezTo>
                  <a:cubicBezTo>
                    <a:pt x="5364" y="1908"/>
                    <a:pt x="4639" y="2411"/>
                    <a:pt x="3914" y="3918"/>
                  </a:cubicBezTo>
                  <a:cubicBezTo>
                    <a:pt x="3189" y="5425"/>
                    <a:pt x="2464" y="7936"/>
                    <a:pt x="2754" y="9694"/>
                  </a:cubicBezTo>
                  <a:cubicBezTo>
                    <a:pt x="3044" y="11452"/>
                    <a:pt x="4349" y="12457"/>
                    <a:pt x="6668" y="12792"/>
                  </a:cubicBezTo>
                  <a:cubicBezTo>
                    <a:pt x="8988" y="13127"/>
                    <a:pt x="12322" y="12792"/>
                    <a:pt x="14714" y="11285"/>
                  </a:cubicBezTo>
                  <a:cubicBezTo>
                    <a:pt x="17106" y="9778"/>
                    <a:pt x="18556" y="7099"/>
                    <a:pt x="19281" y="5341"/>
                  </a:cubicBezTo>
                  <a:cubicBezTo>
                    <a:pt x="20005" y="3583"/>
                    <a:pt x="20005" y="2746"/>
                    <a:pt x="19788" y="1992"/>
                  </a:cubicBezTo>
                  <a:cubicBezTo>
                    <a:pt x="19570" y="1239"/>
                    <a:pt x="19136" y="569"/>
                    <a:pt x="18266" y="234"/>
                  </a:cubicBezTo>
                  <a:cubicBezTo>
                    <a:pt x="17396" y="-101"/>
                    <a:pt x="16091" y="-101"/>
                    <a:pt x="15366" y="401"/>
                  </a:cubicBezTo>
                  <a:cubicBezTo>
                    <a:pt x="14642" y="904"/>
                    <a:pt x="14497" y="1908"/>
                    <a:pt x="15294" y="3583"/>
                  </a:cubicBezTo>
                  <a:cubicBezTo>
                    <a:pt x="16091" y="5257"/>
                    <a:pt x="17831" y="7601"/>
                    <a:pt x="19208" y="9694"/>
                  </a:cubicBezTo>
                  <a:cubicBezTo>
                    <a:pt x="20585" y="11787"/>
                    <a:pt x="21600" y="13629"/>
                    <a:pt x="21528" y="15555"/>
                  </a:cubicBezTo>
                  <a:cubicBezTo>
                    <a:pt x="21455" y="17480"/>
                    <a:pt x="20295" y="19490"/>
                    <a:pt x="19353" y="20494"/>
                  </a:cubicBezTo>
                  <a:cubicBezTo>
                    <a:pt x="18411" y="21499"/>
                    <a:pt x="17686" y="21499"/>
                    <a:pt x="16961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2803997" y="293013"/>
              <a:ext cx="377353" cy="78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77" fill="norm" stroke="1" extrusionOk="0">
                  <a:moveTo>
                    <a:pt x="7713" y="7894"/>
                  </a:moveTo>
                  <a:cubicBezTo>
                    <a:pt x="7713" y="7604"/>
                    <a:pt x="7713" y="7313"/>
                    <a:pt x="7773" y="6994"/>
                  </a:cubicBezTo>
                  <a:cubicBezTo>
                    <a:pt x="7833" y="6674"/>
                    <a:pt x="7953" y="6326"/>
                    <a:pt x="7593" y="6123"/>
                  </a:cubicBezTo>
                  <a:cubicBezTo>
                    <a:pt x="7233" y="5920"/>
                    <a:pt x="6393" y="5862"/>
                    <a:pt x="5013" y="6500"/>
                  </a:cubicBezTo>
                  <a:cubicBezTo>
                    <a:pt x="3633" y="7139"/>
                    <a:pt x="1713" y="8474"/>
                    <a:pt x="753" y="9404"/>
                  </a:cubicBezTo>
                  <a:cubicBezTo>
                    <a:pt x="-207" y="10333"/>
                    <a:pt x="-207" y="10855"/>
                    <a:pt x="513" y="11262"/>
                  </a:cubicBezTo>
                  <a:cubicBezTo>
                    <a:pt x="1233" y="11668"/>
                    <a:pt x="2673" y="11958"/>
                    <a:pt x="3873" y="11436"/>
                  </a:cubicBezTo>
                  <a:cubicBezTo>
                    <a:pt x="5073" y="10913"/>
                    <a:pt x="6033" y="9578"/>
                    <a:pt x="6153" y="8184"/>
                  </a:cubicBezTo>
                  <a:cubicBezTo>
                    <a:pt x="6273" y="6791"/>
                    <a:pt x="5553" y="5339"/>
                    <a:pt x="5193" y="4439"/>
                  </a:cubicBezTo>
                  <a:cubicBezTo>
                    <a:pt x="4833" y="3539"/>
                    <a:pt x="4833" y="3191"/>
                    <a:pt x="5373" y="2842"/>
                  </a:cubicBezTo>
                  <a:cubicBezTo>
                    <a:pt x="5913" y="2494"/>
                    <a:pt x="6993" y="2145"/>
                    <a:pt x="8613" y="1681"/>
                  </a:cubicBezTo>
                  <a:cubicBezTo>
                    <a:pt x="10233" y="1216"/>
                    <a:pt x="12393" y="636"/>
                    <a:pt x="13773" y="316"/>
                  </a:cubicBezTo>
                  <a:cubicBezTo>
                    <a:pt x="15153" y="-3"/>
                    <a:pt x="15753" y="-61"/>
                    <a:pt x="15933" y="55"/>
                  </a:cubicBezTo>
                  <a:cubicBezTo>
                    <a:pt x="16113" y="171"/>
                    <a:pt x="15873" y="462"/>
                    <a:pt x="15093" y="1565"/>
                  </a:cubicBezTo>
                  <a:cubicBezTo>
                    <a:pt x="14313" y="2668"/>
                    <a:pt x="12993" y="4584"/>
                    <a:pt x="11973" y="6471"/>
                  </a:cubicBezTo>
                  <a:cubicBezTo>
                    <a:pt x="10953" y="8358"/>
                    <a:pt x="10233" y="10216"/>
                    <a:pt x="9513" y="12249"/>
                  </a:cubicBezTo>
                  <a:cubicBezTo>
                    <a:pt x="8793" y="14281"/>
                    <a:pt x="8073" y="16487"/>
                    <a:pt x="7773" y="17939"/>
                  </a:cubicBezTo>
                  <a:cubicBezTo>
                    <a:pt x="7473" y="19391"/>
                    <a:pt x="7593" y="20087"/>
                    <a:pt x="7773" y="20581"/>
                  </a:cubicBezTo>
                  <a:cubicBezTo>
                    <a:pt x="7953" y="21074"/>
                    <a:pt x="8193" y="21365"/>
                    <a:pt x="8613" y="21452"/>
                  </a:cubicBezTo>
                  <a:cubicBezTo>
                    <a:pt x="9033" y="21539"/>
                    <a:pt x="9633" y="21423"/>
                    <a:pt x="10353" y="20726"/>
                  </a:cubicBezTo>
                  <a:cubicBezTo>
                    <a:pt x="11073" y="20029"/>
                    <a:pt x="11913" y="18752"/>
                    <a:pt x="12333" y="17649"/>
                  </a:cubicBezTo>
                  <a:cubicBezTo>
                    <a:pt x="12753" y="16545"/>
                    <a:pt x="12753" y="15616"/>
                    <a:pt x="12693" y="15007"/>
                  </a:cubicBezTo>
                  <a:cubicBezTo>
                    <a:pt x="12633" y="14397"/>
                    <a:pt x="12513" y="14107"/>
                    <a:pt x="12573" y="13816"/>
                  </a:cubicBezTo>
                  <a:cubicBezTo>
                    <a:pt x="12633" y="13526"/>
                    <a:pt x="12873" y="13236"/>
                    <a:pt x="14373" y="12829"/>
                  </a:cubicBezTo>
                  <a:cubicBezTo>
                    <a:pt x="15873" y="12423"/>
                    <a:pt x="18633" y="11900"/>
                    <a:pt x="21393" y="1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813422" y="437835"/>
              <a:ext cx="184962" cy="27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56" fill="norm" stroke="1" extrusionOk="0">
                  <a:moveTo>
                    <a:pt x="14898" y="6734"/>
                  </a:moveTo>
                  <a:cubicBezTo>
                    <a:pt x="14655" y="5904"/>
                    <a:pt x="14412" y="5073"/>
                    <a:pt x="14655" y="3910"/>
                  </a:cubicBezTo>
                  <a:cubicBezTo>
                    <a:pt x="14898" y="2747"/>
                    <a:pt x="15626" y="1251"/>
                    <a:pt x="15383" y="504"/>
                  </a:cubicBezTo>
                  <a:cubicBezTo>
                    <a:pt x="15141" y="-244"/>
                    <a:pt x="13927" y="-244"/>
                    <a:pt x="11621" y="1085"/>
                  </a:cubicBezTo>
                  <a:cubicBezTo>
                    <a:pt x="9316" y="2414"/>
                    <a:pt x="5918" y="5073"/>
                    <a:pt x="3491" y="8230"/>
                  </a:cubicBezTo>
                  <a:cubicBezTo>
                    <a:pt x="1064" y="11387"/>
                    <a:pt x="-392" y="15042"/>
                    <a:pt x="93" y="17534"/>
                  </a:cubicBezTo>
                  <a:cubicBezTo>
                    <a:pt x="579" y="20027"/>
                    <a:pt x="3006" y="21356"/>
                    <a:pt x="6525" y="21356"/>
                  </a:cubicBezTo>
                  <a:cubicBezTo>
                    <a:pt x="10044" y="21356"/>
                    <a:pt x="14655" y="20027"/>
                    <a:pt x="17446" y="17036"/>
                  </a:cubicBezTo>
                  <a:cubicBezTo>
                    <a:pt x="20237" y="14045"/>
                    <a:pt x="21208" y="9393"/>
                    <a:pt x="21208" y="6734"/>
                  </a:cubicBezTo>
                  <a:cubicBezTo>
                    <a:pt x="21208" y="4076"/>
                    <a:pt x="20237" y="3411"/>
                    <a:pt x="19145" y="2913"/>
                  </a:cubicBezTo>
                  <a:cubicBezTo>
                    <a:pt x="18053" y="2414"/>
                    <a:pt x="16839" y="2082"/>
                    <a:pt x="16597" y="2082"/>
                  </a:cubicBezTo>
                  <a:cubicBezTo>
                    <a:pt x="16354" y="2082"/>
                    <a:pt x="17082" y="2414"/>
                    <a:pt x="17810" y="2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4058444" y="402975"/>
              <a:ext cx="145257" cy="31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02" fill="norm" stroke="1" extrusionOk="0">
                  <a:moveTo>
                    <a:pt x="13031" y="0"/>
                  </a:moveTo>
                  <a:cubicBezTo>
                    <a:pt x="10840" y="2160"/>
                    <a:pt x="8648" y="4320"/>
                    <a:pt x="6770" y="7200"/>
                  </a:cubicBezTo>
                  <a:cubicBezTo>
                    <a:pt x="4892" y="10080"/>
                    <a:pt x="3326" y="13680"/>
                    <a:pt x="2231" y="15840"/>
                  </a:cubicBezTo>
                  <a:cubicBezTo>
                    <a:pt x="1135" y="18000"/>
                    <a:pt x="509" y="18720"/>
                    <a:pt x="196" y="19440"/>
                  </a:cubicBezTo>
                  <a:cubicBezTo>
                    <a:pt x="-117" y="20160"/>
                    <a:pt x="-117" y="20880"/>
                    <a:pt x="666" y="21240"/>
                  </a:cubicBezTo>
                  <a:cubicBezTo>
                    <a:pt x="1448" y="21600"/>
                    <a:pt x="3013" y="21600"/>
                    <a:pt x="6613" y="21168"/>
                  </a:cubicBezTo>
                  <a:cubicBezTo>
                    <a:pt x="10213" y="20736"/>
                    <a:pt x="15848" y="19872"/>
                    <a:pt x="21483" y="19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279900" y="431696"/>
              <a:ext cx="171450" cy="29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21600" y="679"/>
                  </a:moveTo>
                  <a:cubicBezTo>
                    <a:pt x="18933" y="220"/>
                    <a:pt x="16267" y="-240"/>
                    <a:pt x="13600" y="143"/>
                  </a:cubicBezTo>
                  <a:cubicBezTo>
                    <a:pt x="10933" y="526"/>
                    <a:pt x="8267" y="1751"/>
                    <a:pt x="6400" y="3054"/>
                  </a:cubicBezTo>
                  <a:cubicBezTo>
                    <a:pt x="4533" y="4356"/>
                    <a:pt x="3467" y="5734"/>
                    <a:pt x="3867" y="7037"/>
                  </a:cubicBezTo>
                  <a:cubicBezTo>
                    <a:pt x="4267" y="8339"/>
                    <a:pt x="6133" y="9564"/>
                    <a:pt x="8533" y="11020"/>
                  </a:cubicBezTo>
                  <a:cubicBezTo>
                    <a:pt x="10933" y="12475"/>
                    <a:pt x="13867" y="14160"/>
                    <a:pt x="15467" y="15386"/>
                  </a:cubicBezTo>
                  <a:cubicBezTo>
                    <a:pt x="17067" y="16611"/>
                    <a:pt x="17333" y="17377"/>
                    <a:pt x="16000" y="18296"/>
                  </a:cubicBezTo>
                  <a:cubicBezTo>
                    <a:pt x="14667" y="19215"/>
                    <a:pt x="11733" y="20288"/>
                    <a:pt x="8800" y="20824"/>
                  </a:cubicBezTo>
                  <a:cubicBezTo>
                    <a:pt x="5867" y="21360"/>
                    <a:pt x="2933" y="21360"/>
                    <a:pt x="0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368300" y="904625"/>
              <a:ext cx="41338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2" y="20550"/>
                    <a:pt x="885" y="19500"/>
                    <a:pt x="1327" y="18675"/>
                  </a:cubicBezTo>
                  <a:cubicBezTo>
                    <a:pt x="1770" y="17850"/>
                    <a:pt x="2212" y="17250"/>
                    <a:pt x="2665" y="16650"/>
                  </a:cubicBezTo>
                  <a:cubicBezTo>
                    <a:pt x="3119" y="16050"/>
                    <a:pt x="3583" y="15450"/>
                    <a:pt x="4009" y="15075"/>
                  </a:cubicBezTo>
                  <a:cubicBezTo>
                    <a:pt x="4435" y="14700"/>
                    <a:pt x="4822" y="14550"/>
                    <a:pt x="5226" y="14250"/>
                  </a:cubicBezTo>
                  <a:cubicBezTo>
                    <a:pt x="5629" y="13950"/>
                    <a:pt x="6050" y="13500"/>
                    <a:pt x="6476" y="13050"/>
                  </a:cubicBezTo>
                  <a:cubicBezTo>
                    <a:pt x="6901" y="12600"/>
                    <a:pt x="7333" y="12150"/>
                    <a:pt x="7775" y="11550"/>
                  </a:cubicBezTo>
                  <a:cubicBezTo>
                    <a:pt x="8218" y="10950"/>
                    <a:pt x="8671" y="10200"/>
                    <a:pt x="9135" y="9525"/>
                  </a:cubicBezTo>
                  <a:cubicBezTo>
                    <a:pt x="9600" y="8850"/>
                    <a:pt x="10076" y="8250"/>
                    <a:pt x="10546" y="7650"/>
                  </a:cubicBezTo>
                  <a:cubicBezTo>
                    <a:pt x="11016" y="7050"/>
                    <a:pt x="11480" y="6450"/>
                    <a:pt x="11945" y="5850"/>
                  </a:cubicBezTo>
                  <a:cubicBezTo>
                    <a:pt x="12409" y="5250"/>
                    <a:pt x="12874" y="4650"/>
                    <a:pt x="13344" y="4200"/>
                  </a:cubicBezTo>
                  <a:cubicBezTo>
                    <a:pt x="13814" y="3750"/>
                    <a:pt x="14289" y="3450"/>
                    <a:pt x="14754" y="3150"/>
                  </a:cubicBezTo>
                  <a:cubicBezTo>
                    <a:pt x="15218" y="2850"/>
                    <a:pt x="15672" y="2550"/>
                    <a:pt x="16114" y="2325"/>
                  </a:cubicBezTo>
                  <a:cubicBezTo>
                    <a:pt x="16557" y="2100"/>
                    <a:pt x="16988" y="1950"/>
                    <a:pt x="17386" y="1800"/>
                  </a:cubicBezTo>
                  <a:cubicBezTo>
                    <a:pt x="17784" y="1650"/>
                    <a:pt x="18149" y="1500"/>
                    <a:pt x="18536" y="1350"/>
                  </a:cubicBezTo>
                  <a:cubicBezTo>
                    <a:pt x="18924" y="1200"/>
                    <a:pt x="19333" y="1050"/>
                    <a:pt x="19747" y="825"/>
                  </a:cubicBezTo>
                  <a:cubicBezTo>
                    <a:pt x="20162" y="600"/>
                    <a:pt x="20582" y="300"/>
                    <a:pt x="20892" y="150"/>
                  </a:cubicBezTo>
                  <a:cubicBezTo>
                    <a:pt x="21202" y="0"/>
                    <a:pt x="2140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244599" y="917325"/>
              <a:ext cx="27559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" y="21112"/>
                    <a:pt x="1194" y="20624"/>
                    <a:pt x="1825" y="20075"/>
                  </a:cubicBezTo>
                  <a:cubicBezTo>
                    <a:pt x="2455" y="19525"/>
                    <a:pt x="3119" y="18915"/>
                    <a:pt x="3782" y="18305"/>
                  </a:cubicBezTo>
                  <a:cubicBezTo>
                    <a:pt x="4446" y="17695"/>
                    <a:pt x="5110" y="17085"/>
                    <a:pt x="5724" y="16536"/>
                  </a:cubicBezTo>
                  <a:cubicBezTo>
                    <a:pt x="6337" y="15986"/>
                    <a:pt x="6901" y="15498"/>
                    <a:pt x="7465" y="15071"/>
                  </a:cubicBezTo>
                  <a:cubicBezTo>
                    <a:pt x="8029" y="14644"/>
                    <a:pt x="8594" y="14278"/>
                    <a:pt x="9174" y="13790"/>
                  </a:cubicBezTo>
                  <a:cubicBezTo>
                    <a:pt x="9755" y="13302"/>
                    <a:pt x="10352" y="12692"/>
                    <a:pt x="10933" y="12142"/>
                  </a:cubicBezTo>
                  <a:cubicBezTo>
                    <a:pt x="11513" y="11593"/>
                    <a:pt x="12077" y="11105"/>
                    <a:pt x="12658" y="10556"/>
                  </a:cubicBezTo>
                  <a:cubicBezTo>
                    <a:pt x="13239" y="10007"/>
                    <a:pt x="13836" y="9397"/>
                    <a:pt x="14408" y="8725"/>
                  </a:cubicBezTo>
                  <a:cubicBezTo>
                    <a:pt x="14981" y="8054"/>
                    <a:pt x="15528" y="7322"/>
                    <a:pt x="16167" y="6529"/>
                  </a:cubicBezTo>
                  <a:cubicBezTo>
                    <a:pt x="16806" y="5736"/>
                    <a:pt x="17535" y="4881"/>
                    <a:pt x="18207" y="4088"/>
                  </a:cubicBezTo>
                  <a:cubicBezTo>
                    <a:pt x="18879" y="3295"/>
                    <a:pt x="19493" y="2563"/>
                    <a:pt x="20049" y="1892"/>
                  </a:cubicBezTo>
                  <a:cubicBezTo>
                    <a:pt x="20605" y="1220"/>
                    <a:pt x="21102" y="61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4705350" y="517275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692649" y="656975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5632920" y="254408"/>
              <a:ext cx="176054" cy="72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20" fill="norm" stroke="1" extrusionOk="0">
                  <a:moveTo>
                    <a:pt x="2257" y="13410"/>
                  </a:moveTo>
                  <a:cubicBezTo>
                    <a:pt x="2257" y="15476"/>
                    <a:pt x="2257" y="17542"/>
                    <a:pt x="2257" y="18763"/>
                  </a:cubicBezTo>
                  <a:cubicBezTo>
                    <a:pt x="2257" y="19984"/>
                    <a:pt x="2257" y="20359"/>
                    <a:pt x="2000" y="20735"/>
                  </a:cubicBezTo>
                  <a:cubicBezTo>
                    <a:pt x="1743" y="21111"/>
                    <a:pt x="1229" y="21486"/>
                    <a:pt x="843" y="21518"/>
                  </a:cubicBezTo>
                  <a:cubicBezTo>
                    <a:pt x="457" y="21549"/>
                    <a:pt x="200" y="21236"/>
                    <a:pt x="72" y="19827"/>
                  </a:cubicBezTo>
                  <a:cubicBezTo>
                    <a:pt x="-57" y="18419"/>
                    <a:pt x="-57" y="15914"/>
                    <a:pt x="457" y="13472"/>
                  </a:cubicBezTo>
                  <a:cubicBezTo>
                    <a:pt x="972" y="11031"/>
                    <a:pt x="2000" y="8652"/>
                    <a:pt x="3286" y="6586"/>
                  </a:cubicBezTo>
                  <a:cubicBezTo>
                    <a:pt x="4572" y="4519"/>
                    <a:pt x="6114" y="2766"/>
                    <a:pt x="7400" y="1733"/>
                  </a:cubicBezTo>
                  <a:cubicBezTo>
                    <a:pt x="8686" y="700"/>
                    <a:pt x="9714" y="387"/>
                    <a:pt x="11000" y="199"/>
                  </a:cubicBezTo>
                  <a:cubicBezTo>
                    <a:pt x="12286" y="12"/>
                    <a:pt x="13829" y="-51"/>
                    <a:pt x="15114" y="43"/>
                  </a:cubicBezTo>
                  <a:cubicBezTo>
                    <a:pt x="16400" y="137"/>
                    <a:pt x="17429" y="387"/>
                    <a:pt x="17943" y="1170"/>
                  </a:cubicBezTo>
                  <a:cubicBezTo>
                    <a:pt x="18457" y="1952"/>
                    <a:pt x="18457" y="3267"/>
                    <a:pt x="17686" y="4332"/>
                  </a:cubicBezTo>
                  <a:cubicBezTo>
                    <a:pt x="16914" y="5396"/>
                    <a:pt x="15372" y="6210"/>
                    <a:pt x="14214" y="6742"/>
                  </a:cubicBezTo>
                  <a:cubicBezTo>
                    <a:pt x="13057" y="7274"/>
                    <a:pt x="12286" y="7525"/>
                    <a:pt x="12414" y="7744"/>
                  </a:cubicBezTo>
                  <a:cubicBezTo>
                    <a:pt x="12543" y="7963"/>
                    <a:pt x="13572" y="8151"/>
                    <a:pt x="15243" y="8495"/>
                  </a:cubicBezTo>
                  <a:cubicBezTo>
                    <a:pt x="16914" y="8839"/>
                    <a:pt x="19229" y="9340"/>
                    <a:pt x="20386" y="9747"/>
                  </a:cubicBezTo>
                  <a:cubicBezTo>
                    <a:pt x="21543" y="10154"/>
                    <a:pt x="21543" y="10467"/>
                    <a:pt x="21157" y="10749"/>
                  </a:cubicBezTo>
                  <a:cubicBezTo>
                    <a:pt x="20772" y="11031"/>
                    <a:pt x="20000" y="11281"/>
                    <a:pt x="18843" y="11469"/>
                  </a:cubicBezTo>
                  <a:cubicBezTo>
                    <a:pt x="17686" y="11657"/>
                    <a:pt x="16143" y="11782"/>
                    <a:pt x="14729" y="11845"/>
                  </a:cubicBezTo>
                  <a:cubicBezTo>
                    <a:pt x="13314" y="11907"/>
                    <a:pt x="12029" y="11907"/>
                    <a:pt x="11000" y="11782"/>
                  </a:cubicBezTo>
                  <a:cubicBezTo>
                    <a:pt x="9972" y="11657"/>
                    <a:pt x="9200" y="11406"/>
                    <a:pt x="8429" y="11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883932" y="555375"/>
              <a:ext cx="58858" cy="9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0" h="21293" fill="norm" stroke="1" extrusionOk="0">
                  <a:moveTo>
                    <a:pt x="11656" y="5891"/>
                  </a:moveTo>
                  <a:cubicBezTo>
                    <a:pt x="8056" y="6382"/>
                    <a:pt x="4456" y="6873"/>
                    <a:pt x="2296" y="8836"/>
                  </a:cubicBezTo>
                  <a:cubicBezTo>
                    <a:pt x="136" y="10800"/>
                    <a:pt x="-584" y="14236"/>
                    <a:pt x="496" y="16691"/>
                  </a:cubicBezTo>
                  <a:cubicBezTo>
                    <a:pt x="1576" y="19145"/>
                    <a:pt x="4456" y="20618"/>
                    <a:pt x="7696" y="21109"/>
                  </a:cubicBezTo>
                  <a:cubicBezTo>
                    <a:pt x="10936" y="21600"/>
                    <a:pt x="14536" y="21109"/>
                    <a:pt x="17056" y="19636"/>
                  </a:cubicBezTo>
                  <a:cubicBezTo>
                    <a:pt x="19576" y="18164"/>
                    <a:pt x="21016" y="15709"/>
                    <a:pt x="19216" y="12273"/>
                  </a:cubicBezTo>
                  <a:cubicBezTo>
                    <a:pt x="17416" y="8836"/>
                    <a:pt x="12376" y="4418"/>
                    <a:pt x="73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734555" y="61021"/>
              <a:ext cx="120145" cy="14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60" fill="norm" stroke="1" extrusionOk="0">
                  <a:moveTo>
                    <a:pt x="2184" y="8312"/>
                  </a:moveTo>
                  <a:cubicBezTo>
                    <a:pt x="1805" y="10190"/>
                    <a:pt x="1426" y="12069"/>
                    <a:pt x="1047" y="13790"/>
                  </a:cubicBezTo>
                  <a:cubicBezTo>
                    <a:pt x="668" y="15512"/>
                    <a:pt x="289" y="17077"/>
                    <a:pt x="99" y="17077"/>
                  </a:cubicBezTo>
                  <a:cubicBezTo>
                    <a:pt x="-90" y="17077"/>
                    <a:pt x="-90" y="15512"/>
                    <a:pt x="857" y="12695"/>
                  </a:cubicBezTo>
                  <a:cubicBezTo>
                    <a:pt x="1805" y="9877"/>
                    <a:pt x="3699" y="5808"/>
                    <a:pt x="5405" y="3303"/>
                  </a:cubicBezTo>
                  <a:cubicBezTo>
                    <a:pt x="7110" y="799"/>
                    <a:pt x="8626" y="-140"/>
                    <a:pt x="10331" y="17"/>
                  </a:cubicBezTo>
                  <a:cubicBezTo>
                    <a:pt x="12036" y="173"/>
                    <a:pt x="13931" y="1425"/>
                    <a:pt x="15826" y="5182"/>
                  </a:cubicBezTo>
                  <a:cubicBezTo>
                    <a:pt x="17721" y="8938"/>
                    <a:pt x="19615" y="15199"/>
                    <a:pt x="21510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820039" y="936375"/>
              <a:ext cx="50355" cy="10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349" fill="norm" stroke="1" extrusionOk="0">
                  <a:moveTo>
                    <a:pt x="19332" y="9450"/>
                  </a:moveTo>
                  <a:cubicBezTo>
                    <a:pt x="19332" y="7200"/>
                    <a:pt x="19332" y="4950"/>
                    <a:pt x="17172" y="4275"/>
                  </a:cubicBezTo>
                  <a:cubicBezTo>
                    <a:pt x="15012" y="3600"/>
                    <a:pt x="10692" y="4500"/>
                    <a:pt x="7236" y="6525"/>
                  </a:cubicBezTo>
                  <a:cubicBezTo>
                    <a:pt x="3780" y="8550"/>
                    <a:pt x="1188" y="11700"/>
                    <a:pt x="324" y="14400"/>
                  </a:cubicBezTo>
                  <a:cubicBezTo>
                    <a:pt x="-540" y="17100"/>
                    <a:pt x="324" y="19350"/>
                    <a:pt x="2916" y="20475"/>
                  </a:cubicBezTo>
                  <a:cubicBezTo>
                    <a:pt x="5508" y="21600"/>
                    <a:pt x="9828" y="21600"/>
                    <a:pt x="13284" y="20700"/>
                  </a:cubicBezTo>
                  <a:cubicBezTo>
                    <a:pt x="16740" y="19800"/>
                    <a:pt x="19332" y="18000"/>
                    <a:pt x="20196" y="14400"/>
                  </a:cubicBezTo>
                  <a:cubicBezTo>
                    <a:pt x="21060" y="10800"/>
                    <a:pt x="20196" y="5400"/>
                    <a:pt x="193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5943564" y="891925"/>
              <a:ext cx="95286" cy="15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20" fill="norm" stroke="1" extrusionOk="0">
                  <a:moveTo>
                    <a:pt x="2825" y="0"/>
                  </a:moveTo>
                  <a:cubicBezTo>
                    <a:pt x="3764" y="2880"/>
                    <a:pt x="4703" y="5760"/>
                    <a:pt x="4468" y="8640"/>
                  </a:cubicBezTo>
                  <a:cubicBezTo>
                    <a:pt x="4234" y="11520"/>
                    <a:pt x="2825" y="14400"/>
                    <a:pt x="1651" y="16560"/>
                  </a:cubicBezTo>
                  <a:cubicBezTo>
                    <a:pt x="477" y="18720"/>
                    <a:pt x="-462" y="20160"/>
                    <a:pt x="242" y="20880"/>
                  </a:cubicBezTo>
                  <a:cubicBezTo>
                    <a:pt x="947" y="21600"/>
                    <a:pt x="3295" y="21600"/>
                    <a:pt x="7051" y="20880"/>
                  </a:cubicBezTo>
                  <a:cubicBezTo>
                    <a:pt x="10808" y="20160"/>
                    <a:pt x="15973" y="18720"/>
                    <a:pt x="21138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073474" y="918333"/>
              <a:ext cx="72892" cy="141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3" h="21263" fill="norm" stroke="1" extrusionOk="0">
                  <a:moveTo>
                    <a:pt x="18472" y="4614"/>
                  </a:moveTo>
                  <a:cubicBezTo>
                    <a:pt x="18472" y="3025"/>
                    <a:pt x="18472" y="1437"/>
                    <a:pt x="17012" y="643"/>
                  </a:cubicBezTo>
                  <a:cubicBezTo>
                    <a:pt x="15553" y="-151"/>
                    <a:pt x="12634" y="-151"/>
                    <a:pt x="10007" y="325"/>
                  </a:cubicBezTo>
                  <a:cubicBezTo>
                    <a:pt x="7380" y="802"/>
                    <a:pt x="5045" y="1755"/>
                    <a:pt x="3002" y="2867"/>
                  </a:cubicBezTo>
                  <a:cubicBezTo>
                    <a:pt x="958" y="3978"/>
                    <a:pt x="-793" y="5249"/>
                    <a:pt x="375" y="6837"/>
                  </a:cubicBezTo>
                  <a:cubicBezTo>
                    <a:pt x="1542" y="8425"/>
                    <a:pt x="5629" y="10331"/>
                    <a:pt x="9131" y="11602"/>
                  </a:cubicBezTo>
                  <a:cubicBezTo>
                    <a:pt x="12634" y="12873"/>
                    <a:pt x="15553" y="13508"/>
                    <a:pt x="17596" y="14620"/>
                  </a:cubicBezTo>
                  <a:cubicBezTo>
                    <a:pt x="19639" y="15731"/>
                    <a:pt x="20807" y="17320"/>
                    <a:pt x="19639" y="18590"/>
                  </a:cubicBezTo>
                  <a:cubicBezTo>
                    <a:pt x="18472" y="19861"/>
                    <a:pt x="14969" y="20814"/>
                    <a:pt x="11758" y="21131"/>
                  </a:cubicBezTo>
                  <a:cubicBezTo>
                    <a:pt x="8548" y="21449"/>
                    <a:pt x="5629" y="21131"/>
                    <a:pt x="2710" y="20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6705600" y="606175"/>
              <a:ext cx="698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6968865" y="175321"/>
              <a:ext cx="229116" cy="78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22" fill="norm" stroke="1" extrusionOk="0">
                  <a:moveTo>
                    <a:pt x="5077" y="8684"/>
                  </a:moveTo>
                  <a:cubicBezTo>
                    <a:pt x="4483" y="10484"/>
                    <a:pt x="3888" y="12284"/>
                    <a:pt x="3195" y="14171"/>
                  </a:cubicBezTo>
                  <a:cubicBezTo>
                    <a:pt x="2501" y="16058"/>
                    <a:pt x="1708" y="18032"/>
                    <a:pt x="1312" y="19164"/>
                  </a:cubicBezTo>
                  <a:cubicBezTo>
                    <a:pt x="916" y="20297"/>
                    <a:pt x="916" y="20587"/>
                    <a:pt x="718" y="20906"/>
                  </a:cubicBezTo>
                  <a:cubicBezTo>
                    <a:pt x="519" y="21226"/>
                    <a:pt x="123" y="21574"/>
                    <a:pt x="24" y="21516"/>
                  </a:cubicBezTo>
                  <a:cubicBezTo>
                    <a:pt x="-75" y="21458"/>
                    <a:pt x="123" y="20993"/>
                    <a:pt x="718" y="19832"/>
                  </a:cubicBezTo>
                  <a:cubicBezTo>
                    <a:pt x="1312" y="18671"/>
                    <a:pt x="2303" y="16813"/>
                    <a:pt x="3294" y="14839"/>
                  </a:cubicBezTo>
                  <a:cubicBezTo>
                    <a:pt x="4285" y="12864"/>
                    <a:pt x="5275" y="10774"/>
                    <a:pt x="6663" y="8684"/>
                  </a:cubicBezTo>
                  <a:cubicBezTo>
                    <a:pt x="8050" y="6593"/>
                    <a:pt x="9833" y="4503"/>
                    <a:pt x="11121" y="3109"/>
                  </a:cubicBezTo>
                  <a:cubicBezTo>
                    <a:pt x="12409" y="1716"/>
                    <a:pt x="13202" y="1019"/>
                    <a:pt x="13995" y="584"/>
                  </a:cubicBezTo>
                  <a:cubicBezTo>
                    <a:pt x="14787" y="148"/>
                    <a:pt x="15580" y="-26"/>
                    <a:pt x="16274" y="3"/>
                  </a:cubicBezTo>
                  <a:cubicBezTo>
                    <a:pt x="16967" y="32"/>
                    <a:pt x="17562" y="264"/>
                    <a:pt x="17760" y="1135"/>
                  </a:cubicBezTo>
                  <a:cubicBezTo>
                    <a:pt x="17958" y="2006"/>
                    <a:pt x="17760" y="3516"/>
                    <a:pt x="17463" y="4590"/>
                  </a:cubicBezTo>
                  <a:cubicBezTo>
                    <a:pt x="17165" y="5664"/>
                    <a:pt x="16769" y="6303"/>
                    <a:pt x="16868" y="6739"/>
                  </a:cubicBezTo>
                  <a:cubicBezTo>
                    <a:pt x="16967" y="7174"/>
                    <a:pt x="17562" y="7406"/>
                    <a:pt x="18255" y="7842"/>
                  </a:cubicBezTo>
                  <a:cubicBezTo>
                    <a:pt x="18949" y="8277"/>
                    <a:pt x="19742" y="8916"/>
                    <a:pt x="20336" y="9468"/>
                  </a:cubicBezTo>
                  <a:cubicBezTo>
                    <a:pt x="20931" y="10019"/>
                    <a:pt x="21327" y="10484"/>
                    <a:pt x="21426" y="10861"/>
                  </a:cubicBezTo>
                  <a:cubicBezTo>
                    <a:pt x="21525" y="11239"/>
                    <a:pt x="21327" y="11529"/>
                    <a:pt x="20633" y="11790"/>
                  </a:cubicBezTo>
                  <a:cubicBezTo>
                    <a:pt x="19940" y="12051"/>
                    <a:pt x="18751" y="12284"/>
                    <a:pt x="17562" y="12400"/>
                  </a:cubicBezTo>
                  <a:cubicBezTo>
                    <a:pt x="16373" y="12516"/>
                    <a:pt x="15184" y="12516"/>
                    <a:pt x="14391" y="12226"/>
                  </a:cubicBezTo>
                  <a:cubicBezTo>
                    <a:pt x="13598" y="11935"/>
                    <a:pt x="13202" y="11355"/>
                    <a:pt x="12806" y="10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7302499" y="529975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082"/>
                    <a:pt x="21600" y="10165"/>
                    <a:pt x="18000" y="13765"/>
                  </a:cubicBezTo>
                  <a:cubicBezTo>
                    <a:pt x="14400" y="17365"/>
                    <a:pt x="7200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7097183" y="0"/>
              <a:ext cx="148168" cy="13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3086" y="4314"/>
                  </a:moveTo>
                  <a:cubicBezTo>
                    <a:pt x="2469" y="5926"/>
                    <a:pt x="1851" y="7538"/>
                    <a:pt x="1234" y="9150"/>
                  </a:cubicBezTo>
                  <a:cubicBezTo>
                    <a:pt x="617" y="10762"/>
                    <a:pt x="0" y="12374"/>
                    <a:pt x="0" y="12213"/>
                  </a:cubicBezTo>
                  <a:cubicBezTo>
                    <a:pt x="0" y="12052"/>
                    <a:pt x="617" y="10117"/>
                    <a:pt x="2006" y="7860"/>
                  </a:cubicBezTo>
                  <a:cubicBezTo>
                    <a:pt x="3394" y="5604"/>
                    <a:pt x="5554" y="3025"/>
                    <a:pt x="7406" y="1413"/>
                  </a:cubicBezTo>
                  <a:cubicBezTo>
                    <a:pt x="9257" y="-199"/>
                    <a:pt x="10800" y="-844"/>
                    <a:pt x="12651" y="1735"/>
                  </a:cubicBezTo>
                  <a:cubicBezTo>
                    <a:pt x="14503" y="4314"/>
                    <a:pt x="16663" y="10117"/>
                    <a:pt x="18206" y="13825"/>
                  </a:cubicBezTo>
                  <a:cubicBezTo>
                    <a:pt x="19749" y="17532"/>
                    <a:pt x="20674" y="19144"/>
                    <a:pt x="21600" y="20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7265722" y="910975"/>
              <a:ext cx="68529" cy="10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86" fill="norm" stroke="1" extrusionOk="0">
                  <a:moveTo>
                    <a:pt x="15300" y="10800"/>
                  </a:moveTo>
                  <a:cubicBezTo>
                    <a:pt x="13336" y="9000"/>
                    <a:pt x="11373" y="7200"/>
                    <a:pt x="8755" y="7875"/>
                  </a:cubicBezTo>
                  <a:cubicBezTo>
                    <a:pt x="6136" y="8550"/>
                    <a:pt x="2864" y="11700"/>
                    <a:pt x="1227" y="14400"/>
                  </a:cubicBezTo>
                  <a:cubicBezTo>
                    <a:pt x="-409" y="17100"/>
                    <a:pt x="-409" y="19350"/>
                    <a:pt x="1227" y="20475"/>
                  </a:cubicBezTo>
                  <a:cubicBezTo>
                    <a:pt x="2864" y="21600"/>
                    <a:pt x="6136" y="21600"/>
                    <a:pt x="9082" y="20925"/>
                  </a:cubicBezTo>
                  <a:cubicBezTo>
                    <a:pt x="12027" y="20250"/>
                    <a:pt x="14646" y="18900"/>
                    <a:pt x="16609" y="15300"/>
                  </a:cubicBezTo>
                  <a:cubicBezTo>
                    <a:pt x="18573" y="11700"/>
                    <a:pt x="19882" y="5850"/>
                    <a:pt x="211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7395592" y="879225"/>
              <a:ext cx="9740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8740" y="0"/>
                  </a:moveTo>
                  <a:cubicBezTo>
                    <a:pt x="5983" y="4800"/>
                    <a:pt x="3226" y="9600"/>
                    <a:pt x="1617" y="13200"/>
                  </a:cubicBezTo>
                  <a:cubicBezTo>
                    <a:pt x="9" y="16800"/>
                    <a:pt x="-451" y="19200"/>
                    <a:pt x="468" y="20400"/>
                  </a:cubicBezTo>
                  <a:cubicBezTo>
                    <a:pt x="1387" y="21600"/>
                    <a:pt x="3685" y="21600"/>
                    <a:pt x="7362" y="21600"/>
                  </a:cubicBezTo>
                  <a:cubicBezTo>
                    <a:pt x="11038" y="21600"/>
                    <a:pt x="16094" y="21600"/>
                    <a:pt x="211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7492999" y="899219"/>
              <a:ext cx="114301" cy="16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2368"/>
                  </a:moveTo>
                  <a:cubicBezTo>
                    <a:pt x="20400" y="1261"/>
                    <a:pt x="19200" y="153"/>
                    <a:pt x="17600" y="14"/>
                  </a:cubicBezTo>
                  <a:cubicBezTo>
                    <a:pt x="16000" y="-124"/>
                    <a:pt x="14000" y="707"/>
                    <a:pt x="12600" y="2230"/>
                  </a:cubicBezTo>
                  <a:cubicBezTo>
                    <a:pt x="11200" y="3753"/>
                    <a:pt x="10400" y="5968"/>
                    <a:pt x="10800" y="7491"/>
                  </a:cubicBezTo>
                  <a:cubicBezTo>
                    <a:pt x="11200" y="9014"/>
                    <a:pt x="12800" y="9845"/>
                    <a:pt x="14200" y="10953"/>
                  </a:cubicBezTo>
                  <a:cubicBezTo>
                    <a:pt x="15600" y="12061"/>
                    <a:pt x="16800" y="13445"/>
                    <a:pt x="14400" y="15245"/>
                  </a:cubicBezTo>
                  <a:cubicBezTo>
                    <a:pt x="12000" y="17045"/>
                    <a:pt x="6000" y="19261"/>
                    <a:pt x="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0" y="1913146"/>
              <a:ext cx="63500" cy="47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1214"/>
                  </a:moveTo>
                  <a:cubicBezTo>
                    <a:pt x="720" y="633"/>
                    <a:pt x="1440" y="52"/>
                    <a:pt x="2880" y="3"/>
                  </a:cubicBezTo>
                  <a:cubicBezTo>
                    <a:pt x="4320" y="-45"/>
                    <a:pt x="6480" y="439"/>
                    <a:pt x="7920" y="1989"/>
                  </a:cubicBezTo>
                  <a:cubicBezTo>
                    <a:pt x="9360" y="3539"/>
                    <a:pt x="10080" y="6154"/>
                    <a:pt x="11880" y="9108"/>
                  </a:cubicBezTo>
                  <a:cubicBezTo>
                    <a:pt x="13680" y="12063"/>
                    <a:pt x="16560" y="15356"/>
                    <a:pt x="18360" y="17487"/>
                  </a:cubicBezTo>
                  <a:cubicBezTo>
                    <a:pt x="20160" y="19618"/>
                    <a:pt x="20880" y="20586"/>
                    <a:pt x="21600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84099" y="2234638"/>
              <a:ext cx="58919" cy="4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1" h="20272" fill="norm" stroke="1" extrusionOk="0">
                  <a:moveTo>
                    <a:pt x="2177" y="1617"/>
                  </a:moveTo>
                  <a:cubicBezTo>
                    <a:pt x="737" y="6527"/>
                    <a:pt x="-703" y="11436"/>
                    <a:pt x="377" y="14872"/>
                  </a:cubicBezTo>
                  <a:cubicBezTo>
                    <a:pt x="1457" y="18308"/>
                    <a:pt x="5057" y="20272"/>
                    <a:pt x="8657" y="20272"/>
                  </a:cubicBezTo>
                  <a:cubicBezTo>
                    <a:pt x="12257" y="20272"/>
                    <a:pt x="15857" y="18308"/>
                    <a:pt x="18017" y="13890"/>
                  </a:cubicBezTo>
                  <a:cubicBezTo>
                    <a:pt x="20177" y="9472"/>
                    <a:pt x="20897" y="2599"/>
                    <a:pt x="18737" y="636"/>
                  </a:cubicBezTo>
                  <a:cubicBezTo>
                    <a:pt x="16577" y="-1328"/>
                    <a:pt x="11537" y="1617"/>
                    <a:pt x="6497" y="4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784568" y="1847463"/>
              <a:ext cx="212383" cy="66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40" fill="norm" stroke="1" extrusionOk="0">
                  <a:moveTo>
                    <a:pt x="4135" y="7719"/>
                  </a:moveTo>
                  <a:cubicBezTo>
                    <a:pt x="4135" y="9091"/>
                    <a:pt x="4135" y="10462"/>
                    <a:pt x="4563" y="12279"/>
                  </a:cubicBezTo>
                  <a:cubicBezTo>
                    <a:pt x="4991" y="14096"/>
                    <a:pt x="5846" y="16359"/>
                    <a:pt x="6274" y="17833"/>
                  </a:cubicBezTo>
                  <a:cubicBezTo>
                    <a:pt x="6702" y="19308"/>
                    <a:pt x="6702" y="19993"/>
                    <a:pt x="6702" y="20542"/>
                  </a:cubicBezTo>
                  <a:cubicBezTo>
                    <a:pt x="6702" y="21091"/>
                    <a:pt x="6702" y="21502"/>
                    <a:pt x="6488" y="21433"/>
                  </a:cubicBezTo>
                  <a:cubicBezTo>
                    <a:pt x="6274" y="21365"/>
                    <a:pt x="5846" y="20816"/>
                    <a:pt x="4991" y="19308"/>
                  </a:cubicBezTo>
                  <a:cubicBezTo>
                    <a:pt x="4135" y="17799"/>
                    <a:pt x="2852" y="15331"/>
                    <a:pt x="1890" y="13068"/>
                  </a:cubicBezTo>
                  <a:cubicBezTo>
                    <a:pt x="927" y="10805"/>
                    <a:pt x="286" y="8748"/>
                    <a:pt x="72" y="6965"/>
                  </a:cubicBezTo>
                  <a:cubicBezTo>
                    <a:pt x="-142" y="5182"/>
                    <a:pt x="72" y="3673"/>
                    <a:pt x="1355" y="2542"/>
                  </a:cubicBezTo>
                  <a:cubicBezTo>
                    <a:pt x="2638" y="1411"/>
                    <a:pt x="4991" y="656"/>
                    <a:pt x="7022" y="279"/>
                  </a:cubicBezTo>
                  <a:cubicBezTo>
                    <a:pt x="9054" y="-98"/>
                    <a:pt x="10765" y="-98"/>
                    <a:pt x="12262" y="313"/>
                  </a:cubicBezTo>
                  <a:cubicBezTo>
                    <a:pt x="13759" y="725"/>
                    <a:pt x="15042" y="1548"/>
                    <a:pt x="15256" y="2679"/>
                  </a:cubicBezTo>
                  <a:cubicBezTo>
                    <a:pt x="15470" y="3811"/>
                    <a:pt x="14614" y="5251"/>
                    <a:pt x="13652" y="6176"/>
                  </a:cubicBezTo>
                  <a:cubicBezTo>
                    <a:pt x="12690" y="7102"/>
                    <a:pt x="11620" y="7513"/>
                    <a:pt x="11620" y="7685"/>
                  </a:cubicBezTo>
                  <a:cubicBezTo>
                    <a:pt x="11620" y="7856"/>
                    <a:pt x="12690" y="7788"/>
                    <a:pt x="14294" y="7788"/>
                  </a:cubicBezTo>
                  <a:cubicBezTo>
                    <a:pt x="15898" y="7788"/>
                    <a:pt x="18036" y="7856"/>
                    <a:pt x="19426" y="8062"/>
                  </a:cubicBezTo>
                  <a:cubicBezTo>
                    <a:pt x="20816" y="8268"/>
                    <a:pt x="21458" y="8611"/>
                    <a:pt x="21458" y="9159"/>
                  </a:cubicBezTo>
                  <a:cubicBezTo>
                    <a:pt x="21458" y="9708"/>
                    <a:pt x="20816" y="10462"/>
                    <a:pt x="19533" y="11045"/>
                  </a:cubicBezTo>
                  <a:cubicBezTo>
                    <a:pt x="18250" y="11628"/>
                    <a:pt x="16325" y="12039"/>
                    <a:pt x="14401" y="12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071033" y="2149225"/>
              <a:ext cx="79961" cy="10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0938" fill="norm" stroke="1" extrusionOk="0">
                  <a:moveTo>
                    <a:pt x="10523" y="0"/>
                  </a:moveTo>
                  <a:cubicBezTo>
                    <a:pt x="7754" y="432"/>
                    <a:pt x="4985" y="864"/>
                    <a:pt x="3046" y="2376"/>
                  </a:cubicBezTo>
                  <a:cubicBezTo>
                    <a:pt x="1108" y="3888"/>
                    <a:pt x="0" y="6480"/>
                    <a:pt x="0" y="9720"/>
                  </a:cubicBezTo>
                  <a:cubicBezTo>
                    <a:pt x="0" y="12960"/>
                    <a:pt x="1108" y="16848"/>
                    <a:pt x="3046" y="19008"/>
                  </a:cubicBezTo>
                  <a:cubicBezTo>
                    <a:pt x="4985" y="21168"/>
                    <a:pt x="7754" y="21600"/>
                    <a:pt x="11077" y="19872"/>
                  </a:cubicBezTo>
                  <a:cubicBezTo>
                    <a:pt x="14400" y="18144"/>
                    <a:pt x="18277" y="14256"/>
                    <a:pt x="19938" y="11232"/>
                  </a:cubicBezTo>
                  <a:cubicBezTo>
                    <a:pt x="21600" y="8208"/>
                    <a:pt x="21046" y="6048"/>
                    <a:pt x="19108" y="4752"/>
                  </a:cubicBezTo>
                  <a:cubicBezTo>
                    <a:pt x="17169" y="3456"/>
                    <a:pt x="13846" y="3024"/>
                    <a:pt x="10800" y="3024"/>
                  </a:cubicBezTo>
                  <a:cubicBezTo>
                    <a:pt x="7754" y="3024"/>
                    <a:pt x="4985" y="3456"/>
                    <a:pt x="2215" y="3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820965" y="1613993"/>
              <a:ext cx="156935" cy="17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05" fill="norm" stroke="1" extrusionOk="0">
                  <a:moveTo>
                    <a:pt x="4073" y="11156"/>
                  </a:moveTo>
                  <a:cubicBezTo>
                    <a:pt x="4073" y="12457"/>
                    <a:pt x="4073" y="13758"/>
                    <a:pt x="3353" y="15059"/>
                  </a:cubicBezTo>
                  <a:cubicBezTo>
                    <a:pt x="2633" y="16360"/>
                    <a:pt x="1193" y="17662"/>
                    <a:pt x="473" y="17401"/>
                  </a:cubicBezTo>
                  <a:cubicBezTo>
                    <a:pt x="-247" y="17141"/>
                    <a:pt x="-247" y="15319"/>
                    <a:pt x="1193" y="12197"/>
                  </a:cubicBezTo>
                  <a:cubicBezTo>
                    <a:pt x="2633" y="9074"/>
                    <a:pt x="5513" y="4650"/>
                    <a:pt x="7817" y="2307"/>
                  </a:cubicBezTo>
                  <a:cubicBezTo>
                    <a:pt x="10121" y="-35"/>
                    <a:pt x="11849" y="-295"/>
                    <a:pt x="13001" y="225"/>
                  </a:cubicBezTo>
                  <a:cubicBezTo>
                    <a:pt x="14153" y="746"/>
                    <a:pt x="14729" y="2047"/>
                    <a:pt x="16025" y="5691"/>
                  </a:cubicBezTo>
                  <a:cubicBezTo>
                    <a:pt x="17321" y="9334"/>
                    <a:pt x="19337" y="15319"/>
                    <a:pt x="21353" y="21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060450" y="2492125"/>
              <a:ext cx="53108" cy="8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254" fill="norm" stroke="1" extrusionOk="0">
                  <a:moveTo>
                    <a:pt x="14954" y="8308"/>
                  </a:moveTo>
                  <a:cubicBezTo>
                    <a:pt x="13292" y="5538"/>
                    <a:pt x="11631" y="2769"/>
                    <a:pt x="9138" y="2215"/>
                  </a:cubicBezTo>
                  <a:cubicBezTo>
                    <a:pt x="6646" y="1662"/>
                    <a:pt x="3323" y="3323"/>
                    <a:pt x="1662" y="5538"/>
                  </a:cubicBezTo>
                  <a:cubicBezTo>
                    <a:pt x="0" y="7754"/>
                    <a:pt x="0" y="10523"/>
                    <a:pt x="0" y="13292"/>
                  </a:cubicBezTo>
                  <a:cubicBezTo>
                    <a:pt x="0" y="16062"/>
                    <a:pt x="0" y="18831"/>
                    <a:pt x="2077" y="20215"/>
                  </a:cubicBezTo>
                  <a:cubicBezTo>
                    <a:pt x="4154" y="21600"/>
                    <a:pt x="8308" y="21600"/>
                    <a:pt x="11631" y="20215"/>
                  </a:cubicBezTo>
                  <a:cubicBezTo>
                    <a:pt x="14954" y="18831"/>
                    <a:pt x="17446" y="16062"/>
                    <a:pt x="19108" y="13015"/>
                  </a:cubicBezTo>
                  <a:cubicBezTo>
                    <a:pt x="20769" y="9969"/>
                    <a:pt x="21600" y="6646"/>
                    <a:pt x="19938" y="4431"/>
                  </a:cubicBezTo>
                  <a:cubicBezTo>
                    <a:pt x="18277" y="2215"/>
                    <a:pt x="14123" y="1108"/>
                    <a:pt x="99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1166092" y="2441325"/>
              <a:ext cx="97558" cy="15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27" fill="norm" stroke="1" extrusionOk="0">
                  <a:moveTo>
                    <a:pt x="501" y="0"/>
                  </a:moveTo>
                  <a:cubicBezTo>
                    <a:pt x="1880" y="2627"/>
                    <a:pt x="3259" y="5254"/>
                    <a:pt x="3259" y="8173"/>
                  </a:cubicBezTo>
                  <a:cubicBezTo>
                    <a:pt x="3259" y="11092"/>
                    <a:pt x="1880" y="14303"/>
                    <a:pt x="961" y="16638"/>
                  </a:cubicBezTo>
                  <a:cubicBezTo>
                    <a:pt x="42" y="18973"/>
                    <a:pt x="-418" y="20432"/>
                    <a:pt x="501" y="21016"/>
                  </a:cubicBezTo>
                  <a:cubicBezTo>
                    <a:pt x="1420" y="21600"/>
                    <a:pt x="3718" y="21308"/>
                    <a:pt x="7395" y="20578"/>
                  </a:cubicBezTo>
                  <a:cubicBezTo>
                    <a:pt x="11071" y="19849"/>
                    <a:pt x="16127" y="18681"/>
                    <a:pt x="21182" y="17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1293404" y="2442648"/>
              <a:ext cx="62814" cy="14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1" h="21033" fill="norm" stroke="1" extrusionOk="0">
                  <a:moveTo>
                    <a:pt x="16836" y="4566"/>
                  </a:moveTo>
                  <a:cubicBezTo>
                    <a:pt x="16836" y="2977"/>
                    <a:pt x="16836" y="1389"/>
                    <a:pt x="14811" y="595"/>
                  </a:cubicBezTo>
                  <a:cubicBezTo>
                    <a:pt x="12786" y="-199"/>
                    <a:pt x="8736" y="-199"/>
                    <a:pt x="6036" y="595"/>
                  </a:cubicBezTo>
                  <a:cubicBezTo>
                    <a:pt x="3336" y="1389"/>
                    <a:pt x="1986" y="2977"/>
                    <a:pt x="974" y="4566"/>
                  </a:cubicBezTo>
                  <a:cubicBezTo>
                    <a:pt x="-39" y="6154"/>
                    <a:pt x="-714" y="7742"/>
                    <a:pt x="1311" y="9648"/>
                  </a:cubicBezTo>
                  <a:cubicBezTo>
                    <a:pt x="3336" y="11554"/>
                    <a:pt x="8061" y="13777"/>
                    <a:pt x="12449" y="15842"/>
                  </a:cubicBezTo>
                  <a:cubicBezTo>
                    <a:pt x="16836" y="17907"/>
                    <a:pt x="20886" y="19813"/>
                    <a:pt x="19873" y="20607"/>
                  </a:cubicBezTo>
                  <a:cubicBezTo>
                    <a:pt x="18861" y="21401"/>
                    <a:pt x="12786" y="21083"/>
                    <a:pt x="8736" y="19654"/>
                  </a:cubicBezTo>
                  <a:cubicBezTo>
                    <a:pt x="4686" y="18225"/>
                    <a:pt x="2661" y="15683"/>
                    <a:pt x="636" y="13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972733" y="1833372"/>
              <a:ext cx="179918" cy="44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14114"/>
                  </a:moveTo>
                  <a:cubicBezTo>
                    <a:pt x="18042" y="12880"/>
                    <a:pt x="14485" y="11646"/>
                    <a:pt x="12071" y="9846"/>
                  </a:cubicBezTo>
                  <a:cubicBezTo>
                    <a:pt x="9656" y="8046"/>
                    <a:pt x="8386" y="5680"/>
                    <a:pt x="8894" y="3931"/>
                  </a:cubicBezTo>
                  <a:cubicBezTo>
                    <a:pt x="9402" y="2183"/>
                    <a:pt x="11689" y="1051"/>
                    <a:pt x="13722" y="486"/>
                  </a:cubicBezTo>
                  <a:cubicBezTo>
                    <a:pt x="15755" y="-80"/>
                    <a:pt x="17534" y="-80"/>
                    <a:pt x="18805" y="126"/>
                  </a:cubicBezTo>
                  <a:cubicBezTo>
                    <a:pt x="20075" y="331"/>
                    <a:pt x="20838" y="743"/>
                    <a:pt x="20838" y="1823"/>
                  </a:cubicBezTo>
                  <a:cubicBezTo>
                    <a:pt x="20838" y="2903"/>
                    <a:pt x="20075" y="4651"/>
                    <a:pt x="17788" y="6606"/>
                  </a:cubicBezTo>
                  <a:cubicBezTo>
                    <a:pt x="15501" y="8560"/>
                    <a:pt x="11689" y="10720"/>
                    <a:pt x="8894" y="12263"/>
                  </a:cubicBezTo>
                  <a:cubicBezTo>
                    <a:pt x="6099" y="13806"/>
                    <a:pt x="4320" y="14731"/>
                    <a:pt x="2795" y="15400"/>
                  </a:cubicBezTo>
                  <a:cubicBezTo>
                    <a:pt x="1271" y="16069"/>
                    <a:pt x="0" y="16480"/>
                    <a:pt x="0" y="16789"/>
                  </a:cubicBezTo>
                  <a:cubicBezTo>
                    <a:pt x="0" y="17097"/>
                    <a:pt x="1271" y="17303"/>
                    <a:pt x="2541" y="17869"/>
                  </a:cubicBezTo>
                  <a:cubicBezTo>
                    <a:pt x="3812" y="18434"/>
                    <a:pt x="5082" y="19360"/>
                    <a:pt x="6861" y="20029"/>
                  </a:cubicBezTo>
                  <a:cubicBezTo>
                    <a:pt x="8640" y="20697"/>
                    <a:pt x="10927" y="21109"/>
                    <a:pt x="13214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2736850" y="1782371"/>
              <a:ext cx="199689" cy="69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25" fill="norm" stroke="1" extrusionOk="0">
                  <a:moveTo>
                    <a:pt x="0" y="11505"/>
                  </a:moveTo>
                  <a:cubicBezTo>
                    <a:pt x="900" y="13072"/>
                    <a:pt x="1800" y="14638"/>
                    <a:pt x="2250" y="16204"/>
                  </a:cubicBezTo>
                  <a:cubicBezTo>
                    <a:pt x="2700" y="17770"/>
                    <a:pt x="2700" y="19336"/>
                    <a:pt x="2475" y="20282"/>
                  </a:cubicBezTo>
                  <a:cubicBezTo>
                    <a:pt x="2250" y="21229"/>
                    <a:pt x="1800" y="21555"/>
                    <a:pt x="1463" y="21522"/>
                  </a:cubicBezTo>
                  <a:cubicBezTo>
                    <a:pt x="1125" y="21490"/>
                    <a:pt x="900" y="21098"/>
                    <a:pt x="1012" y="19760"/>
                  </a:cubicBezTo>
                  <a:cubicBezTo>
                    <a:pt x="1125" y="18423"/>
                    <a:pt x="1575" y="16139"/>
                    <a:pt x="2138" y="13920"/>
                  </a:cubicBezTo>
                  <a:cubicBezTo>
                    <a:pt x="2700" y="11701"/>
                    <a:pt x="3375" y="9548"/>
                    <a:pt x="4388" y="7427"/>
                  </a:cubicBezTo>
                  <a:cubicBezTo>
                    <a:pt x="5400" y="5306"/>
                    <a:pt x="6750" y="3218"/>
                    <a:pt x="7762" y="1978"/>
                  </a:cubicBezTo>
                  <a:cubicBezTo>
                    <a:pt x="8775" y="738"/>
                    <a:pt x="9450" y="347"/>
                    <a:pt x="10350" y="151"/>
                  </a:cubicBezTo>
                  <a:cubicBezTo>
                    <a:pt x="11250" y="-45"/>
                    <a:pt x="12375" y="-45"/>
                    <a:pt x="13162" y="118"/>
                  </a:cubicBezTo>
                  <a:cubicBezTo>
                    <a:pt x="13950" y="281"/>
                    <a:pt x="14400" y="608"/>
                    <a:pt x="14850" y="1554"/>
                  </a:cubicBezTo>
                  <a:cubicBezTo>
                    <a:pt x="15300" y="2500"/>
                    <a:pt x="15750" y="4066"/>
                    <a:pt x="15862" y="5045"/>
                  </a:cubicBezTo>
                  <a:cubicBezTo>
                    <a:pt x="15975" y="6024"/>
                    <a:pt x="15750" y="6415"/>
                    <a:pt x="15188" y="6742"/>
                  </a:cubicBezTo>
                  <a:cubicBezTo>
                    <a:pt x="14625" y="7068"/>
                    <a:pt x="13725" y="7329"/>
                    <a:pt x="12713" y="7460"/>
                  </a:cubicBezTo>
                  <a:cubicBezTo>
                    <a:pt x="11700" y="7590"/>
                    <a:pt x="10575" y="7590"/>
                    <a:pt x="11812" y="7753"/>
                  </a:cubicBezTo>
                  <a:cubicBezTo>
                    <a:pt x="13050" y="7916"/>
                    <a:pt x="16650" y="8243"/>
                    <a:pt x="18788" y="8797"/>
                  </a:cubicBezTo>
                  <a:cubicBezTo>
                    <a:pt x="20925" y="9352"/>
                    <a:pt x="21600" y="10135"/>
                    <a:pt x="21037" y="10820"/>
                  </a:cubicBezTo>
                  <a:cubicBezTo>
                    <a:pt x="20475" y="11505"/>
                    <a:pt x="18675" y="12093"/>
                    <a:pt x="16987" y="12452"/>
                  </a:cubicBezTo>
                  <a:cubicBezTo>
                    <a:pt x="15300" y="12811"/>
                    <a:pt x="13725" y="12941"/>
                    <a:pt x="12937" y="12843"/>
                  </a:cubicBezTo>
                  <a:cubicBezTo>
                    <a:pt x="12150" y="12745"/>
                    <a:pt x="12150" y="12419"/>
                    <a:pt x="12150" y="12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3016250" y="2060325"/>
              <a:ext cx="444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2858294" y="1568112"/>
              <a:ext cx="157957" cy="1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23" fill="norm" stroke="1" extrusionOk="0">
                  <a:moveTo>
                    <a:pt x="2484" y="6380"/>
                  </a:moveTo>
                  <a:cubicBezTo>
                    <a:pt x="2196" y="8694"/>
                    <a:pt x="1908" y="11009"/>
                    <a:pt x="1476" y="13709"/>
                  </a:cubicBezTo>
                  <a:cubicBezTo>
                    <a:pt x="1044" y="16409"/>
                    <a:pt x="468" y="19494"/>
                    <a:pt x="180" y="20073"/>
                  </a:cubicBezTo>
                  <a:cubicBezTo>
                    <a:pt x="-108" y="20652"/>
                    <a:pt x="-108" y="18723"/>
                    <a:pt x="612" y="15444"/>
                  </a:cubicBezTo>
                  <a:cubicBezTo>
                    <a:pt x="1332" y="12166"/>
                    <a:pt x="2772" y="7537"/>
                    <a:pt x="4068" y="4452"/>
                  </a:cubicBezTo>
                  <a:cubicBezTo>
                    <a:pt x="5364" y="1366"/>
                    <a:pt x="6516" y="-177"/>
                    <a:pt x="8244" y="16"/>
                  </a:cubicBezTo>
                  <a:cubicBezTo>
                    <a:pt x="9972" y="209"/>
                    <a:pt x="12276" y="2137"/>
                    <a:pt x="14580" y="5994"/>
                  </a:cubicBezTo>
                  <a:cubicBezTo>
                    <a:pt x="16884" y="9852"/>
                    <a:pt x="19188" y="15637"/>
                    <a:pt x="21492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2995980" y="2460451"/>
              <a:ext cx="51078" cy="11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0960" fill="norm" stroke="1" extrusionOk="0">
                  <a:moveTo>
                    <a:pt x="18642" y="4455"/>
                  </a:moveTo>
                  <a:cubicBezTo>
                    <a:pt x="18642" y="2593"/>
                    <a:pt x="18642" y="731"/>
                    <a:pt x="16482" y="173"/>
                  </a:cubicBezTo>
                  <a:cubicBezTo>
                    <a:pt x="14322" y="-386"/>
                    <a:pt x="10002" y="359"/>
                    <a:pt x="6546" y="3152"/>
                  </a:cubicBezTo>
                  <a:cubicBezTo>
                    <a:pt x="3090" y="5945"/>
                    <a:pt x="498" y="10786"/>
                    <a:pt x="66" y="14138"/>
                  </a:cubicBezTo>
                  <a:cubicBezTo>
                    <a:pt x="-366" y="17490"/>
                    <a:pt x="1362" y="19352"/>
                    <a:pt x="4386" y="20283"/>
                  </a:cubicBezTo>
                  <a:cubicBezTo>
                    <a:pt x="7410" y="21214"/>
                    <a:pt x="11730" y="21214"/>
                    <a:pt x="15186" y="20097"/>
                  </a:cubicBezTo>
                  <a:cubicBezTo>
                    <a:pt x="18642" y="18980"/>
                    <a:pt x="21234" y="16745"/>
                    <a:pt x="20802" y="13393"/>
                  </a:cubicBezTo>
                  <a:cubicBezTo>
                    <a:pt x="20370" y="10042"/>
                    <a:pt x="16914" y="5573"/>
                    <a:pt x="13458" y="1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3109129" y="2422275"/>
              <a:ext cx="123021" cy="16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08" fill="norm" stroke="1" extrusionOk="0">
                  <a:moveTo>
                    <a:pt x="2607" y="0"/>
                  </a:moveTo>
                  <a:cubicBezTo>
                    <a:pt x="1875" y="5670"/>
                    <a:pt x="1142" y="11340"/>
                    <a:pt x="593" y="14985"/>
                  </a:cubicBezTo>
                  <a:cubicBezTo>
                    <a:pt x="44" y="18630"/>
                    <a:pt x="-322" y="20250"/>
                    <a:pt x="410" y="20925"/>
                  </a:cubicBezTo>
                  <a:cubicBezTo>
                    <a:pt x="1142" y="21600"/>
                    <a:pt x="2973" y="21330"/>
                    <a:pt x="6634" y="20520"/>
                  </a:cubicBezTo>
                  <a:cubicBezTo>
                    <a:pt x="10295" y="19710"/>
                    <a:pt x="15786" y="18360"/>
                    <a:pt x="21278" y="17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3289300" y="2430327"/>
              <a:ext cx="101600" cy="17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21600" y="1352"/>
                  </a:moveTo>
                  <a:cubicBezTo>
                    <a:pt x="19800" y="572"/>
                    <a:pt x="18000" y="-209"/>
                    <a:pt x="14625" y="51"/>
                  </a:cubicBezTo>
                  <a:cubicBezTo>
                    <a:pt x="11250" y="311"/>
                    <a:pt x="6300" y="1613"/>
                    <a:pt x="3600" y="2914"/>
                  </a:cubicBezTo>
                  <a:cubicBezTo>
                    <a:pt x="900" y="4215"/>
                    <a:pt x="450" y="5516"/>
                    <a:pt x="2025" y="7078"/>
                  </a:cubicBezTo>
                  <a:cubicBezTo>
                    <a:pt x="3600" y="8639"/>
                    <a:pt x="7200" y="10461"/>
                    <a:pt x="10125" y="12152"/>
                  </a:cubicBezTo>
                  <a:cubicBezTo>
                    <a:pt x="13050" y="13844"/>
                    <a:pt x="15300" y="15405"/>
                    <a:pt x="16650" y="16837"/>
                  </a:cubicBezTo>
                  <a:cubicBezTo>
                    <a:pt x="18000" y="18268"/>
                    <a:pt x="18450" y="19569"/>
                    <a:pt x="16650" y="20350"/>
                  </a:cubicBezTo>
                  <a:cubicBezTo>
                    <a:pt x="14850" y="21131"/>
                    <a:pt x="10800" y="21391"/>
                    <a:pt x="7650" y="21131"/>
                  </a:cubicBezTo>
                  <a:cubicBezTo>
                    <a:pt x="4500" y="20871"/>
                    <a:pt x="2250" y="20090"/>
                    <a:pt x="0" y="19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241783" y="1771311"/>
              <a:ext cx="635017" cy="37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53" fill="norm" stroke="1" extrusionOk="0">
                  <a:moveTo>
                    <a:pt x="5151" y="13072"/>
                  </a:moveTo>
                  <a:cubicBezTo>
                    <a:pt x="5222" y="11879"/>
                    <a:pt x="5294" y="10685"/>
                    <a:pt x="5330" y="9790"/>
                  </a:cubicBezTo>
                  <a:cubicBezTo>
                    <a:pt x="5365" y="8895"/>
                    <a:pt x="5365" y="8299"/>
                    <a:pt x="4936" y="7941"/>
                  </a:cubicBezTo>
                  <a:cubicBezTo>
                    <a:pt x="4507" y="7583"/>
                    <a:pt x="3649" y="7463"/>
                    <a:pt x="2719" y="8358"/>
                  </a:cubicBezTo>
                  <a:cubicBezTo>
                    <a:pt x="1789" y="9253"/>
                    <a:pt x="788" y="11163"/>
                    <a:pt x="323" y="13490"/>
                  </a:cubicBezTo>
                  <a:cubicBezTo>
                    <a:pt x="-142" y="15817"/>
                    <a:pt x="-70" y="18562"/>
                    <a:pt x="323" y="19994"/>
                  </a:cubicBezTo>
                  <a:cubicBezTo>
                    <a:pt x="716" y="21426"/>
                    <a:pt x="1432" y="21545"/>
                    <a:pt x="2218" y="20650"/>
                  </a:cubicBezTo>
                  <a:cubicBezTo>
                    <a:pt x="3005" y="19755"/>
                    <a:pt x="3863" y="17846"/>
                    <a:pt x="4364" y="16533"/>
                  </a:cubicBezTo>
                  <a:cubicBezTo>
                    <a:pt x="4865" y="15220"/>
                    <a:pt x="5008" y="14504"/>
                    <a:pt x="5079" y="13609"/>
                  </a:cubicBezTo>
                  <a:cubicBezTo>
                    <a:pt x="5151" y="12714"/>
                    <a:pt x="5151" y="11640"/>
                    <a:pt x="5079" y="11461"/>
                  </a:cubicBezTo>
                  <a:cubicBezTo>
                    <a:pt x="5008" y="11282"/>
                    <a:pt x="4865" y="11998"/>
                    <a:pt x="4757" y="13609"/>
                  </a:cubicBezTo>
                  <a:cubicBezTo>
                    <a:pt x="4650" y="15220"/>
                    <a:pt x="4579" y="17726"/>
                    <a:pt x="4650" y="19218"/>
                  </a:cubicBezTo>
                  <a:cubicBezTo>
                    <a:pt x="4722" y="20710"/>
                    <a:pt x="4936" y="21187"/>
                    <a:pt x="5222" y="21247"/>
                  </a:cubicBezTo>
                  <a:cubicBezTo>
                    <a:pt x="5508" y="21306"/>
                    <a:pt x="5866" y="20948"/>
                    <a:pt x="6474" y="19218"/>
                  </a:cubicBezTo>
                  <a:cubicBezTo>
                    <a:pt x="7082" y="17488"/>
                    <a:pt x="7940" y="14385"/>
                    <a:pt x="8405" y="11163"/>
                  </a:cubicBezTo>
                  <a:cubicBezTo>
                    <a:pt x="8870" y="7941"/>
                    <a:pt x="8941" y="4599"/>
                    <a:pt x="8941" y="2630"/>
                  </a:cubicBezTo>
                  <a:cubicBezTo>
                    <a:pt x="8941" y="661"/>
                    <a:pt x="8870" y="64"/>
                    <a:pt x="8941" y="5"/>
                  </a:cubicBezTo>
                  <a:cubicBezTo>
                    <a:pt x="9013" y="-55"/>
                    <a:pt x="9228" y="422"/>
                    <a:pt x="9692" y="1258"/>
                  </a:cubicBezTo>
                  <a:cubicBezTo>
                    <a:pt x="10157" y="2093"/>
                    <a:pt x="10873" y="3286"/>
                    <a:pt x="11051" y="4838"/>
                  </a:cubicBezTo>
                  <a:cubicBezTo>
                    <a:pt x="11230" y="6389"/>
                    <a:pt x="10873" y="8299"/>
                    <a:pt x="10515" y="10327"/>
                  </a:cubicBezTo>
                  <a:cubicBezTo>
                    <a:pt x="10157" y="12356"/>
                    <a:pt x="9800" y="14504"/>
                    <a:pt x="9621" y="15876"/>
                  </a:cubicBezTo>
                  <a:cubicBezTo>
                    <a:pt x="9442" y="17249"/>
                    <a:pt x="9442" y="17846"/>
                    <a:pt x="9585" y="18502"/>
                  </a:cubicBezTo>
                  <a:cubicBezTo>
                    <a:pt x="9728" y="19158"/>
                    <a:pt x="10014" y="19874"/>
                    <a:pt x="10336" y="20232"/>
                  </a:cubicBezTo>
                  <a:cubicBezTo>
                    <a:pt x="10658" y="20590"/>
                    <a:pt x="11016" y="20590"/>
                    <a:pt x="11802" y="20173"/>
                  </a:cubicBezTo>
                  <a:cubicBezTo>
                    <a:pt x="12589" y="19755"/>
                    <a:pt x="13805" y="18920"/>
                    <a:pt x="14878" y="17428"/>
                  </a:cubicBezTo>
                  <a:cubicBezTo>
                    <a:pt x="15951" y="15936"/>
                    <a:pt x="16881" y="13788"/>
                    <a:pt x="17345" y="12296"/>
                  </a:cubicBezTo>
                  <a:cubicBezTo>
                    <a:pt x="17810" y="10805"/>
                    <a:pt x="17810" y="9969"/>
                    <a:pt x="17632" y="9492"/>
                  </a:cubicBezTo>
                  <a:cubicBezTo>
                    <a:pt x="17453" y="9015"/>
                    <a:pt x="17095" y="8895"/>
                    <a:pt x="16559" y="9492"/>
                  </a:cubicBezTo>
                  <a:cubicBezTo>
                    <a:pt x="16022" y="10089"/>
                    <a:pt x="15307" y="11401"/>
                    <a:pt x="14771" y="13012"/>
                  </a:cubicBezTo>
                  <a:cubicBezTo>
                    <a:pt x="14234" y="14623"/>
                    <a:pt x="13877" y="16533"/>
                    <a:pt x="13733" y="17786"/>
                  </a:cubicBezTo>
                  <a:cubicBezTo>
                    <a:pt x="13590" y="19039"/>
                    <a:pt x="13662" y="19636"/>
                    <a:pt x="14091" y="20113"/>
                  </a:cubicBezTo>
                  <a:cubicBezTo>
                    <a:pt x="14520" y="20590"/>
                    <a:pt x="15307" y="20948"/>
                    <a:pt x="16594" y="20769"/>
                  </a:cubicBezTo>
                  <a:cubicBezTo>
                    <a:pt x="17882" y="20590"/>
                    <a:pt x="19670" y="19874"/>
                    <a:pt x="21458" y="19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468610" y="1888059"/>
              <a:ext cx="182890" cy="24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0989" fill="norm" stroke="1" extrusionOk="0">
                  <a:moveTo>
                    <a:pt x="12097" y="6111"/>
                  </a:moveTo>
                  <a:cubicBezTo>
                    <a:pt x="12817" y="5379"/>
                    <a:pt x="13537" y="4646"/>
                    <a:pt x="14137" y="3640"/>
                  </a:cubicBezTo>
                  <a:cubicBezTo>
                    <a:pt x="14737" y="2633"/>
                    <a:pt x="15217" y="1351"/>
                    <a:pt x="14737" y="619"/>
                  </a:cubicBezTo>
                  <a:cubicBezTo>
                    <a:pt x="14257" y="-113"/>
                    <a:pt x="12817" y="-296"/>
                    <a:pt x="10537" y="619"/>
                  </a:cubicBezTo>
                  <a:cubicBezTo>
                    <a:pt x="8257" y="1535"/>
                    <a:pt x="5137" y="3548"/>
                    <a:pt x="2857" y="6477"/>
                  </a:cubicBezTo>
                  <a:cubicBezTo>
                    <a:pt x="577" y="9406"/>
                    <a:pt x="-863" y="13250"/>
                    <a:pt x="577" y="15996"/>
                  </a:cubicBezTo>
                  <a:cubicBezTo>
                    <a:pt x="2017" y="18741"/>
                    <a:pt x="6337" y="20389"/>
                    <a:pt x="10177" y="20846"/>
                  </a:cubicBezTo>
                  <a:cubicBezTo>
                    <a:pt x="14017" y="21304"/>
                    <a:pt x="17377" y="20572"/>
                    <a:pt x="20737" y="19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5657585" y="1952375"/>
              <a:ext cx="162278" cy="13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06" fill="norm" stroke="1" extrusionOk="0">
                  <a:moveTo>
                    <a:pt x="16650" y="0"/>
                  </a:moveTo>
                  <a:cubicBezTo>
                    <a:pt x="11943" y="1994"/>
                    <a:pt x="7235" y="3988"/>
                    <a:pt x="4189" y="6646"/>
                  </a:cubicBezTo>
                  <a:cubicBezTo>
                    <a:pt x="1143" y="9305"/>
                    <a:pt x="-242" y="12628"/>
                    <a:pt x="35" y="15452"/>
                  </a:cubicBezTo>
                  <a:cubicBezTo>
                    <a:pt x="312" y="18277"/>
                    <a:pt x="2250" y="20603"/>
                    <a:pt x="5712" y="21102"/>
                  </a:cubicBezTo>
                  <a:cubicBezTo>
                    <a:pt x="9173" y="21600"/>
                    <a:pt x="14158" y="20271"/>
                    <a:pt x="17204" y="17945"/>
                  </a:cubicBezTo>
                  <a:cubicBezTo>
                    <a:pt x="20250" y="15618"/>
                    <a:pt x="21358" y="12295"/>
                    <a:pt x="21220" y="9969"/>
                  </a:cubicBezTo>
                  <a:cubicBezTo>
                    <a:pt x="21081" y="7643"/>
                    <a:pt x="19696" y="6314"/>
                    <a:pt x="18866" y="5317"/>
                  </a:cubicBezTo>
                  <a:cubicBezTo>
                    <a:pt x="18035" y="4320"/>
                    <a:pt x="17758" y="3655"/>
                    <a:pt x="17481" y="2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5844923" y="1908281"/>
              <a:ext cx="138894" cy="21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904" fill="norm" stroke="1" extrusionOk="0">
                  <a:moveTo>
                    <a:pt x="10193" y="6022"/>
                  </a:moveTo>
                  <a:cubicBezTo>
                    <a:pt x="7937" y="7637"/>
                    <a:pt x="5680" y="9252"/>
                    <a:pt x="4229" y="11069"/>
                  </a:cubicBezTo>
                  <a:cubicBezTo>
                    <a:pt x="2778" y="12885"/>
                    <a:pt x="2134" y="14904"/>
                    <a:pt x="1489" y="16822"/>
                  </a:cubicBezTo>
                  <a:cubicBezTo>
                    <a:pt x="844" y="18740"/>
                    <a:pt x="199" y="20556"/>
                    <a:pt x="38" y="20859"/>
                  </a:cubicBezTo>
                  <a:cubicBezTo>
                    <a:pt x="-123" y="21162"/>
                    <a:pt x="199" y="19951"/>
                    <a:pt x="1489" y="16822"/>
                  </a:cubicBezTo>
                  <a:cubicBezTo>
                    <a:pt x="2778" y="13693"/>
                    <a:pt x="5035" y="8646"/>
                    <a:pt x="6647" y="5517"/>
                  </a:cubicBezTo>
                  <a:cubicBezTo>
                    <a:pt x="8259" y="2388"/>
                    <a:pt x="9226" y="1177"/>
                    <a:pt x="10516" y="470"/>
                  </a:cubicBezTo>
                  <a:cubicBezTo>
                    <a:pt x="11805" y="-236"/>
                    <a:pt x="13417" y="-438"/>
                    <a:pt x="15352" y="1984"/>
                  </a:cubicBezTo>
                  <a:cubicBezTo>
                    <a:pt x="17286" y="4407"/>
                    <a:pt x="19543" y="9454"/>
                    <a:pt x="20510" y="12482"/>
                  </a:cubicBezTo>
                  <a:cubicBezTo>
                    <a:pt x="21477" y="15510"/>
                    <a:pt x="21155" y="16519"/>
                    <a:pt x="20832" y="17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6030606" y="1920625"/>
              <a:ext cx="109844" cy="21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40" fill="norm" stroke="1" extrusionOk="0">
                  <a:moveTo>
                    <a:pt x="21149" y="4536"/>
                  </a:moveTo>
                  <a:cubicBezTo>
                    <a:pt x="20334" y="3456"/>
                    <a:pt x="19519" y="2376"/>
                    <a:pt x="16870" y="1512"/>
                  </a:cubicBezTo>
                  <a:cubicBezTo>
                    <a:pt x="14221" y="648"/>
                    <a:pt x="9738" y="0"/>
                    <a:pt x="6681" y="0"/>
                  </a:cubicBezTo>
                  <a:cubicBezTo>
                    <a:pt x="3624" y="0"/>
                    <a:pt x="1994" y="648"/>
                    <a:pt x="2809" y="2808"/>
                  </a:cubicBezTo>
                  <a:cubicBezTo>
                    <a:pt x="3624" y="4968"/>
                    <a:pt x="6885" y="8640"/>
                    <a:pt x="9534" y="11340"/>
                  </a:cubicBezTo>
                  <a:cubicBezTo>
                    <a:pt x="12183" y="14040"/>
                    <a:pt x="14221" y="15768"/>
                    <a:pt x="15240" y="17172"/>
                  </a:cubicBezTo>
                  <a:cubicBezTo>
                    <a:pt x="16258" y="18576"/>
                    <a:pt x="16258" y="19656"/>
                    <a:pt x="15240" y="20412"/>
                  </a:cubicBezTo>
                  <a:cubicBezTo>
                    <a:pt x="14221" y="21168"/>
                    <a:pt x="12183" y="21600"/>
                    <a:pt x="9330" y="21384"/>
                  </a:cubicBezTo>
                  <a:cubicBezTo>
                    <a:pt x="6477" y="21168"/>
                    <a:pt x="2809" y="20304"/>
                    <a:pt x="1179" y="18900"/>
                  </a:cubicBezTo>
                  <a:cubicBezTo>
                    <a:pt x="-451" y="17496"/>
                    <a:pt x="-43" y="15552"/>
                    <a:pt x="364" y="13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6206849" y="1841795"/>
              <a:ext cx="47902" cy="21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136" fill="norm" stroke="1" extrusionOk="0">
                  <a:moveTo>
                    <a:pt x="7166" y="14589"/>
                  </a:moveTo>
                  <a:cubicBezTo>
                    <a:pt x="7166" y="15627"/>
                    <a:pt x="7166" y="16666"/>
                    <a:pt x="6227" y="18016"/>
                  </a:cubicBezTo>
                  <a:cubicBezTo>
                    <a:pt x="5288" y="19366"/>
                    <a:pt x="3410" y="21027"/>
                    <a:pt x="2001" y="21131"/>
                  </a:cubicBezTo>
                  <a:cubicBezTo>
                    <a:pt x="592" y="21235"/>
                    <a:pt x="-347" y="19781"/>
                    <a:pt x="123" y="16770"/>
                  </a:cubicBezTo>
                  <a:cubicBezTo>
                    <a:pt x="592" y="13758"/>
                    <a:pt x="2470" y="9189"/>
                    <a:pt x="4349" y="5970"/>
                  </a:cubicBezTo>
                  <a:cubicBezTo>
                    <a:pt x="6227" y="2750"/>
                    <a:pt x="8105" y="881"/>
                    <a:pt x="10923" y="258"/>
                  </a:cubicBezTo>
                  <a:cubicBezTo>
                    <a:pt x="13740" y="-365"/>
                    <a:pt x="17496" y="258"/>
                    <a:pt x="21253" y="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6352039" y="1927983"/>
              <a:ext cx="74162" cy="17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371" fill="norm" stroke="1" extrusionOk="0">
                  <a:moveTo>
                    <a:pt x="20454" y="5978"/>
                  </a:moveTo>
                  <a:cubicBezTo>
                    <a:pt x="20454" y="4707"/>
                    <a:pt x="20454" y="3437"/>
                    <a:pt x="19286" y="2420"/>
                  </a:cubicBezTo>
                  <a:cubicBezTo>
                    <a:pt x="18119" y="1404"/>
                    <a:pt x="15784" y="641"/>
                    <a:pt x="12573" y="260"/>
                  </a:cubicBezTo>
                  <a:cubicBezTo>
                    <a:pt x="9362" y="-121"/>
                    <a:pt x="5276" y="-121"/>
                    <a:pt x="2649" y="514"/>
                  </a:cubicBezTo>
                  <a:cubicBezTo>
                    <a:pt x="22" y="1150"/>
                    <a:pt x="-1146" y="2420"/>
                    <a:pt x="1481" y="5215"/>
                  </a:cubicBezTo>
                  <a:cubicBezTo>
                    <a:pt x="4108" y="8011"/>
                    <a:pt x="10530" y="12331"/>
                    <a:pt x="14324" y="15126"/>
                  </a:cubicBezTo>
                  <a:cubicBezTo>
                    <a:pt x="18119" y="17921"/>
                    <a:pt x="19286" y="19192"/>
                    <a:pt x="18119" y="20081"/>
                  </a:cubicBezTo>
                  <a:cubicBezTo>
                    <a:pt x="16951" y="20971"/>
                    <a:pt x="13449" y="21479"/>
                    <a:pt x="10530" y="21352"/>
                  </a:cubicBezTo>
                  <a:cubicBezTo>
                    <a:pt x="7611" y="21225"/>
                    <a:pt x="5276" y="20463"/>
                    <a:pt x="4400" y="18557"/>
                  </a:cubicBezTo>
                  <a:cubicBezTo>
                    <a:pt x="3524" y="16651"/>
                    <a:pt x="4108" y="13601"/>
                    <a:pt x="4692" y="10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6510196" y="1671849"/>
              <a:ext cx="98566" cy="44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346" fill="norm" stroke="1" extrusionOk="0">
                  <a:moveTo>
                    <a:pt x="15893" y="669"/>
                  </a:moveTo>
                  <a:cubicBezTo>
                    <a:pt x="17693" y="259"/>
                    <a:pt x="19493" y="-150"/>
                    <a:pt x="20393" y="55"/>
                  </a:cubicBezTo>
                  <a:cubicBezTo>
                    <a:pt x="21293" y="259"/>
                    <a:pt x="21293" y="1078"/>
                    <a:pt x="19043" y="3075"/>
                  </a:cubicBezTo>
                  <a:cubicBezTo>
                    <a:pt x="16793" y="5071"/>
                    <a:pt x="12293" y="8244"/>
                    <a:pt x="8693" y="11059"/>
                  </a:cubicBezTo>
                  <a:cubicBezTo>
                    <a:pt x="5093" y="13875"/>
                    <a:pt x="2393" y="16332"/>
                    <a:pt x="1043" y="17969"/>
                  </a:cubicBezTo>
                  <a:cubicBezTo>
                    <a:pt x="-307" y="19607"/>
                    <a:pt x="-307" y="20426"/>
                    <a:pt x="818" y="20887"/>
                  </a:cubicBezTo>
                  <a:cubicBezTo>
                    <a:pt x="1943" y="21348"/>
                    <a:pt x="4193" y="21450"/>
                    <a:pt x="6893" y="21245"/>
                  </a:cubicBezTo>
                  <a:cubicBezTo>
                    <a:pt x="9593" y="21041"/>
                    <a:pt x="12743" y="20529"/>
                    <a:pt x="15893" y="20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6502400" y="1946025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6626135" y="1908868"/>
              <a:ext cx="278432" cy="18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96" fill="norm" stroke="1" extrusionOk="0">
                  <a:moveTo>
                    <a:pt x="2216" y="4989"/>
                  </a:moveTo>
                  <a:cubicBezTo>
                    <a:pt x="3034" y="5231"/>
                    <a:pt x="3852" y="5474"/>
                    <a:pt x="4834" y="5595"/>
                  </a:cubicBezTo>
                  <a:cubicBezTo>
                    <a:pt x="5816" y="5717"/>
                    <a:pt x="6961" y="5717"/>
                    <a:pt x="7370" y="4989"/>
                  </a:cubicBezTo>
                  <a:cubicBezTo>
                    <a:pt x="7780" y="4261"/>
                    <a:pt x="7452" y="2804"/>
                    <a:pt x="6961" y="1712"/>
                  </a:cubicBezTo>
                  <a:cubicBezTo>
                    <a:pt x="6470" y="620"/>
                    <a:pt x="5816" y="-108"/>
                    <a:pt x="4834" y="13"/>
                  </a:cubicBezTo>
                  <a:cubicBezTo>
                    <a:pt x="3852" y="135"/>
                    <a:pt x="2543" y="1105"/>
                    <a:pt x="1561" y="3775"/>
                  </a:cubicBezTo>
                  <a:cubicBezTo>
                    <a:pt x="580" y="6445"/>
                    <a:pt x="-75" y="10813"/>
                    <a:pt x="7" y="14090"/>
                  </a:cubicBezTo>
                  <a:cubicBezTo>
                    <a:pt x="89" y="17366"/>
                    <a:pt x="907" y="19550"/>
                    <a:pt x="2134" y="20521"/>
                  </a:cubicBezTo>
                  <a:cubicBezTo>
                    <a:pt x="3361" y="21492"/>
                    <a:pt x="4998" y="21249"/>
                    <a:pt x="6634" y="19672"/>
                  </a:cubicBezTo>
                  <a:cubicBezTo>
                    <a:pt x="8270" y="18094"/>
                    <a:pt x="9907" y="15182"/>
                    <a:pt x="10889" y="13119"/>
                  </a:cubicBezTo>
                  <a:cubicBezTo>
                    <a:pt x="11870" y="11056"/>
                    <a:pt x="12198" y="9843"/>
                    <a:pt x="12198" y="9843"/>
                  </a:cubicBezTo>
                  <a:cubicBezTo>
                    <a:pt x="12198" y="9843"/>
                    <a:pt x="11870" y="11056"/>
                    <a:pt x="11625" y="12270"/>
                  </a:cubicBezTo>
                  <a:cubicBezTo>
                    <a:pt x="11380" y="13483"/>
                    <a:pt x="11216" y="14696"/>
                    <a:pt x="11052" y="15910"/>
                  </a:cubicBezTo>
                  <a:cubicBezTo>
                    <a:pt x="10889" y="17123"/>
                    <a:pt x="10725" y="18337"/>
                    <a:pt x="10889" y="18216"/>
                  </a:cubicBezTo>
                  <a:cubicBezTo>
                    <a:pt x="11052" y="18094"/>
                    <a:pt x="11543" y="16638"/>
                    <a:pt x="12770" y="13847"/>
                  </a:cubicBezTo>
                  <a:cubicBezTo>
                    <a:pt x="13998" y="11056"/>
                    <a:pt x="15961" y="6930"/>
                    <a:pt x="17434" y="4625"/>
                  </a:cubicBezTo>
                  <a:cubicBezTo>
                    <a:pt x="18907" y="2319"/>
                    <a:pt x="19889" y="1834"/>
                    <a:pt x="20543" y="2198"/>
                  </a:cubicBezTo>
                  <a:cubicBezTo>
                    <a:pt x="21198" y="2562"/>
                    <a:pt x="21525" y="3775"/>
                    <a:pt x="21525" y="6930"/>
                  </a:cubicBezTo>
                  <a:cubicBezTo>
                    <a:pt x="21525" y="10085"/>
                    <a:pt x="21198" y="15182"/>
                    <a:pt x="20870" y="20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6987116" y="1641225"/>
              <a:ext cx="118534" cy="43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0"/>
                  </a:moveTo>
                  <a:cubicBezTo>
                    <a:pt x="18129" y="2753"/>
                    <a:pt x="14657" y="5506"/>
                    <a:pt x="11186" y="8365"/>
                  </a:cubicBezTo>
                  <a:cubicBezTo>
                    <a:pt x="7714" y="11224"/>
                    <a:pt x="4243" y="14188"/>
                    <a:pt x="2314" y="16200"/>
                  </a:cubicBezTo>
                  <a:cubicBezTo>
                    <a:pt x="386" y="18212"/>
                    <a:pt x="0" y="19271"/>
                    <a:pt x="0" y="20065"/>
                  </a:cubicBezTo>
                  <a:cubicBezTo>
                    <a:pt x="0" y="20859"/>
                    <a:pt x="386" y="21388"/>
                    <a:pt x="2507" y="21494"/>
                  </a:cubicBezTo>
                  <a:cubicBezTo>
                    <a:pt x="4629" y="21600"/>
                    <a:pt x="8486" y="21282"/>
                    <a:pt x="12343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6927577" y="1888875"/>
              <a:ext cx="25427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1629" y="21600"/>
                  </a:moveTo>
                  <a:cubicBezTo>
                    <a:pt x="737" y="16200"/>
                    <a:pt x="-156" y="10800"/>
                    <a:pt x="23" y="7200"/>
                  </a:cubicBezTo>
                  <a:cubicBezTo>
                    <a:pt x="201" y="3600"/>
                    <a:pt x="1451" y="1800"/>
                    <a:pt x="5199" y="900"/>
                  </a:cubicBezTo>
                  <a:cubicBezTo>
                    <a:pt x="8948" y="0"/>
                    <a:pt x="15196" y="0"/>
                    <a:pt x="214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7660019" y="1925452"/>
              <a:ext cx="226681" cy="14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16" fill="norm" stroke="1" extrusionOk="0">
                  <a:moveTo>
                    <a:pt x="2819" y="11016"/>
                  </a:moveTo>
                  <a:cubicBezTo>
                    <a:pt x="4619" y="9216"/>
                    <a:pt x="6419" y="7416"/>
                    <a:pt x="7919" y="6366"/>
                  </a:cubicBezTo>
                  <a:cubicBezTo>
                    <a:pt x="9419" y="5316"/>
                    <a:pt x="10619" y="5016"/>
                    <a:pt x="11719" y="4116"/>
                  </a:cubicBezTo>
                  <a:cubicBezTo>
                    <a:pt x="12819" y="3216"/>
                    <a:pt x="13819" y="1716"/>
                    <a:pt x="13819" y="816"/>
                  </a:cubicBezTo>
                  <a:cubicBezTo>
                    <a:pt x="13819" y="-84"/>
                    <a:pt x="12819" y="-384"/>
                    <a:pt x="10719" y="666"/>
                  </a:cubicBezTo>
                  <a:cubicBezTo>
                    <a:pt x="8619" y="1716"/>
                    <a:pt x="5419" y="4116"/>
                    <a:pt x="3419" y="6366"/>
                  </a:cubicBezTo>
                  <a:cubicBezTo>
                    <a:pt x="1419" y="8616"/>
                    <a:pt x="619" y="10716"/>
                    <a:pt x="219" y="12666"/>
                  </a:cubicBezTo>
                  <a:cubicBezTo>
                    <a:pt x="-181" y="14616"/>
                    <a:pt x="-181" y="16416"/>
                    <a:pt x="1519" y="18066"/>
                  </a:cubicBezTo>
                  <a:cubicBezTo>
                    <a:pt x="3219" y="19716"/>
                    <a:pt x="6619" y="21216"/>
                    <a:pt x="10219" y="21216"/>
                  </a:cubicBezTo>
                  <a:cubicBezTo>
                    <a:pt x="13819" y="21216"/>
                    <a:pt x="17619" y="19716"/>
                    <a:pt x="21419" y="18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7916803" y="1910042"/>
              <a:ext cx="128648" cy="19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47" fill="norm" stroke="1" extrusionOk="0">
                  <a:moveTo>
                    <a:pt x="21174" y="455"/>
                  </a:moveTo>
                  <a:cubicBezTo>
                    <a:pt x="15948" y="227"/>
                    <a:pt x="10722" y="0"/>
                    <a:pt x="7064" y="0"/>
                  </a:cubicBezTo>
                  <a:cubicBezTo>
                    <a:pt x="3406" y="0"/>
                    <a:pt x="1316" y="227"/>
                    <a:pt x="445" y="1023"/>
                  </a:cubicBezTo>
                  <a:cubicBezTo>
                    <a:pt x="-426" y="1819"/>
                    <a:pt x="-78" y="3183"/>
                    <a:pt x="2013" y="5229"/>
                  </a:cubicBezTo>
                  <a:cubicBezTo>
                    <a:pt x="4103" y="7276"/>
                    <a:pt x="7935" y="10004"/>
                    <a:pt x="10548" y="12278"/>
                  </a:cubicBezTo>
                  <a:cubicBezTo>
                    <a:pt x="13161" y="14552"/>
                    <a:pt x="14555" y="16371"/>
                    <a:pt x="13858" y="17962"/>
                  </a:cubicBezTo>
                  <a:cubicBezTo>
                    <a:pt x="13161" y="19554"/>
                    <a:pt x="10374" y="20918"/>
                    <a:pt x="8284" y="21259"/>
                  </a:cubicBezTo>
                  <a:cubicBezTo>
                    <a:pt x="6193" y="21600"/>
                    <a:pt x="4800" y="20918"/>
                    <a:pt x="3929" y="19781"/>
                  </a:cubicBezTo>
                  <a:cubicBezTo>
                    <a:pt x="3058" y="18644"/>
                    <a:pt x="2709" y="17053"/>
                    <a:pt x="2361" y="15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8142146" y="1669946"/>
              <a:ext cx="85717" cy="4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342" fill="norm" stroke="1" extrusionOk="0">
                  <a:moveTo>
                    <a:pt x="13535" y="465"/>
                  </a:moveTo>
                  <a:cubicBezTo>
                    <a:pt x="16106" y="151"/>
                    <a:pt x="18678" y="-164"/>
                    <a:pt x="19963" y="98"/>
                  </a:cubicBezTo>
                  <a:cubicBezTo>
                    <a:pt x="21249" y="360"/>
                    <a:pt x="21249" y="1199"/>
                    <a:pt x="18935" y="2877"/>
                  </a:cubicBezTo>
                  <a:cubicBezTo>
                    <a:pt x="16620" y="4554"/>
                    <a:pt x="11992" y="7071"/>
                    <a:pt x="8392" y="9640"/>
                  </a:cubicBezTo>
                  <a:cubicBezTo>
                    <a:pt x="4792" y="12209"/>
                    <a:pt x="2220" y="14830"/>
                    <a:pt x="935" y="16770"/>
                  </a:cubicBezTo>
                  <a:cubicBezTo>
                    <a:pt x="-351" y="18710"/>
                    <a:pt x="-351" y="19968"/>
                    <a:pt x="1192" y="20650"/>
                  </a:cubicBezTo>
                  <a:cubicBezTo>
                    <a:pt x="2735" y="21331"/>
                    <a:pt x="5820" y="21436"/>
                    <a:pt x="8392" y="21279"/>
                  </a:cubicBezTo>
                  <a:cubicBezTo>
                    <a:pt x="10963" y="21121"/>
                    <a:pt x="13020" y="20702"/>
                    <a:pt x="15078" y="20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8102337" y="1901575"/>
              <a:ext cx="14631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4667" y="21600"/>
                  </a:moveTo>
                  <a:cubicBezTo>
                    <a:pt x="2507" y="19800"/>
                    <a:pt x="347" y="18000"/>
                    <a:pt x="39" y="15300"/>
                  </a:cubicBezTo>
                  <a:cubicBezTo>
                    <a:pt x="-270" y="12600"/>
                    <a:pt x="1273" y="9000"/>
                    <a:pt x="5130" y="6300"/>
                  </a:cubicBezTo>
                  <a:cubicBezTo>
                    <a:pt x="8987" y="3600"/>
                    <a:pt x="15159" y="1800"/>
                    <a:pt x="213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8267699" y="1812675"/>
              <a:ext cx="44451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257" y="13886"/>
                  </a:moveTo>
                  <a:cubicBezTo>
                    <a:pt x="6171" y="15814"/>
                    <a:pt x="3086" y="17743"/>
                    <a:pt x="1543" y="19189"/>
                  </a:cubicBezTo>
                  <a:cubicBezTo>
                    <a:pt x="0" y="20636"/>
                    <a:pt x="0" y="21600"/>
                    <a:pt x="0" y="21600"/>
                  </a:cubicBezTo>
                  <a:cubicBezTo>
                    <a:pt x="0" y="21600"/>
                    <a:pt x="0" y="20636"/>
                    <a:pt x="3600" y="16875"/>
                  </a:cubicBezTo>
                  <a:cubicBezTo>
                    <a:pt x="7200" y="13114"/>
                    <a:pt x="14400" y="65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8360095" y="1888875"/>
              <a:ext cx="203132" cy="182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78" fill="norm" stroke="1" extrusionOk="0">
                  <a:moveTo>
                    <a:pt x="3641" y="0"/>
                  </a:moveTo>
                  <a:cubicBezTo>
                    <a:pt x="2973" y="5710"/>
                    <a:pt x="2304" y="11421"/>
                    <a:pt x="1636" y="15269"/>
                  </a:cubicBezTo>
                  <a:cubicBezTo>
                    <a:pt x="968" y="19117"/>
                    <a:pt x="300" y="21103"/>
                    <a:pt x="78" y="21352"/>
                  </a:cubicBezTo>
                  <a:cubicBezTo>
                    <a:pt x="-145" y="21600"/>
                    <a:pt x="78" y="20110"/>
                    <a:pt x="1191" y="17131"/>
                  </a:cubicBezTo>
                  <a:cubicBezTo>
                    <a:pt x="2304" y="14152"/>
                    <a:pt x="4309" y="9683"/>
                    <a:pt x="5645" y="6952"/>
                  </a:cubicBezTo>
                  <a:cubicBezTo>
                    <a:pt x="6981" y="4221"/>
                    <a:pt x="7649" y="3228"/>
                    <a:pt x="8540" y="3103"/>
                  </a:cubicBezTo>
                  <a:cubicBezTo>
                    <a:pt x="9430" y="2979"/>
                    <a:pt x="10544" y="3724"/>
                    <a:pt x="11100" y="4717"/>
                  </a:cubicBezTo>
                  <a:cubicBezTo>
                    <a:pt x="11657" y="5710"/>
                    <a:pt x="11657" y="6952"/>
                    <a:pt x="11546" y="8193"/>
                  </a:cubicBezTo>
                  <a:cubicBezTo>
                    <a:pt x="11434" y="9434"/>
                    <a:pt x="11212" y="10676"/>
                    <a:pt x="11657" y="10676"/>
                  </a:cubicBezTo>
                  <a:cubicBezTo>
                    <a:pt x="12102" y="10676"/>
                    <a:pt x="13216" y="9434"/>
                    <a:pt x="14107" y="8317"/>
                  </a:cubicBezTo>
                  <a:cubicBezTo>
                    <a:pt x="14997" y="7200"/>
                    <a:pt x="15665" y="6207"/>
                    <a:pt x="16779" y="5462"/>
                  </a:cubicBezTo>
                  <a:cubicBezTo>
                    <a:pt x="17892" y="4717"/>
                    <a:pt x="19451" y="4221"/>
                    <a:pt x="20342" y="4717"/>
                  </a:cubicBezTo>
                  <a:cubicBezTo>
                    <a:pt x="21232" y="5214"/>
                    <a:pt x="21455" y="6703"/>
                    <a:pt x="21344" y="9062"/>
                  </a:cubicBezTo>
                  <a:cubicBezTo>
                    <a:pt x="21232" y="11421"/>
                    <a:pt x="20787" y="14648"/>
                    <a:pt x="20342" y="17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595888" y="1643675"/>
              <a:ext cx="415313" cy="42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90" fill="norm" stroke="1" extrusionOk="0">
                  <a:moveTo>
                    <a:pt x="10250" y="14312"/>
                  </a:moveTo>
                  <a:cubicBezTo>
                    <a:pt x="9922" y="13884"/>
                    <a:pt x="9595" y="13456"/>
                    <a:pt x="8450" y="13617"/>
                  </a:cubicBezTo>
                  <a:cubicBezTo>
                    <a:pt x="7304" y="13777"/>
                    <a:pt x="5341" y="14526"/>
                    <a:pt x="3813" y="15381"/>
                  </a:cubicBezTo>
                  <a:cubicBezTo>
                    <a:pt x="2286" y="16236"/>
                    <a:pt x="1195" y="17199"/>
                    <a:pt x="595" y="18001"/>
                  </a:cubicBezTo>
                  <a:cubicBezTo>
                    <a:pt x="-5" y="18803"/>
                    <a:pt x="-114" y="19444"/>
                    <a:pt x="104" y="19872"/>
                  </a:cubicBezTo>
                  <a:cubicBezTo>
                    <a:pt x="322" y="20300"/>
                    <a:pt x="868" y="20514"/>
                    <a:pt x="1795" y="20407"/>
                  </a:cubicBezTo>
                  <a:cubicBezTo>
                    <a:pt x="2722" y="20300"/>
                    <a:pt x="4031" y="19872"/>
                    <a:pt x="5013" y="19605"/>
                  </a:cubicBezTo>
                  <a:cubicBezTo>
                    <a:pt x="5995" y="19337"/>
                    <a:pt x="6650" y="19230"/>
                    <a:pt x="6922" y="19605"/>
                  </a:cubicBezTo>
                  <a:cubicBezTo>
                    <a:pt x="7195" y="19979"/>
                    <a:pt x="7086" y="20834"/>
                    <a:pt x="7359" y="21155"/>
                  </a:cubicBezTo>
                  <a:cubicBezTo>
                    <a:pt x="7631" y="21476"/>
                    <a:pt x="8286" y="21262"/>
                    <a:pt x="9322" y="20086"/>
                  </a:cubicBezTo>
                  <a:cubicBezTo>
                    <a:pt x="10359" y="18910"/>
                    <a:pt x="11777" y="16771"/>
                    <a:pt x="13577" y="13884"/>
                  </a:cubicBezTo>
                  <a:cubicBezTo>
                    <a:pt x="15377" y="10997"/>
                    <a:pt x="17559" y="7361"/>
                    <a:pt x="18868" y="5169"/>
                  </a:cubicBezTo>
                  <a:cubicBezTo>
                    <a:pt x="20177" y="2977"/>
                    <a:pt x="20613" y="2228"/>
                    <a:pt x="20941" y="1533"/>
                  </a:cubicBezTo>
                  <a:cubicBezTo>
                    <a:pt x="21268" y="838"/>
                    <a:pt x="21486" y="197"/>
                    <a:pt x="21377" y="36"/>
                  </a:cubicBezTo>
                  <a:cubicBezTo>
                    <a:pt x="21268" y="-124"/>
                    <a:pt x="20831" y="197"/>
                    <a:pt x="19850" y="1908"/>
                  </a:cubicBezTo>
                  <a:cubicBezTo>
                    <a:pt x="18868" y="3619"/>
                    <a:pt x="17341" y="6720"/>
                    <a:pt x="16468" y="9553"/>
                  </a:cubicBezTo>
                  <a:cubicBezTo>
                    <a:pt x="15595" y="12387"/>
                    <a:pt x="15377" y="14953"/>
                    <a:pt x="15759" y="16718"/>
                  </a:cubicBezTo>
                  <a:cubicBezTo>
                    <a:pt x="16141" y="18482"/>
                    <a:pt x="17122" y="19444"/>
                    <a:pt x="18104" y="20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820150" y="1838075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760"/>
                    <a:pt x="10286" y="11520"/>
                    <a:pt x="13886" y="15120"/>
                  </a:cubicBezTo>
                  <a:cubicBezTo>
                    <a:pt x="17486" y="18720"/>
                    <a:pt x="19543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9015941" y="1901575"/>
              <a:ext cx="147109" cy="153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133" fill="norm" stroke="1" extrusionOk="0">
                  <a:moveTo>
                    <a:pt x="21144" y="1751"/>
                  </a:moveTo>
                  <a:cubicBezTo>
                    <a:pt x="17189" y="1459"/>
                    <a:pt x="13234" y="1168"/>
                    <a:pt x="9583" y="2773"/>
                  </a:cubicBezTo>
                  <a:cubicBezTo>
                    <a:pt x="5933" y="4378"/>
                    <a:pt x="2586" y="7881"/>
                    <a:pt x="1065" y="11238"/>
                  </a:cubicBezTo>
                  <a:cubicBezTo>
                    <a:pt x="-456" y="14595"/>
                    <a:pt x="-152" y="17805"/>
                    <a:pt x="761" y="19557"/>
                  </a:cubicBezTo>
                  <a:cubicBezTo>
                    <a:pt x="1674" y="21308"/>
                    <a:pt x="3195" y="21600"/>
                    <a:pt x="6237" y="20432"/>
                  </a:cubicBezTo>
                  <a:cubicBezTo>
                    <a:pt x="9279" y="19265"/>
                    <a:pt x="13843" y="16638"/>
                    <a:pt x="15668" y="12989"/>
                  </a:cubicBezTo>
                  <a:cubicBezTo>
                    <a:pt x="17493" y="9341"/>
                    <a:pt x="16581" y="4670"/>
                    <a:pt x="156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9163049" y="1819025"/>
              <a:ext cx="209551" cy="22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6000"/>
                  </a:moveTo>
                  <a:cubicBezTo>
                    <a:pt x="2618" y="6200"/>
                    <a:pt x="5236" y="6400"/>
                    <a:pt x="7309" y="8600"/>
                  </a:cubicBezTo>
                  <a:cubicBezTo>
                    <a:pt x="9382" y="10800"/>
                    <a:pt x="10909" y="15000"/>
                    <a:pt x="11345" y="17600"/>
                  </a:cubicBezTo>
                  <a:cubicBezTo>
                    <a:pt x="11782" y="20200"/>
                    <a:pt x="11127" y="21200"/>
                    <a:pt x="10364" y="21400"/>
                  </a:cubicBezTo>
                  <a:cubicBezTo>
                    <a:pt x="9600" y="21600"/>
                    <a:pt x="8727" y="21000"/>
                    <a:pt x="8509" y="18700"/>
                  </a:cubicBezTo>
                  <a:cubicBezTo>
                    <a:pt x="8291" y="16400"/>
                    <a:pt x="8727" y="12400"/>
                    <a:pt x="11018" y="9000"/>
                  </a:cubicBezTo>
                  <a:cubicBezTo>
                    <a:pt x="13309" y="5600"/>
                    <a:pt x="17455" y="2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9353550" y="1830599"/>
              <a:ext cx="177800" cy="2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21600" y="1186"/>
                  </a:moveTo>
                  <a:cubicBezTo>
                    <a:pt x="20571" y="460"/>
                    <a:pt x="19543" y="-266"/>
                    <a:pt x="16843" y="97"/>
                  </a:cubicBezTo>
                  <a:cubicBezTo>
                    <a:pt x="14143" y="460"/>
                    <a:pt x="9771" y="1912"/>
                    <a:pt x="7714" y="3637"/>
                  </a:cubicBezTo>
                  <a:cubicBezTo>
                    <a:pt x="5657" y="5361"/>
                    <a:pt x="5914" y="7358"/>
                    <a:pt x="6943" y="9354"/>
                  </a:cubicBezTo>
                  <a:cubicBezTo>
                    <a:pt x="7971" y="11351"/>
                    <a:pt x="9771" y="13347"/>
                    <a:pt x="10929" y="14890"/>
                  </a:cubicBezTo>
                  <a:cubicBezTo>
                    <a:pt x="12086" y="16433"/>
                    <a:pt x="12600" y="17522"/>
                    <a:pt x="12086" y="18611"/>
                  </a:cubicBezTo>
                  <a:cubicBezTo>
                    <a:pt x="11571" y="19700"/>
                    <a:pt x="10029" y="20789"/>
                    <a:pt x="7843" y="21062"/>
                  </a:cubicBezTo>
                  <a:cubicBezTo>
                    <a:pt x="5657" y="21334"/>
                    <a:pt x="2829" y="20789"/>
                    <a:pt x="0" y="20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5391150" y="2336778"/>
              <a:ext cx="1590728" cy="4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0944" fill="norm" stroke="1" extrusionOk="0">
                  <a:moveTo>
                    <a:pt x="0" y="20944"/>
                  </a:moveTo>
                  <a:cubicBezTo>
                    <a:pt x="776" y="17704"/>
                    <a:pt x="1551" y="14464"/>
                    <a:pt x="2470" y="11224"/>
                  </a:cubicBezTo>
                  <a:cubicBezTo>
                    <a:pt x="3389" y="7984"/>
                    <a:pt x="4452" y="4744"/>
                    <a:pt x="5515" y="2584"/>
                  </a:cubicBezTo>
                  <a:cubicBezTo>
                    <a:pt x="6578" y="424"/>
                    <a:pt x="7640" y="-656"/>
                    <a:pt x="8703" y="424"/>
                  </a:cubicBezTo>
                  <a:cubicBezTo>
                    <a:pt x="9766" y="1504"/>
                    <a:pt x="10829" y="4744"/>
                    <a:pt x="11834" y="7444"/>
                  </a:cubicBezTo>
                  <a:cubicBezTo>
                    <a:pt x="12839" y="10144"/>
                    <a:pt x="13787" y="12304"/>
                    <a:pt x="14893" y="13924"/>
                  </a:cubicBezTo>
                  <a:cubicBezTo>
                    <a:pt x="15999" y="15544"/>
                    <a:pt x="17263" y="16624"/>
                    <a:pt x="18340" y="17164"/>
                  </a:cubicBezTo>
                  <a:cubicBezTo>
                    <a:pt x="19417" y="17704"/>
                    <a:pt x="20307" y="17704"/>
                    <a:pt x="20853" y="17164"/>
                  </a:cubicBezTo>
                  <a:cubicBezTo>
                    <a:pt x="21399" y="16624"/>
                    <a:pt x="21600" y="15544"/>
                    <a:pt x="21586" y="15004"/>
                  </a:cubicBezTo>
                  <a:cubicBezTo>
                    <a:pt x="21571" y="14464"/>
                    <a:pt x="21341" y="14464"/>
                    <a:pt x="21155" y="14464"/>
                  </a:cubicBezTo>
                  <a:cubicBezTo>
                    <a:pt x="20968" y="14464"/>
                    <a:pt x="20824" y="14464"/>
                    <a:pt x="20681" y="14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5391150" y="2429351"/>
              <a:ext cx="1441450" cy="4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21247"/>
                  </a:moveTo>
                  <a:cubicBezTo>
                    <a:pt x="888" y="21247"/>
                    <a:pt x="1776" y="21247"/>
                    <a:pt x="2759" y="19704"/>
                  </a:cubicBezTo>
                  <a:cubicBezTo>
                    <a:pt x="3743" y="18161"/>
                    <a:pt x="4821" y="15076"/>
                    <a:pt x="5915" y="12504"/>
                  </a:cubicBezTo>
                  <a:cubicBezTo>
                    <a:pt x="7010" y="9933"/>
                    <a:pt x="8120" y="7876"/>
                    <a:pt x="9484" y="5818"/>
                  </a:cubicBezTo>
                  <a:cubicBezTo>
                    <a:pt x="10848" y="3761"/>
                    <a:pt x="12465" y="1704"/>
                    <a:pt x="13861" y="676"/>
                  </a:cubicBezTo>
                  <a:cubicBezTo>
                    <a:pt x="15256" y="-353"/>
                    <a:pt x="16430" y="-353"/>
                    <a:pt x="17683" y="1704"/>
                  </a:cubicBezTo>
                  <a:cubicBezTo>
                    <a:pt x="18936" y="3761"/>
                    <a:pt x="20268" y="7876"/>
                    <a:pt x="21600" y="11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220879" y="3118334"/>
              <a:ext cx="293240" cy="55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93" fill="norm" stroke="1" extrusionOk="0">
                  <a:moveTo>
                    <a:pt x="4254" y="3005"/>
                  </a:moveTo>
                  <a:cubicBezTo>
                    <a:pt x="3947" y="2358"/>
                    <a:pt x="3641" y="1711"/>
                    <a:pt x="3258" y="1589"/>
                  </a:cubicBezTo>
                  <a:cubicBezTo>
                    <a:pt x="2875" y="1468"/>
                    <a:pt x="2415" y="1873"/>
                    <a:pt x="1879" y="3329"/>
                  </a:cubicBezTo>
                  <a:cubicBezTo>
                    <a:pt x="1343" y="4785"/>
                    <a:pt x="730" y="7293"/>
                    <a:pt x="347" y="9841"/>
                  </a:cubicBezTo>
                  <a:cubicBezTo>
                    <a:pt x="-36" y="12389"/>
                    <a:pt x="-189" y="14978"/>
                    <a:pt x="347" y="16879"/>
                  </a:cubicBezTo>
                  <a:cubicBezTo>
                    <a:pt x="883" y="18780"/>
                    <a:pt x="2109" y="19994"/>
                    <a:pt x="3641" y="20682"/>
                  </a:cubicBezTo>
                  <a:cubicBezTo>
                    <a:pt x="5173" y="21369"/>
                    <a:pt x="7011" y="21531"/>
                    <a:pt x="9539" y="20884"/>
                  </a:cubicBezTo>
                  <a:cubicBezTo>
                    <a:pt x="12066" y="20237"/>
                    <a:pt x="15283" y="18780"/>
                    <a:pt x="17505" y="17001"/>
                  </a:cubicBezTo>
                  <a:cubicBezTo>
                    <a:pt x="19726" y="15221"/>
                    <a:pt x="20951" y="13118"/>
                    <a:pt x="21181" y="10650"/>
                  </a:cubicBezTo>
                  <a:cubicBezTo>
                    <a:pt x="21411" y="8183"/>
                    <a:pt x="20645" y="5351"/>
                    <a:pt x="20032" y="3612"/>
                  </a:cubicBezTo>
                  <a:cubicBezTo>
                    <a:pt x="19420" y="1873"/>
                    <a:pt x="18960" y="1225"/>
                    <a:pt x="18347" y="740"/>
                  </a:cubicBezTo>
                  <a:cubicBezTo>
                    <a:pt x="17734" y="255"/>
                    <a:pt x="16968" y="-69"/>
                    <a:pt x="16509" y="12"/>
                  </a:cubicBezTo>
                  <a:cubicBezTo>
                    <a:pt x="16049" y="93"/>
                    <a:pt x="15896" y="578"/>
                    <a:pt x="16432" y="1509"/>
                  </a:cubicBezTo>
                  <a:cubicBezTo>
                    <a:pt x="16968" y="2439"/>
                    <a:pt x="18194" y="3814"/>
                    <a:pt x="19420" y="5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2556314" y="3368358"/>
              <a:ext cx="117036" cy="17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996" fill="norm" stroke="1" extrusionOk="0">
                  <a:moveTo>
                    <a:pt x="6284" y="6711"/>
                  </a:moveTo>
                  <a:cubicBezTo>
                    <a:pt x="4741" y="7704"/>
                    <a:pt x="3198" y="8697"/>
                    <a:pt x="2234" y="10559"/>
                  </a:cubicBezTo>
                  <a:cubicBezTo>
                    <a:pt x="1270" y="12421"/>
                    <a:pt x="884" y="15152"/>
                    <a:pt x="691" y="17263"/>
                  </a:cubicBezTo>
                  <a:cubicBezTo>
                    <a:pt x="498" y="19373"/>
                    <a:pt x="498" y="20863"/>
                    <a:pt x="306" y="20987"/>
                  </a:cubicBezTo>
                  <a:cubicBezTo>
                    <a:pt x="113" y="21111"/>
                    <a:pt x="-273" y="19870"/>
                    <a:pt x="306" y="17014"/>
                  </a:cubicBezTo>
                  <a:cubicBezTo>
                    <a:pt x="884" y="14159"/>
                    <a:pt x="2427" y="9690"/>
                    <a:pt x="4163" y="6587"/>
                  </a:cubicBezTo>
                  <a:cubicBezTo>
                    <a:pt x="5898" y="3483"/>
                    <a:pt x="7827" y="1745"/>
                    <a:pt x="9756" y="752"/>
                  </a:cubicBezTo>
                  <a:cubicBezTo>
                    <a:pt x="11684" y="-241"/>
                    <a:pt x="13613" y="-489"/>
                    <a:pt x="15541" y="1497"/>
                  </a:cubicBezTo>
                  <a:cubicBezTo>
                    <a:pt x="17470" y="3483"/>
                    <a:pt x="19398" y="7704"/>
                    <a:pt x="20363" y="11056"/>
                  </a:cubicBezTo>
                  <a:cubicBezTo>
                    <a:pt x="21327" y="14408"/>
                    <a:pt x="21327" y="16890"/>
                    <a:pt x="21327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2749550" y="3190625"/>
              <a:ext cx="124126" cy="34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95" fill="norm" stroke="1" extrusionOk="0">
                  <a:moveTo>
                    <a:pt x="7560" y="0"/>
                  </a:moveTo>
                  <a:cubicBezTo>
                    <a:pt x="7560" y="3904"/>
                    <a:pt x="7560" y="7807"/>
                    <a:pt x="7380" y="10605"/>
                  </a:cubicBezTo>
                  <a:cubicBezTo>
                    <a:pt x="7200" y="13402"/>
                    <a:pt x="6840" y="15094"/>
                    <a:pt x="6480" y="16720"/>
                  </a:cubicBezTo>
                  <a:cubicBezTo>
                    <a:pt x="6120" y="18347"/>
                    <a:pt x="5760" y="19908"/>
                    <a:pt x="5580" y="20299"/>
                  </a:cubicBezTo>
                  <a:cubicBezTo>
                    <a:pt x="5400" y="20689"/>
                    <a:pt x="5400" y="19908"/>
                    <a:pt x="5760" y="18347"/>
                  </a:cubicBezTo>
                  <a:cubicBezTo>
                    <a:pt x="6120" y="16786"/>
                    <a:pt x="6840" y="14443"/>
                    <a:pt x="7560" y="12947"/>
                  </a:cubicBezTo>
                  <a:cubicBezTo>
                    <a:pt x="8280" y="11451"/>
                    <a:pt x="9000" y="10800"/>
                    <a:pt x="10260" y="10410"/>
                  </a:cubicBezTo>
                  <a:cubicBezTo>
                    <a:pt x="11520" y="10019"/>
                    <a:pt x="13320" y="9889"/>
                    <a:pt x="14940" y="10214"/>
                  </a:cubicBezTo>
                  <a:cubicBezTo>
                    <a:pt x="16560" y="10540"/>
                    <a:pt x="18000" y="11320"/>
                    <a:pt x="19260" y="12752"/>
                  </a:cubicBezTo>
                  <a:cubicBezTo>
                    <a:pt x="20520" y="14183"/>
                    <a:pt x="21600" y="16265"/>
                    <a:pt x="20880" y="17761"/>
                  </a:cubicBezTo>
                  <a:cubicBezTo>
                    <a:pt x="20160" y="19258"/>
                    <a:pt x="17640" y="20169"/>
                    <a:pt x="14580" y="20754"/>
                  </a:cubicBezTo>
                  <a:cubicBezTo>
                    <a:pt x="11520" y="21340"/>
                    <a:pt x="7920" y="21600"/>
                    <a:pt x="5400" y="21210"/>
                  </a:cubicBezTo>
                  <a:cubicBezTo>
                    <a:pt x="2880" y="20819"/>
                    <a:pt x="1440" y="19778"/>
                    <a:pt x="0" y="18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2936610" y="3304925"/>
              <a:ext cx="28840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86" fill="norm" stroke="1" extrusionOk="0">
                  <a:moveTo>
                    <a:pt x="16392" y="11782"/>
                  </a:moveTo>
                  <a:cubicBezTo>
                    <a:pt x="13307" y="14236"/>
                    <a:pt x="10221" y="16691"/>
                    <a:pt x="7135" y="18532"/>
                  </a:cubicBezTo>
                  <a:cubicBezTo>
                    <a:pt x="4050" y="20373"/>
                    <a:pt x="964" y="21600"/>
                    <a:pt x="192" y="21477"/>
                  </a:cubicBezTo>
                  <a:cubicBezTo>
                    <a:pt x="-579" y="21355"/>
                    <a:pt x="964" y="19882"/>
                    <a:pt x="4821" y="16077"/>
                  </a:cubicBezTo>
                  <a:cubicBezTo>
                    <a:pt x="8678" y="12273"/>
                    <a:pt x="14850" y="6136"/>
                    <a:pt x="210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013790" y="3352299"/>
              <a:ext cx="233177" cy="18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07" fill="norm" stroke="1" extrusionOk="0">
                  <a:moveTo>
                    <a:pt x="8324" y="5489"/>
                  </a:moveTo>
                  <a:cubicBezTo>
                    <a:pt x="8131" y="4276"/>
                    <a:pt x="7938" y="3062"/>
                    <a:pt x="7263" y="2334"/>
                  </a:cubicBezTo>
                  <a:cubicBezTo>
                    <a:pt x="6588" y="1606"/>
                    <a:pt x="5431" y="1363"/>
                    <a:pt x="4177" y="2334"/>
                  </a:cubicBezTo>
                  <a:cubicBezTo>
                    <a:pt x="2924" y="3305"/>
                    <a:pt x="1574" y="5489"/>
                    <a:pt x="802" y="8037"/>
                  </a:cubicBezTo>
                  <a:cubicBezTo>
                    <a:pt x="31" y="10586"/>
                    <a:pt x="-162" y="13498"/>
                    <a:pt x="127" y="15318"/>
                  </a:cubicBezTo>
                  <a:cubicBezTo>
                    <a:pt x="417" y="17138"/>
                    <a:pt x="1188" y="17867"/>
                    <a:pt x="2345" y="17624"/>
                  </a:cubicBezTo>
                  <a:cubicBezTo>
                    <a:pt x="3502" y="17381"/>
                    <a:pt x="5045" y="16168"/>
                    <a:pt x="6106" y="14833"/>
                  </a:cubicBezTo>
                  <a:cubicBezTo>
                    <a:pt x="7167" y="13498"/>
                    <a:pt x="7745" y="12042"/>
                    <a:pt x="8131" y="10707"/>
                  </a:cubicBezTo>
                  <a:cubicBezTo>
                    <a:pt x="8517" y="9372"/>
                    <a:pt x="8709" y="8159"/>
                    <a:pt x="8806" y="8159"/>
                  </a:cubicBezTo>
                  <a:cubicBezTo>
                    <a:pt x="8902" y="8159"/>
                    <a:pt x="8902" y="9372"/>
                    <a:pt x="9192" y="10464"/>
                  </a:cubicBezTo>
                  <a:cubicBezTo>
                    <a:pt x="9481" y="11556"/>
                    <a:pt x="10059" y="12527"/>
                    <a:pt x="11409" y="12891"/>
                  </a:cubicBezTo>
                  <a:cubicBezTo>
                    <a:pt x="12759" y="13255"/>
                    <a:pt x="14881" y="13013"/>
                    <a:pt x="16617" y="11678"/>
                  </a:cubicBezTo>
                  <a:cubicBezTo>
                    <a:pt x="18352" y="10343"/>
                    <a:pt x="19702" y="7916"/>
                    <a:pt x="20474" y="5853"/>
                  </a:cubicBezTo>
                  <a:cubicBezTo>
                    <a:pt x="21245" y="3790"/>
                    <a:pt x="21438" y="2091"/>
                    <a:pt x="21052" y="1120"/>
                  </a:cubicBezTo>
                  <a:cubicBezTo>
                    <a:pt x="20667" y="150"/>
                    <a:pt x="19702" y="-93"/>
                    <a:pt x="18738" y="28"/>
                  </a:cubicBezTo>
                  <a:cubicBezTo>
                    <a:pt x="17774" y="150"/>
                    <a:pt x="16809" y="635"/>
                    <a:pt x="16134" y="1485"/>
                  </a:cubicBezTo>
                  <a:cubicBezTo>
                    <a:pt x="15459" y="2334"/>
                    <a:pt x="15074" y="3547"/>
                    <a:pt x="15652" y="5125"/>
                  </a:cubicBezTo>
                  <a:cubicBezTo>
                    <a:pt x="16231" y="6703"/>
                    <a:pt x="17774" y="8644"/>
                    <a:pt x="18834" y="11192"/>
                  </a:cubicBezTo>
                  <a:cubicBezTo>
                    <a:pt x="19895" y="13741"/>
                    <a:pt x="20474" y="16896"/>
                    <a:pt x="20281" y="18716"/>
                  </a:cubicBezTo>
                  <a:cubicBezTo>
                    <a:pt x="20088" y="20536"/>
                    <a:pt x="19124" y="21022"/>
                    <a:pt x="18159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289300" y="3353336"/>
              <a:ext cx="209550" cy="14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3" fill="norm" stroke="1" extrusionOk="0">
                  <a:moveTo>
                    <a:pt x="0" y="10098"/>
                  </a:moveTo>
                  <a:cubicBezTo>
                    <a:pt x="3491" y="7731"/>
                    <a:pt x="6982" y="5364"/>
                    <a:pt x="9055" y="3589"/>
                  </a:cubicBezTo>
                  <a:cubicBezTo>
                    <a:pt x="11127" y="1813"/>
                    <a:pt x="11782" y="630"/>
                    <a:pt x="11345" y="186"/>
                  </a:cubicBezTo>
                  <a:cubicBezTo>
                    <a:pt x="10909" y="-258"/>
                    <a:pt x="9382" y="38"/>
                    <a:pt x="7418" y="1665"/>
                  </a:cubicBezTo>
                  <a:cubicBezTo>
                    <a:pt x="5455" y="3293"/>
                    <a:pt x="3055" y="6252"/>
                    <a:pt x="1745" y="9358"/>
                  </a:cubicBezTo>
                  <a:cubicBezTo>
                    <a:pt x="436" y="12465"/>
                    <a:pt x="218" y="15720"/>
                    <a:pt x="1855" y="17939"/>
                  </a:cubicBezTo>
                  <a:cubicBezTo>
                    <a:pt x="3491" y="20158"/>
                    <a:pt x="6982" y="21342"/>
                    <a:pt x="10582" y="20602"/>
                  </a:cubicBezTo>
                  <a:cubicBezTo>
                    <a:pt x="14182" y="19863"/>
                    <a:pt x="17891" y="17200"/>
                    <a:pt x="21600" y="14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3460210" y="3053244"/>
              <a:ext cx="181753" cy="45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50" fill="norm" stroke="1" extrusionOk="0">
                  <a:moveTo>
                    <a:pt x="6767" y="18023"/>
                  </a:moveTo>
                  <a:cubicBezTo>
                    <a:pt x="5277" y="17924"/>
                    <a:pt x="3787" y="17825"/>
                    <a:pt x="2546" y="17924"/>
                  </a:cubicBezTo>
                  <a:cubicBezTo>
                    <a:pt x="1305" y="18023"/>
                    <a:pt x="312" y="18320"/>
                    <a:pt x="63" y="18915"/>
                  </a:cubicBezTo>
                  <a:cubicBezTo>
                    <a:pt x="-185" y="19509"/>
                    <a:pt x="312" y="20401"/>
                    <a:pt x="1305" y="20897"/>
                  </a:cubicBezTo>
                  <a:cubicBezTo>
                    <a:pt x="2298" y="21392"/>
                    <a:pt x="3787" y="21491"/>
                    <a:pt x="5774" y="21144"/>
                  </a:cubicBezTo>
                  <a:cubicBezTo>
                    <a:pt x="7760" y="20797"/>
                    <a:pt x="10243" y="20005"/>
                    <a:pt x="12849" y="18073"/>
                  </a:cubicBezTo>
                  <a:cubicBezTo>
                    <a:pt x="15456" y="16141"/>
                    <a:pt x="18187" y="13069"/>
                    <a:pt x="19677" y="10146"/>
                  </a:cubicBezTo>
                  <a:cubicBezTo>
                    <a:pt x="21167" y="7223"/>
                    <a:pt x="21415" y="4449"/>
                    <a:pt x="21291" y="2764"/>
                  </a:cubicBezTo>
                  <a:cubicBezTo>
                    <a:pt x="21167" y="1080"/>
                    <a:pt x="20670" y="485"/>
                    <a:pt x="19801" y="188"/>
                  </a:cubicBezTo>
                  <a:cubicBezTo>
                    <a:pt x="18932" y="-109"/>
                    <a:pt x="17691" y="-109"/>
                    <a:pt x="16698" y="585"/>
                  </a:cubicBezTo>
                  <a:cubicBezTo>
                    <a:pt x="15705" y="1278"/>
                    <a:pt x="14960" y="2665"/>
                    <a:pt x="14587" y="4944"/>
                  </a:cubicBezTo>
                  <a:cubicBezTo>
                    <a:pt x="14215" y="7223"/>
                    <a:pt x="14215" y="10394"/>
                    <a:pt x="14712" y="12871"/>
                  </a:cubicBezTo>
                  <a:cubicBezTo>
                    <a:pt x="15208" y="15348"/>
                    <a:pt x="16201" y="17131"/>
                    <a:pt x="17194" y="18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3752850" y="3368425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3765550" y="3508125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616955" y="3075534"/>
              <a:ext cx="202695" cy="36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53" fill="norm" stroke="1" extrusionOk="0">
                  <a:moveTo>
                    <a:pt x="19521" y="3378"/>
                  </a:moveTo>
                  <a:cubicBezTo>
                    <a:pt x="20196" y="2268"/>
                    <a:pt x="20871" y="1157"/>
                    <a:pt x="20646" y="540"/>
                  </a:cubicBezTo>
                  <a:cubicBezTo>
                    <a:pt x="20421" y="-78"/>
                    <a:pt x="19296" y="-201"/>
                    <a:pt x="16709" y="354"/>
                  </a:cubicBezTo>
                  <a:cubicBezTo>
                    <a:pt x="14121" y="910"/>
                    <a:pt x="10071" y="2144"/>
                    <a:pt x="7146" y="3625"/>
                  </a:cubicBezTo>
                  <a:cubicBezTo>
                    <a:pt x="4221" y="5106"/>
                    <a:pt x="2421" y="6834"/>
                    <a:pt x="1409" y="9488"/>
                  </a:cubicBezTo>
                  <a:cubicBezTo>
                    <a:pt x="396" y="12142"/>
                    <a:pt x="171" y="15721"/>
                    <a:pt x="59" y="17820"/>
                  </a:cubicBezTo>
                  <a:cubicBezTo>
                    <a:pt x="-54" y="19918"/>
                    <a:pt x="-54" y="20535"/>
                    <a:pt x="509" y="20905"/>
                  </a:cubicBezTo>
                  <a:cubicBezTo>
                    <a:pt x="1071" y="21276"/>
                    <a:pt x="2196" y="21399"/>
                    <a:pt x="5796" y="21337"/>
                  </a:cubicBezTo>
                  <a:cubicBezTo>
                    <a:pt x="9396" y="21276"/>
                    <a:pt x="15471" y="21029"/>
                    <a:pt x="21546" y="20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622800" y="3311275"/>
              <a:ext cx="171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5709"/>
                    <a:pt x="5867" y="9818"/>
                    <a:pt x="9467" y="6218"/>
                  </a:cubicBezTo>
                  <a:cubicBezTo>
                    <a:pt x="13067" y="2618"/>
                    <a:pt x="17333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4950692" y="3049195"/>
              <a:ext cx="249959" cy="45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19" fill="norm" stroke="1" extrusionOk="0">
                  <a:moveTo>
                    <a:pt x="21435" y="1574"/>
                  </a:moveTo>
                  <a:cubicBezTo>
                    <a:pt x="19983" y="977"/>
                    <a:pt x="18531" y="380"/>
                    <a:pt x="16806" y="131"/>
                  </a:cubicBezTo>
                  <a:cubicBezTo>
                    <a:pt x="15082" y="-118"/>
                    <a:pt x="13085" y="-18"/>
                    <a:pt x="11270" y="479"/>
                  </a:cubicBezTo>
                  <a:cubicBezTo>
                    <a:pt x="9455" y="977"/>
                    <a:pt x="7822" y="1873"/>
                    <a:pt x="6279" y="3515"/>
                  </a:cubicBezTo>
                  <a:cubicBezTo>
                    <a:pt x="4736" y="5158"/>
                    <a:pt x="3284" y="7547"/>
                    <a:pt x="2285" y="10284"/>
                  </a:cubicBezTo>
                  <a:cubicBezTo>
                    <a:pt x="1287" y="13021"/>
                    <a:pt x="743" y="16107"/>
                    <a:pt x="380" y="17998"/>
                  </a:cubicBezTo>
                  <a:cubicBezTo>
                    <a:pt x="17" y="19889"/>
                    <a:pt x="-165" y="20586"/>
                    <a:pt x="198" y="20984"/>
                  </a:cubicBezTo>
                  <a:cubicBezTo>
                    <a:pt x="561" y="21382"/>
                    <a:pt x="1469" y="21482"/>
                    <a:pt x="4010" y="21382"/>
                  </a:cubicBezTo>
                  <a:cubicBezTo>
                    <a:pt x="6551" y="21283"/>
                    <a:pt x="10726" y="20984"/>
                    <a:pt x="14901" y="20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308600" y="3096929"/>
              <a:ext cx="182995" cy="55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01" fill="norm" stroke="1" extrusionOk="0">
                  <a:moveTo>
                    <a:pt x="2234" y="7854"/>
                  </a:moveTo>
                  <a:cubicBezTo>
                    <a:pt x="1986" y="10657"/>
                    <a:pt x="1738" y="13460"/>
                    <a:pt x="1490" y="15603"/>
                  </a:cubicBezTo>
                  <a:cubicBezTo>
                    <a:pt x="1241" y="17747"/>
                    <a:pt x="993" y="19231"/>
                    <a:pt x="745" y="20179"/>
                  </a:cubicBezTo>
                  <a:cubicBezTo>
                    <a:pt x="497" y="21127"/>
                    <a:pt x="248" y="21539"/>
                    <a:pt x="124" y="21498"/>
                  </a:cubicBezTo>
                  <a:cubicBezTo>
                    <a:pt x="0" y="21457"/>
                    <a:pt x="0" y="20962"/>
                    <a:pt x="0" y="19107"/>
                  </a:cubicBezTo>
                  <a:cubicBezTo>
                    <a:pt x="0" y="17252"/>
                    <a:pt x="0" y="14037"/>
                    <a:pt x="869" y="10904"/>
                  </a:cubicBezTo>
                  <a:cubicBezTo>
                    <a:pt x="1738" y="7771"/>
                    <a:pt x="3476" y="4721"/>
                    <a:pt x="5214" y="2907"/>
                  </a:cubicBezTo>
                  <a:cubicBezTo>
                    <a:pt x="6952" y="1093"/>
                    <a:pt x="8690" y="516"/>
                    <a:pt x="10303" y="228"/>
                  </a:cubicBezTo>
                  <a:cubicBezTo>
                    <a:pt x="11917" y="-61"/>
                    <a:pt x="13407" y="-61"/>
                    <a:pt x="14524" y="145"/>
                  </a:cubicBezTo>
                  <a:cubicBezTo>
                    <a:pt x="15641" y="351"/>
                    <a:pt x="16386" y="763"/>
                    <a:pt x="16759" y="1670"/>
                  </a:cubicBezTo>
                  <a:cubicBezTo>
                    <a:pt x="17131" y="2577"/>
                    <a:pt x="17131" y="3979"/>
                    <a:pt x="16759" y="4844"/>
                  </a:cubicBezTo>
                  <a:cubicBezTo>
                    <a:pt x="16386" y="5710"/>
                    <a:pt x="15641" y="6040"/>
                    <a:pt x="14897" y="6452"/>
                  </a:cubicBezTo>
                  <a:cubicBezTo>
                    <a:pt x="14152" y="6864"/>
                    <a:pt x="13407" y="7359"/>
                    <a:pt x="13779" y="7606"/>
                  </a:cubicBezTo>
                  <a:cubicBezTo>
                    <a:pt x="14152" y="7854"/>
                    <a:pt x="15641" y="7854"/>
                    <a:pt x="16883" y="7977"/>
                  </a:cubicBezTo>
                  <a:cubicBezTo>
                    <a:pt x="18124" y="8101"/>
                    <a:pt x="19117" y="8348"/>
                    <a:pt x="19862" y="8678"/>
                  </a:cubicBezTo>
                  <a:cubicBezTo>
                    <a:pt x="20607" y="9008"/>
                    <a:pt x="21103" y="9420"/>
                    <a:pt x="21352" y="9915"/>
                  </a:cubicBezTo>
                  <a:cubicBezTo>
                    <a:pt x="21600" y="10409"/>
                    <a:pt x="21600" y="10986"/>
                    <a:pt x="19614" y="11563"/>
                  </a:cubicBezTo>
                  <a:cubicBezTo>
                    <a:pt x="17628" y="12141"/>
                    <a:pt x="13655" y="12718"/>
                    <a:pt x="9683" y="13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5526208" y="3343025"/>
              <a:ext cx="58419" cy="13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1" h="21333" fill="norm" stroke="1" extrusionOk="0">
                  <a:moveTo>
                    <a:pt x="18859" y="10286"/>
                  </a:moveTo>
                  <a:cubicBezTo>
                    <a:pt x="15259" y="9600"/>
                    <a:pt x="11659" y="8914"/>
                    <a:pt x="8059" y="8914"/>
                  </a:cubicBezTo>
                  <a:cubicBezTo>
                    <a:pt x="4459" y="8914"/>
                    <a:pt x="859" y="9600"/>
                    <a:pt x="139" y="11829"/>
                  </a:cubicBezTo>
                  <a:cubicBezTo>
                    <a:pt x="-581" y="14057"/>
                    <a:pt x="1579" y="17829"/>
                    <a:pt x="4819" y="19714"/>
                  </a:cubicBezTo>
                  <a:cubicBezTo>
                    <a:pt x="8059" y="21600"/>
                    <a:pt x="12379" y="21600"/>
                    <a:pt x="15619" y="20914"/>
                  </a:cubicBezTo>
                  <a:cubicBezTo>
                    <a:pt x="18859" y="20229"/>
                    <a:pt x="21019" y="18857"/>
                    <a:pt x="19219" y="15257"/>
                  </a:cubicBezTo>
                  <a:cubicBezTo>
                    <a:pt x="17419" y="11657"/>
                    <a:pt x="11659" y="5829"/>
                    <a:pt x="58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5326436" y="2941022"/>
              <a:ext cx="134564" cy="9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665" fill="norm" stroke="1" extrusionOk="0">
                  <a:moveTo>
                    <a:pt x="5256" y="5815"/>
                  </a:moveTo>
                  <a:cubicBezTo>
                    <a:pt x="4244" y="8065"/>
                    <a:pt x="3231" y="10315"/>
                    <a:pt x="2219" y="13240"/>
                  </a:cubicBezTo>
                  <a:cubicBezTo>
                    <a:pt x="1206" y="16165"/>
                    <a:pt x="193" y="19765"/>
                    <a:pt x="25" y="20440"/>
                  </a:cubicBezTo>
                  <a:cubicBezTo>
                    <a:pt x="-144" y="21115"/>
                    <a:pt x="531" y="18865"/>
                    <a:pt x="2725" y="15040"/>
                  </a:cubicBezTo>
                  <a:cubicBezTo>
                    <a:pt x="4919" y="11215"/>
                    <a:pt x="8631" y="5815"/>
                    <a:pt x="11500" y="2890"/>
                  </a:cubicBezTo>
                  <a:cubicBezTo>
                    <a:pt x="14369" y="-35"/>
                    <a:pt x="16393" y="-485"/>
                    <a:pt x="17744" y="415"/>
                  </a:cubicBezTo>
                  <a:cubicBezTo>
                    <a:pt x="19094" y="1315"/>
                    <a:pt x="19769" y="3565"/>
                    <a:pt x="20275" y="7165"/>
                  </a:cubicBezTo>
                  <a:cubicBezTo>
                    <a:pt x="20781" y="10765"/>
                    <a:pt x="21119" y="15715"/>
                    <a:pt x="21456" y="20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5861050" y="2952447"/>
              <a:ext cx="25400" cy="88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700"/>
                  </a:moveTo>
                  <a:cubicBezTo>
                    <a:pt x="5400" y="338"/>
                    <a:pt x="10800" y="-25"/>
                    <a:pt x="13500" y="1"/>
                  </a:cubicBezTo>
                  <a:cubicBezTo>
                    <a:pt x="16200" y="27"/>
                    <a:pt x="16200" y="441"/>
                    <a:pt x="15300" y="1633"/>
                  </a:cubicBezTo>
                  <a:cubicBezTo>
                    <a:pt x="14400" y="2824"/>
                    <a:pt x="12600" y="4792"/>
                    <a:pt x="12600" y="6709"/>
                  </a:cubicBezTo>
                  <a:cubicBezTo>
                    <a:pt x="12600" y="8625"/>
                    <a:pt x="14400" y="10490"/>
                    <a:pt x="15300" y="12458"/>
                  </a:cubicBezTo>
                  <a:cubicBezTo>
                    <a:pt x="16200" y="14427"/>
                    <a:pt x="16200" y="16499"/>
                    <a:pt x="16200" y="17949"/>
                  </a:cubicBezTo>
                  <a:cubicBezTo>
                    <a:pt x="16200" y="19399"/>
                    <a:pt x="16200" y="20228"/>
                    <a:pt x="17100" y="20772"/>
                  </a:cubicBezTo>
                  <a:cubicBezTo>
                    <a:pt x="18000" y="21316"/>
                    <a:pt x="19800" y="21575"/>
                    <a:pt x="20700" y="21549"/>
                  </a:cubicBezTo>
                  <a:cubicBezTo>
                    <a:pt x="21600" y="21523"/>
                    <a:pt x="21600" y="21212"/>
                    <a:pt x="21600" y="20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6007099" y="3216967"/>
              <a:ext cx="217502" cy="34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42" fill="norm" stroke="1" extrusionOk="0">
                  <a:moveTo>
                    <a:pt x="0" y="727"/>
                  </a:moveTo>
                  <a:cubicBezTo>
                    <a:pt x="1246" y="335"/>
                    <a:pt x="2492" y="-58"/>
                    <a:pt x="3427" y="7"/>
                  </a:cubicBezTo>
                  <a:cubicBezTo>
                    <a:pt x="4362" y="73"/>
                    <a:pt x="4985" y="597"/>
                    <a:pt x="6646" y="2364"/>
                  </a:cubicBezTo>
                  <a:cubicBezTo>
                    <a:pt x="8308" y="4131"/>
                    <a:pt x="11008" y="7142"/>
                    <a:pt x="13708" y="10218"/>
                  </a:cubicBezTo>
                  <a:cubicBezTo>
                    <a:pt x="16408" y="13295"/>
                    <a:pt x="19108" y="16437"/>
                    <a:pt x="20354" y="18335"/>
                  </a:cubicBezTo>
                  <a:cubicBezTo>
                    <a:pt x="21600" y="20233"/>
                    <a:pt x="21392" y="20887"/>
                    <a:pt x="21185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6102299" y="3196975"/>
              <a:ext cx="13975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21285" y="0"/>
                  </a:moveTo>
                  <a:cubicBezTo>
                    <a:pt x="18706" y="1397"/>
                    <a:pt x="16127" y="2794"/>
                    <a:pt x="13225" y="5373"/>
                  </a:cubicBezTo>
                  <a:cubicBezTo>
                    <a:pt x="10324" y="7952"/>
                    <a:pt x="7100" y="11713"/>
                    <a:pt x="4682" y="14346"/>
                  </a:cubicBezTo>
                  <a:cubicBezTo>
                    <a:pt x="2264" y="16979"/>
                    <a:pt x="652" y="18484"/>
                    <a:pt x="169" y="19504"/>
                  </a:cubicBezTo>
                  <a:cubicBezTo>
                    <a:pt x="-315" y="20525"/>
                    <a:pt x="330" y="21063"/>
                    <a:pt x="9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6319429" y="3457053"/>
              <a:ext cx="65761" cy="7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766" fill="norm" stroke="1" extrusionOk="0">
                  <a:moveTo>
                    <a:pt x="7724" y="3577"/>
                  </a:moveTo>
                  <a:cubicBezTo>
                    <a:pt x="5024" y="6496"/>
                    <a:pt x="2324" y="9415"/>
                    <a:pt x="974" y="12334"/>
                  </a:cubicBezTo>
                  <a:cubicBezTo>
                    <a:pt x="-376" y="15253"/>
                    <a:pt x="-376" y="18172"/>
                    <a:pt x="1311" y="19632"/>
                  </a:cubicBezTo>
                  <a:cubicBezTo>
                    <a:pt x="2999" y="21091"/>
                    <a:pt x="6374" y="21091"/>
                    <a:pt x="9411" y="19923"/>
                  </a:cubicBezTo>
                  <a:cubicBezTo>
                    <a:pt x="12449" y="18756"/>
                    <a:pt x="15149" y="16421"/>
                    <a:pt x="17174" y="13794"/>
                  </a:cubicBezTo>
                  <a:cubicBezTo>
                    <a:pt x="19199" y="11167"/>
                    <a:pt x="20549" y="8248"/>
                    <a:pt x="20886" y="5329"/>
                  </a:cubicBezTo>
                  <a:cubicBezTo>
                    <a:pt x="21224" y="2410"/>
                    <a:pt x="20549" y="-509"/>
                    <a:pt x="18861" y="75"/>
                  </a:cubicBezTo>
                  <a:cubicBezTo>
                    <a:pt x="17174" y="659"/>
                    <a:pt x="14474" y="4745"/>
                    <a:pt x="11774" y="8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6311900" y="3658408"/>
              <a:ext cx="29634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10"/>
                  </a:moveTo>
                  <a:cubicBezTo>
                    <a:pt x="3086" y="7448"/>
                    <a:pt x="6171" y="5586"/>
                    <a:pt x="9257" y="3724"/>
                  </a:cubicBezTo>
                  <a:cubicBezTo>
                    <a:pt x="12343" y="1862"/>
                    <a:pt x="15429" y="0"/>
                    <a:pt x="17743" y="0"/>
                  </a:cubicBezTo>
                  <a:cubicBezTo>
                    <a:pt x="20057" y="0"/>
                    <a:pt x="21600" y="1862"/>
                    <a:pt x="21600" y="5772"/>
                  </a:cubicBezTo>
                  <a:cubicBezTo>
                    <a:pt x="21600" y="9683"/>
                    <a:pt x="20057" y="15641"/>
                    <a:pt x="18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6527800" y="3010818"/>
              <a:ext cx="246705" cy="70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84" fill="norm" stroke="1" extrusionOk="0">
                  <a:moveTo>
                    <a:pt x="0" y="1989"/>
                  </a:moveTo>
                  <a:cubicBezTo>
                    <a:pt x="369" y="1668"/>
                    <a:pt x="738" y="1346"/>
                    <a:pt x="3046" y="993"/>
                  </a:cubicBezTo>
                  <a:cubicBezTo>
                    <a:pt x="5354" y="639"/>
                    <a:pt x="9600" y="253"/>
                    <a:pt x="12831" y="93"/>
                  </a:cubicBezTo>
                  <a:cubicBezTo>
                    <a:pt x="16062" y="-68"/>
                    <a:pt x="18277" y="-4"/>
                    <a:pt x="19662" y="157"/>
                  </a:cubicBezTo>
                  <a:cubicBezTo>
                    <a:pt x="21046" y="318"/>
                    <a:pt x="21600" y="575"/>
                    <a:pt x="21508" y="1282"/>
                  </a:cubicBezTo>
                  <a:cubicBezTo>
                    <a:pt x="21415" y="1989"/>
                    <a:pt x="20677" y="3146"/>
                    <a:pt x="19846" y="4818"/>
                  </a:cubicBezTo>
                  <a:cubicBezTo>
                    <a:pt x="19015" y="6489"/>
                    <a:pt x="18092" y="8675"/>
                    <a:pt x="17631" y="10732"/>
                  </a:cubicBezTo>
                  <a:cubicBezTo>
                    <a:pt x="17169" y="12789"/>
                    <a:pt x="17169" y="14718"/>
                    <a:pt x="17723" y="16228"/>
                  </a:cubicBezTo>
                  <a:cubicBezTo>
                    <a:pt x="18277" y="17739"/>
                    <a:pt x="19385" y="18832"/>
                    <a:pt x="20123" y="19539"/>
                  </a:cubicBezTo>
                  <a:cubicBezTo>
                    <a:pt x="20862" y="20246"/>
                    <a:pt x="21231" y="20568"/>
                    <a:pt x="21138" y="20857"/>
                  </a:cubicBezTo>
                  <a:cubicBezTo>
                    <a:pt x="21046" y="21146"/>
                    <a:pt x="20492" y="21403"/>
                    <a:pt x="19292" y="21468"/>
                  </a:cubicBezTo>
                  <a:cubicBezTo>
                    <a:pt x="18092" y="21532"/>
                    <a:pt x="16246" y="21403"/>
                    <a:pt x="13846" y="21114"/>
                  </a:cubicBezTo>
                  <a:cubicBezTo>
                    <a:pt x="11446" y="20825"/>
                    <a:pt x="8492" y="20375"/>
                    <a:pt x="5538" y="19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7232650" y="3268527"/>
              <a:ext cx="20320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3825" y="3953"/>
                    <a:pt x="7650" y="-1447"/>
                    <a:pt x="11250" y="353"/>
                  </a:cubicBezTo>
                  <a:cubicBezTo>
                    <a:pt x="14850" y="2153"/>
                    <a:pt x="18225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7277100" y="3393825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7654669" y="2975668"/>
              <a:ext cx="251082" cy="72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72" fill="norm" stroke="1" extrusionOk="0">
                  <a:moveTo>
                    <a:pt x="4106" y="10490"/>
                  </a:moveTo>
                  <a:cubicBezTo>
                    <a:pt x="3561" y="11617"/>
                    <a:pt x="3017" y="12744"/>
                    <a:pt x="2472" y="14247"/>
                  </a:cubicBezTo>
                  <a:cubicBezTo>
                    <a:pt x="1928" y="15749"/>
                    <a:pt x="1383" y="17628"/>
                    <a:pt x="1111" y="18723"/>
                  </a:cubicBezTo>
                  <a:cubicBezTo>
                    <a:pt x="839" y="19819"/>
                    <a:pt x="839" y="20132"/>
                    <a:pt x="657" y="20570"/>
                  </a:cubicBezTo>
                  <a:cubicBezTo>
                    <a:pt x="476" y="21009"/>
                    <a:pt x="113" y="21572"/>
                    <a:pt x="22" y="21572"/>
                  </a:cubicBezTo>
                  <a:cubicBezTo>
                    <a:pt x="-69" y="21572"/>
                    <a:pt x="113" y="21009"/>
                    <a:pt x="748" y="19662"/>
                  </a:cubicBezTo>
                  <a:cubicBezTo>
                    <a:pt x="1383" y="18316"/>
                    <a:pt x="2472" y="16188"/>
                    <a:pt x="3561" y="13902"/>
                  </a:cubicBezTo>
                  <a:cubicBezTo>
                    <a:pt x="4650" y="11617"/>
                    <a:pt x="5739" y="9175"/>
                    <a:pt x="6828" y="7078"/>
                  </a:cubicBezTo>
                  <a:cubicBezTo>
                    <a:pt x="7918" y="4981"/>
                    <a:pt x="9007" y="3228"/>
                    <a:pt x="9733" y="2163"/>
                  </a:cubicBezTo>
                  <a:cubicBezTo>
                    <a:pt x="10459" y="1099"/>
                    <a:pt x="10822" y="723"/>
                    <a:pt x="11366" y="442"/>
                  </a:cubicBezTo>
                  <a:cubicBezTo>
                    <a:pt x="11911" y="160"/>
                    <a:pt x="12637" y="-28"/>
                    <a:pt x="13363" y="3"/>
                  </a:cubicBezTo>
                  <a:cubicBezTo>
                    <a:pt x="14089" y="35"/>
                    <a:pt x="14815" y="285"/>
                    <a:pt x="15541" y="1068"/>
                  </a:cubicBezTo>
                  <a:cubicBezTo>
                    <a:pt x="16267" y="1850"/>
                    <a:pt x="16993" y="3165"/>
                    <a:pt x="17084" y="4010"/>
                  </a:cubicBezTo>
                  <a:cubicBezTo>
                    <a:pt x="17175" y="4855"/>
                    <a:pt x="16630" y="5231"/>
                    <a:pt x="15813" y="5607"/>
                  </a:cubicBezTo>
                  <a:cubicBezTo>
                    <a:pt x="14997" y="5982"/>
                    <a:pt x="13907" y="6358"/>
                    <a:pt x="13817" y="6546"/>
                  </a:cubicBezTo>
                  <a:cubicBezTo>
                    <a:pt x="13726" y="6734"/>
                    <a:pt x="14634" y="6734"/>
                    <a:pt x="15904" y="6984"/>
                  </a:cubicBezTo>
                  <a:cubicBezTo>
                    <a:pt x="17175" y="7235"/>
                    <a:pt x="18808" y="7735"/>
                    <a:pt x="19897" y="8299"/>
                  </a:cubicBezTo>
                  <a:cubicBezTo>
                    <a:pt x="20986" y="8862"/>
                    <a:pt x="21531" y="9489"/>
                    <a:pt x="21531" y="9958"/>
                  </a:cubicBezTo>
                  <a:cubicBezTo>
                    <a:pt x="21531" y="10428"/>
                    <a:pt x="20986" y="10741"/>
                    <a:pt x="19534" y="11022"/>
                  </a:cubicBezTo>
                  <a:cubicBezTo>
                    <a:pt x="18082" y="11304"/>
                    <a:pt x="15723" y="11555"/>
                    <a:pt x="14089" y="11617"/>
                  </a:cubicBezTo>
                  <a:cubicBezTo>
                    <a:pt x="12455" y="11680"/>
                    <a:pt x="11548" y="11555"/>
                    <a:pt x="11366" y="11335"/>
                  </a:cubicBezTo>
                  <a:cubicBezTo>
                    <a:pt x="11185" y="11116"/>
                    <a:pt x="11729" y="10803"/>
                    <a:pt x="12274" y="10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7962900" y="3298575"/>
              <a:ext cx="114446" cy="10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0945" fill="norm" stroke="1" extrusionOk="0">
                  <a:moveTo>
                    <a:pt x="15916" y="0"/>
                  </a:moveTo>
                  <a:cubicBezTo>
                    <a:pt x="12126" y="424"/>
                    <a:pt x="8337" y="847"/>
                    <a:pt x="5874" y="2118"/>
                  </a:cubicBezTo>
                  <a:cubicBezTo>
                    <a:pt x="3411" y="3388"/>
                    <a:pt x="2274" y="5506"/>
                    <a:pt x="2463" y="8894"/>
                  </a:cubicBezTo>
                  <a:cubicBezTo>
                    <a:pt x="2653" y="12282"/>
                    <a:pt x="4168" y="16941"/>
                    <a:pt x="7200" y="19271"/>
                  </a:cubicBezTo>
                  <a:cubicBezTo>
                    <a:pt x="10232" y="21600"/>
                    <a:pt x="14779" y="21600"/>
                    <a:pt x="17621" y="18635"/>
                  </a:cubicBezTo>
                  <a:cubicBezTo>
                    <a:pt x="20463" y="15671"/>
                    <a:pt x="21600" y="9741"/>
                    <a:pt x="19137" y="5929"/>
                  </a:cubicBezTo>
                  <a:cubicBezTo>
                    <a:pt x="16674" y="2118"/>
                    <a:pt x="10611" y="424"/>
                    <a:pt x="6821" y="212"/>
                  </a:cubicBezTo>
                  <a:cubicBezTo>
                    <a:pt x="3032" y="0"/>
                    <a:pt x="1516" y="1271"/>
                    <a:pt x="0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4663016" y="4301875"/>
              <a:ext cx="245535" cy="39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17131" y="2413"/>
                  </a:moveTo>
                  <a:cubicBezTo>
                    <a:pt x="17503" y="1838"/>
                    <a:pt x="17876" y="1264"/>
                    <a:pt x="17597" y="804"/>
                  </a:cubicBezTo>
                  <a:cubicBezTo>
                    <a:pt x="17317" y="345"/>
                    <a:pt x="16386" y="0"/>
                    <a:pt x="14524" y="0"/>
                  </a:cubicBezTo>
                  <a:cubicBezTo>
                    <a:pt x="12662" y="0"/>
                    <a:pt x="9869" y="345"/>
                    <a:pt x="7355" y="1551"/>
                  </a:cubicBezTo>
                  <a:cubicBezTo>
                    <a:pt x="4841" y="2757"/>
                    <a:pt x="2607" y="4826"/>
                    <a:pt x="1397" y="7813"/>
                  </a:cubicBezTo>
                  <a:cubicBezTo>
                    <a:pt x="186" y="10800"/>
                    <a:pt x="0" y="14706"/>
                    <a:pt x="0" y="17004"/>
                  </a:cubicBezTo>
                  <a:cubicBezTo>
                    <a:pt x="0" y="19302"/>
                    <a:pt x="186" y="19991"/>
                    <a:pt x="745" y="20451"/>
                  </a:cubicBezTo>
                  <a:cubicBezTo>
                    <a:pt x="1303" y="20911"/>
                    <a:pt x="2234" y="21140"/>
                    <a:pt x="5214" y="21313"/>
                  </a:cubicBezTo>
                  <a:cubicBezTo>
                    <a:pt x="8193" y="21485"/>
                    <a:pt x="13221" y="21600"/>
                    <a:pt x="16293" y="21543"/>
                  </a:cubicBezTo>
                  <a:cubicBezTo>
                    <a:pt x="19366" y="21485"/>
                    <a:pt x="20483" y="21255"/>
                    <a:pt x="21600" y="21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4692649" y="4524125"/>
              <a:ext cx="222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7600"/>
                    <a:pt x="1234" y="13600"/>
                    <a:pt x="4834" y="10000"/>
                  </a:cubicBezTo>
                  <a:cubicBezTo>
                    <a:pt x="8434" y="6400"/>
                    <a:pt x="15017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5132363" y="4311168"/>
              <a:ext cx="299004" cy="39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03" fill="norm" stroke="1" extrusionOk="0">
                  <a:moveTo>
                    <a:pt x="21039" y="2584"/>
                  </a:moveTo>
                  <a:cubicBezTo>
                    <a:pt x="21189" y="1898"/>
                    <a:pt x="21339" y="1212"/>
                    <a:pt x="20889" y="755"/>
                  </a:cubicBezTo>
                  <a:cubicBezTo>
                    <a:pt x="20439" y="298"/>
                    <a:pt x="19389" y="69"/>
                    <a:pt x="17439" y="12"/>
                  </a:cubicBezTo>
                  <a:cubicBezTo>
                    <a:pt x="15489" y="-45"/>
                    <a:pt x="12639" y="69"/>
                    <a:pt x="10164" y="869"/>
                  </a:cubicBezTo>
                  <a:cubicBezTo>
                    <a:pt x="7689" y="1669"/>
                    <a:pt x="5589" y="3155"/>
                    <a:pt x="3864" y="5212"/>
                  </a:cubicBezTo>
                  <a:cubicBezTo>
                    <a:pt x="2139" y="7269"/>
                    <a:pt x="789" y="9898"/>
                    <a:pt x="264" y="12355"/>
                  </a:cubicBezTo>
                  <a:cubicBezTo>
                    <a:pt x="-261" y="14812"/>
                    <a:pt x="39" y="17098"/>
                    <a:pt x="789" y="18641"/>
                  </a:cubicBezTo>
                  <a:cubicBezTo>
                    <a:pt x="1539" y="20184"/>
                    <a:pt x="2739" y="20984"/>
                    <a:pt x="5364" y="21269"/>
                  </a:cubicBezTo>
                  <a:cubicBezTo>
                    <a:pt x="7989" y="21555"/>
                    <a:pt x="12039" y="21326"/>
                    <a:pt x="14589" y="21098"/>
                  </a:cubicBezTo>
                  <a:cubicBezTo>
                    <a:pt x="17139" y="20869"/>
                    <a:pt x="18189" y="20641"/>
                    <a:pt x="19239" y="20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5544191" y="4274223"/>
              <a:ext cx="189081" cy="62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31" fill="norm" stroke="1" extrusionOk="0">
                  <a:moveTo>
                    <a:pt x="2064" y="8894"/>
                  </a:moveTo>
                  <a:cubicBezTo>
                    <a:pt x="1352" y="9188"/>
                    <a:pt x="640" y="9482"/>
                    <a:pt x="284" y="10437"/>
                  </a:cubicBezTo>
                  <a:cubicBezTo>
                    <a:pt x="-72" y="11392"/>
                    <a:pt x="-72" y="13009"/>
                    <a:pt x="165" y="14845"/>
                  </a:cubicBezTo>
                  <a:cubicBezTo>
                    <a:pt x="403" y="16682"/>
                    <a:pt x="877" y="18739"/>
                    <a:pt x="996" y="19951"/>
                  </a:cubicBezTo>
                  <a:cubicBezTo>
                    <a:pt x="1115" y="21164"/>
                    <a:pt x="877" y="21531"/>
                    <a:pt x="759" y="21531"/>
                  </a:cubicBezTo>
                  <a:cubicBezTo>
                    <a:pt x="640" y="21531"/>
                    <a:pt x="640" y="21164"/>
                    <a:pt x="759" y="19547"/>
                  </a:cubicBezTo>
                  <a:cubicBezTo>
                    <a:pt x="877" y="17931"/>
                    <a:pt x="1115" y="15066"/>
                    <a:pt x="2064" y="12237"/>
                  </a:cubicBezTo>
                  <a:cubicBezTo>
                    <a:pt x="3014" y="9409"/>
                    <a:pt x="4675" y="6617"/>
                    <a:pt x="5981" y="4743"/>
                  </a:cubicBezTo>
                  <a:cubicBezTo>
                    <a:pt x="7286" y="2870"/>
                    <a:pt x="8236" y="1915"/>
                    <a:pt x="9066" y="1290"/>
                  </a:cubicBezTo>
                  <a:cubicBezTo>
                    <a:pt x="9897" y="666"/>
                    <a:pt x="10609" y="372"/>
                    <a:pt x="11677" y="188"/>
                  </a:cubicBezTo>
                  <a:cubicBezTo>
                    <a:pt x="12746" y="4"/>
                    <a:pt x="14170" y="-69"/>
                    <a:pt x="15357" y="78"/>
                  </a:cubicBezTo>
                  <a:cubicBezTo>
                    <a:pt x="16543" y="225"/>
                    <a:pt x="17493" y="592"/>
                    <a:pt x="17968" y="1547"/>
                  </a:cubicBezTo>
                  <a:cubicBezTo>
                    <a:pt x="18442" y="2502"/>
                    <a:pt x="18442" y="4045"/>
                    <a:pt x="18205" y="5074"/>
                  </a:cubicBezTo>
                  <a:cubicBezTo>
                    <a:pt x="17968" y="6102"/>
                    <a:pt x="17493" y="6617"/>
                    <a:pt x="17374" y="7058"/>
                  </a:cubicBezTo>
                  <a:cubicBezTo>
                    <a:pt x="17255" y="7498"/>
                    <a:pt x="17493" y="7866"/>
                    <a:pt x="18086" y="8160"/>
                  </a:cubicBezTo>
                  <a:cubicBezTo>
                    <a:pt x="18680" y="8453"/>
                    <a:pt x="19629" y="8674"/>
                    <a:pt x="20341" y="9262"/>
                  </a:cubicBezTo>
                  <a:cubicBezTo>
                    <a:pt x="21053" y="9849"/>
                    <a:pt x="21528" y="10804"/>
                    <a:pt x="20935" y="11539"/>
                  </a:cubicBezTo>
                  <a:cubicBezTo>
                    <a:pt x="20341" y="12274"/>
                    <a:pt x="18680" y="12788"/>
                    <a:pt x="17018" y="13119"/>
                  </a:cubicBezTo>
                  <a:cubicBezTo>
                    <a:pt x="15357" y="13449"/>
                    <a:pt x="13695" y="13596"/>
                    <a:pt x="12271" y="13633"/>
                  </a:cubicBezTo>
                  <a:cubicBezTo>
                    <a:pt x="10847" y="13670"/>
                    <a:pt x="9660" y="13596"/>
                    <a:pt x="9066" y="13376"/>
                  </a:cubicBezTo>
                  <a:cubicBezTo>
                    <a:pt x="8473" y="13155"/>
                    <a:pt x="8473" y="12788"/>
                    <a:pt x="8473" y="12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5842000" y="4549525"/>
              <a:ext cx="444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457"/>
                    <a:pt x="17486" y="8914"/>
                    <a:pt x="13886" y="12514"/>
                  </a:cubicBezTo>
                  <a:cubicBezTo>
                    <a:pt x="10286" y="16114"/>
                    <a:pt x="5143" y="188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5588000" y="4108968"/>
              <a:ext cx="184150" cy="11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3724" y="7252"/>
                  </a:moveTo>
                  <a:cubicBezTo>
                    <a:pt x="2979" y="8768"/>
                    <a:pt x="2234" y="10283"/>
                    <a:pt x="1490" y="12557"/>
                  </a:cubicBezTo>
                  <a:cubicBezTo>
                    <a:pt x="745" y="14831"/>
                    <a:pt x="0" y="17862"/>
                    <a:pt x="0" y="18052"/>
                  </a:cubicBezTo>
                  <a:cubicBezTo>
                    <a:pt x="0" y="18241"/>
                    <a:pt x="745" y="15589"/>
                    <a:pt x="2110" y="11989"/>
                  </a:cubicBezTo>
                  <a:cubicBezTo>
                    <a:pt x="3476" y="8389"/>
                    <a:pt x="5462" y="3841"/>
                    <a:pt x="7076" y="1568"/>
                  </a:cubicBezTo>
                  <a:cubicBezTo>
                    <a:pt x="8690" y="-706"/>
                    <a:pt x="9931" y="-706"/>
                    <a:pt x="12290" y="2894"/>
                  </a:cubicBezTo>
                  <a:cubicBezTo>
                    <a:pt x="14648" y="6494"/>
                    <a:pt x="18124" y="13694"/>
                    <a:pt x="21600" y="20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6121400" y="4238375"/>
              <a:ext cx="31415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600" fill="norm" stroke="1" extrusionOk="0">
                  <a:moveTo>
                    <a:pt x="12150" y="0"/>
                  </a:moveTo>
                  <a:cubicBezTo>
                    <a:pt x="13500" y="2541"/>
                    <a:pt x="14850" y="5082"/>
                    <a:pt x="16875" y="7553"/>
                  </a:cubicBezTo>
                  <a:cubicBezTo>
                    <a:pt x="18900" y="10024"/>
                    <a:pt x="21600" y="12424"/>
                    <a:pt x="18900" y="14753"/>
                  </a:cubicBezTo>
                  <a:cubicBezTo>
                    <a:pt x="16200" y="17082"/>
                    <a:pt x="8100" y="193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6229350" y="4316906"/>
              <a:ext cx="222250" cy="37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588"/>
                  </a:moveTo>
                  <a:cubicBezTo>
                    <a:pt x="823" y="228"/>
                    <a:pt x="1646" y="-132"/>
                    <a:pt x="2571" y="48"/>
                  </a:cubicBezTo>
                  <a:cubicBezTo>
                    <a:pt x="3497" y="228"/>
                    <a:pt x="4526" y="948"/>
                    <a:pt x="6480" y="2868"/>
                  </a:cubicBezTo>
                  <a:cubicBezTo>
                    <a:pt x="8434" y="4788"/>
                    <a:pt x="11314" y="7908"/>
                    <a:pt x="13989" y="10908"/>
                  </a:cubicBezTo>
                  <a:cubicBezTo>
                    <a:pt x="16663" y="13908"/>
                    <a:pt x="19131" y="16788"/>
                    <a:pt x="20366" y="18528"/>
                  </a:cubicBezTo>
                  <a:cubicBezTo>
                    <a:pt x="21600" y="20268"/>
                    <a:pt x="21600" y="20868"/>
                    <a:pt x="2160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6316133" y="4317664"/>
              <a:ext cx="173568" cy="40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49" fill="norm" stroke="1" extrusionOk="0">
                  <a:moveTo>
                    <a:pt x="21340" y="1174"/>
                  </a:moveTo>
                  <a:cubicBezTo>
                    <a:pt x="21080" y="617"/>
                    <a:pt x="20820" y="60"/>
                    <a:pt x="20169" y="5"/>
                  </a:cubicBezTo>
                  <a:cubicBezTo>
                    <a:pt x="19518" y="-51"/>
                    <a:pt x="18477" y="394"/>
                    <a:pt x="15875" y="1897"/>
                  </a:cubicBezTo>
                  <a:cubicBezTo>
                    <a:pt x="13273" y="3401"/>
                    <a:pt x="9109" y="5961"/>
                    <a:pt x="6116" y="8801"/>
                  </a:cubicBezTo>
                  <a:cubicBezTo>
                    <a:pt x="3123" y="11640"/>
                    <a:pt x="1301" y="14757"/>
                    <a:pt x="521" y="16928"/>
                  </a:cubicBezTo>
                  <a:cubicBezTo>
                    <a:pt x="-260" y="19100"/>
                    <a:pt x="0" y="20324"/>
                    <a:pt x="26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6483350" y="4574925"/>
              <a:ext cx="317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6534150" y="4441575"/>
              <a:ext cx="1" cy="317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6565900" y="4240026"/>
              <a:ext cx="219335" cy="5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34" fill="norm" stroke="1" extrusionOk="0">
                  <a:moveTo>
                    <a:pt x="5608" y="1967"/>
                  </a:moveTo>
                  <a:cubicBezTo>
                    <a:pt x="9762" y="1289"/>
                    <a:pt x="13915" y="612"/>
                    <a:pt x="16512" y="273"/>
                  </a:cubicBezTo>
                  <a:cubicBezTo>
                    <a:pt x="19108" y="-66"/>
                    <a:pt x="20146" y="-66"/>
                    <a:pt x="20769" y="146"/>
                  </a:cubicBezTo>
                  <a:cubicBezTo>
                    <a:pt x="21392" y="358"/>
                    <a:pt x="21600" y="781"/>
                    <a:pt x="21496" y="2179"/>
                  </a:cubicBezTo>
                  <a:cubicBezTo>
                    <a:pt x="21392" y="3576"/>
                    <a:pt x="20977" y="5948"/>
                    <a:pt x="20769" y="8362"/>
                  </a:cubicBezTo>
                  <a:cubicBezTo>
                    <a:pt x="20562" y="10776"/>
                    <a:pt x="20562" y="13233"/>
                    <a:pt x="20250" y="15096"/>
                  </a:cubicBezTo>
                  <a:cubicBezTo>
                    <a:pt x="19938" y="16960"/>
                    <a:pt x="19315" y="18230"/>
                    <a:pt x="17238" y="19205"/>
                  </a:cubicBezTo>
                  <a:cubicBezTo>
                    <a:pt x="15162" y="20179"/>
                    <a:pt x="11631" y="20856"/>
                    <a:pt x="8515" y="21195"/>
                  </a:cubicBezTo>
                  <a:cubicBezTo>
                    <a:pt x="5400" y="21534"/>
                    <a:pt x="2700" y="21534"/>
                    <a:pt x="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7162800" y="4484803"/>
              <a:ext cx="209550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10928"/>
                  </a:moveTo>
                  <a:cubicBezTo>
                    <a:pt x="1964" y="5943"/>
                    <a:pt x="3927" y="959"/>
                    <a:pt x="7309" y="128"/>
                  </a:cubicBezTo>
                  <a:cubicBezTo>
                    <a:pt x="10691" y="-703"/>
                    <a:pt x="15491" y="2620"/>
                    <a:pt x="18109" y="6774"/>
                  </a:cubicBezTo>
                  <a:cubicBezTo>
                    <a:pt x="20727" y="10928"/>
                    <a:pt x="21164" y="15912"/>
                    <a:pt x="21600" y="20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7226299" y="4574925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7544329" y="4146689"/>
              <a:ext cx="215407" cy="71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78" fill="norm" stroke="1" extrusionOk="0">
                  <a:moveTo>
                    <a:pt x="4352" y="10125"/>
                  </a:moveTo>
                  <a:cubicBezTo>
                    <a:pt x="3723" y="12462"/>
                    <a:pt x="3094" y="14799"/>
                    <a:pt x="2569" y="16504"/>
                  </a:cubicBezTo>
                  <a:cubicBezTo>
                    <a:pt x="2045" y="18210"/>
                    <a:pt x="1626" y="19283"/>
                    <a:pt x="1206" y="20073"/>
                  </a:cubicBezTo>
                  <a:cubicBezTo>
                    <a:pt x="787" y="20862"/>
                    <a:pt x="367" y="21368"/>
                    <a:pt x="158" y="21462"/>
                  </a:cubicBezTo>
                  <a:cubicBezTo>
                    <a:pt x="-52" y="21557"/>
                    <a:pt x="-52" y="21241"/>
                    <a:pt x="158" y="19946"/>
                  </a:cubicBezTo>
                  <a:cubicBezTo>
                    <a:pt x="367" y="18652"/>
                    <a:pt x="787" y="16378"/>
                    <a:pt x="1626" y="14136"/>
                  </a:cubicBezTo>
                  <a:cubicBezTo>
                    <a:pt x="2465" y="11894"/>
                    <a:pt x="3723" y="9683"/>
                    <a:pt x="5505" y="7568"/>
                  </a:cubicBezTo>
                  <a:cubicBezTo>
                    <a:pt x="7288" y="5452"/>
                    <a:pt x="9595" y="3431"/>
                    <a:pt x="10958" y="2262"/>
                  </a:cubicBezTo>
                  <a:cubicBezTo>
                    <a:pt x="12321" y="1094"/>
                    <a:pt x="12740" y="778"/>
                    <a:pt x="13369" y="525"/>
                  </a:cubicBezTo>
                  <a:cubicBezTo>
                    <a:pt x="13998" y="273"/>
                    <a:pt x="14837" y="83"/>
                    <a:pt x="15781" y="20"/>
                  </a:cubicBezTo>
                  <a:cubicBezTo>
                    <a:pt x="16725" y="-43"/>
                    <a:pt x="17773" y="20"/>
                    <a:pt x="18822" y="557"/>
                  </a:cubicBezTo>
                  <a:cubicBezTo>
                    <a:pt x="19870" y="1094"/>
                    <a:pt x="20919" y="2104"/>
                    <a:pt x="21233" y="3273"/>
                  </a:cubicBezTo>
                  <a:cubicBezTo>
                    <a:pt x="21548" y="4441"/>
                    <a:pt x="21129" y="5768"/>
                    <a:pt x="20604" y="6620"/>
                  </a:cubicBezTo>
                  <a:cubicBezTo>
                    <a:pt x="20080" y="7473"/>
                    <a:pt x="19451" y="7852"/>
                    <a:pt x="18822" y="8168"/>
                  </a:cubicBezTo>
                  <a:cubicBezTo>
                    <a:pt x="18193" y="8483"/>
                    <a:pt x="17564" y="8736"/>
                    <a:pt x="17668" y="8957"/>
                  </a:cubicBezTo>
                  <a:cubicBezTo>
                    <a:pt x="17773" y="9178"/>
                    <a:pt x="18612" y="9368"/>
                    <a:pt x="19241" y="9620"/>
                  </a:cubicBezTo>
                  <a:cubicBezTo>
                    <a:pt x="19870" y="9873"/>
                    <a:pt x="20290" y="10189"/>
                    <a:pt x="20499" y="10536"/>
                  </a:cubicBezTo>
                  <a:cubicBezTo>
                    <a:pt x="20709" y="10883"/>
                    <a:pt x="20709" y="11262"/>
                    <a:pt x="20395" y="11578"/>
                  </a:cubicBezTo>
                  <a:cubicBezTo>
                    <a:pt x="20080" y="11894"/>
                    <a:pt x="19451" y="12146"/>
                    <a:pt x="17983" y="12368"/>
                  </a:cubicBezTo>
                  <a:cubicBezTo>
                    <a:pt x="16515" y="12589"/>
                    <a:pt x="14208" y="12778"/>
                    <a:pt x="12426" y="12841"/>
                  </a:cubicBezTo>
                  <a:cubicBezTo>
                    <a:pt x="10643" y="12904"/>
                    <a:pt x="9385" y="12841"/>
                    <a:pt x="8756" y="12652"/>
                  </a:cubicBezTo>
                  <a:cubicBezTo>
                    <a:pt x="8127" y="12462"/>
                    <a:pt x="8127" y="12146"/>
                    <a:pt x="8127" y="11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7874000" y="4498725"/>
              <a:ext cx="635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58750" y="5364058"/>
              <a:ext cx="254000" cy="28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6020"/>
                  </a:moveTo>
                  <a:cubicBezTo>
                    <a:pt x="720" y="4601"/>
                    <a:pt x="1440" y="3182"/>
                    <a:pt x="2790" y="2078"/>
                  </a:cubicBezTo>
                  <a:cubicBezTo>
                    <a:pt x="4140" y="975"/>
                    <a:pt x="6120" y="186"/>
                    <a:pt x="8010" y="29"/>
                  </a:cubicBezTo>
                  <a:cubicBezTo>
                    <a:pt x="9900" y="-129"/>
                    <a:pt x="11700" y="344"/>
                    <a:pt x="12420" y="1999"/>
                  </a:cubicBezTo>
                  <a:cubicBezTo>
                    <a:pt x="13140" y="3655"/>
                    <a:pt x="12780" y="6493"/>
                    <a:pt x="10890" y="9646"/>
                  </a:cubicBezTo>
                  <a:cubicBezTo>
                    <a:pt x="9000" y="12799"/>
                    <a:pt x="5580" y="16268"/>
                    <a:pt x="3510" y="18239"/>
                  </a:cubicBezTo>
                  <a:cubicBezTo>
                    <a:pt x="1440" y="20210"/>
                    <a:pt x="720" y="20683"/>
                    <a:pt x="900" y="20998"/>
                  </a:cubicBezTo>
                  <a:cubicBezTo>
                    <a:pt x="1080" y="21313"/>
                    <a:pt x="2160" y="21471"/>
                    <a:pt x="5760" y="21313"/>
                  </a:cubicBezTo>
                  <a:cubicBezTo>
                    <a:pt x="9360" y="21156"/>
                    <a:pt x="15480" y="20683"/>
                    <a:pt x="21600" y="20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441235" y="5579927"/>
              <a:ext cx="77728" cy="42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566" fill="norm" stroke="1" extrusionOk="0">
                  <a:moveTo>
                    <a:pt x="12814" y="5344"/>
                  </a:moveTo>
                  <a:cubicBezTo>
                    <a:pt x="10540" y="2259"/>
                    <a:pt x="8266" y="-827"/>
                    <a:pt x="5708" y="202"/>
                  </a:cubicBezTo>
                  <a:cubicBezTo>
                    <a:pt x="3151" y="1230"/>
                    <a:pt x="308" y="6373"/>
                    <a:pt x="24" y="10487"/>
                  </a:cubicBezTo>
                  <a:cubicBezTo>
                    <a:pt x="-260" y="14602"/>
                    <a:pt x="2014" y="17687"/>
                    <a:pt x="4572" y="19230"/>
                  </a:cubicBezTo>
                  <a:cubicBezTo>
                    <a:pt x="7129" y="20773"/>
                    <a:pt x="9972" y="20773"/>
                    <a:pt x="12814" y="20259"/>
                  </a:cubicBezTo>
                  <a:cubicBezTo>
                    <a:pt x="15656" y="19744"/>
                    <a:pt x="18498" y="18716"/>
                    <a:pt x="19919" y="15630"/>
                  </a:cubicBezTo>
                  <a:cubicBezTo>
                    <a:pt x="21340" y="12544"/>
                    <a:pt x="21340" y="7402"/>
                    <a:pt x="18782" y="4830"/>
                  </a:cubicBezTo>
                  <a:cubicBezTo>
                    <a:pt x="16224" y="2259"/>
                    <a:pt x="11108" y="2259"/>
                    <a:pt x="5993" y="2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151466" y="5335622"/>
              <a:ext cx="230857" cy="70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81" fill="norm" stroke="1" extrusionOk="0">
                  <a:moveTo>
                    <a:pt x="3927" y="5632"/>
                  </a:moveTo>
                  <a:cubicBezTo>
                    <a:pt x="3535" y="6918"/>
                    <a:pt x="3142" y="8204"/>
                    <a:pt x="2945" y="10100"/>
                  </a:cubicBezTo>
                  <a:cubicBezTo>
                    <a:pt x="2749" y="11997"/>
                    <a:pt x="2749" y="14504"/>
                    <a:pt x="2651" y="16368"/>
                  </a:cubicBezTo>
                  <a:cubicBezTo>
                    <a:pt x="2553" y="18232"/>
                    <a:pt x="2356" y="19454"/>
                    <a:pt x="2258" y="20257"/>
                  </a:cubicBezTo>
                  <a:cubicBezTo>
                    <a:pt x="2160" y="21061"/>
                    <a:pt x="2160" y="21447"/>
                    <a:pt x="2062" y="21479"/>
                  </a:cubicBezTo>
                  <a:cubicBezTo>
                    <a:pt x="1964" y="21511"/>
                    <a:pt x="1767" y="21190"/>
                    <a:pt x="1276" y="19711"/>
                  </a:cubicBezTo>
                  <a:cubicBezTo>
                    <a:pt x="785" y="18232"/>
                    <a:pt x="0" y="15597"/>
                    <a:pt x="0" y="13090"/>
                  </a:cubicBezTo>
                  <a:cubicBezTo>
                    <a:pt x="0" y="10582"/>
                    <a:pt x="785" y="8204"/>
                    <a:pt x="2258" y="6243"/>
                  </a:cubicBezTo>
                  <a:cubicBezTo>
                    <a:pt x="3731" y="4282"/>
                    <a:pt x="5891" y="2740"/>
                    <a:pt x="7756" y="1743"/>
                  </a:cubicBezTo>
                  <a:cubicBezTo>
                    <a:pt x="9622" y="747"/>
                    <a:pt x="11193" y="297"/>
                    <a:pt x="12469" y="104"/>
                  </a:cubicBezTo>
                  <a:cubicBezTo>
                    <a:pt x="13745" y="-89"/>
                    <a:pt x="14727" y="-25"/>
                    <a:pt x="15611" y="393"/>
                  </a:cubicBezTo>
                  <a:cubicBezTo>
                    <a:pt x="16495" y="811"/>
                    <a:pt x="17280" y="1582"/>
                    <a:pt x="17084" y="2450"/>
                  </a:cubicBezTo>
                  <a:cubicBezTo>
                    <a:pt x="16887" y="3318"/>
                    <a:pt x="15709" y="4282"/>
                    <a:pt x="14825" y="4893"/>
                  </a:cubicBezTo>
                  <a:cubicBezTo>
                    <a:pt x="13942" y="5504"/>
                    <a:pt x="13353" y="5761"/>
                    <a:pt x="13353" y="6018"/>
                  </a:cubicBezTo>
                  <a:cubicBezTo>
                    <a:pt x="13353" y="6275"/>
                    <a:pt x="13942" y="6532"/>
                    <a:pt x="14727" y="6693"/>
                  </a:cubicBezTo>
                  <a:cubicBezTo>
                    <a:pt x="15513" y="6854"/>
                    <a:pt x="16495" y="6918"/>
                    <a:pt x="17673" y="7304"/>
                  </a:cubicBezTo>
                  <a:cubicBezTo>
                    <a:pt x="18851" y="7690"/>
                    <a:pt x="20225" y="8397"/>
                    <a:pt x="20913" y="9104"/>
                  </a:cubicBezTo>
                  <a:cubicBezTo>
                    <a:pt x="21600" y="9811"/>
                    <a:pt x="21600" y="10518"/>
                    <a:pt x="20815" y="11065"/>
                  </a:cubicBezTo>
                  <a:cubicBezTo>
                    <a:pt x="20029" y="11611"/>
                    <a:pt x="18458" y="11997"/>
                    <a:pt x="16495" y="12157"/>
                  </a:cubicBezTo>
                  <a:cubicBezTo>
                    <a:pt x="14531" y="12318"/>
                    <a:pt x="12175" y="12254"/>
                    <a:pt x="9818" y="12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1453605" y="5616325"/>
              <a:ext cx="77539" cy="10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1441" fill="norm" stroke="1" extrusionOk="0">
                  <a:moveTo>
                    <a:pt x="11774" y="12706"/>
                  </a:moveTo>
                  <a:cubicBezTo>
                    <a:pt x="9558" y="11435"/>
                    <a:pt x="7343" y="10165"/>
                    <a:pt x="5127" y="10588"/>
                  </a:cubicBezTo>
                  <a:cubicBezTo>
                    <a:pt x="2912" y="11012"/>
                    <a:pt x="697" y="13129"/>
                    <a:pt x="143" y="15247"/>
                  </a:cubicBezTo>
                  <a:cubicBezTo>
                    <a:pt x="-411" y="17365"/>
                    <a:pt x="697" y="19482"/>
                    <a:pt x="2635" y="20541"/>
                  </a:cubicBezTo>
                  <a:cubicBezTo>
                    <a:pt x="4574" y="21600"/>
                    <a:pt x="7343" y="21600"/>
                    <a:pt x="10389" y="21176"/>
                  </a:cubicBezTo>
                  <a:cubicBezTo>
                    <a:pt x="13435" y="20753"/>
                    <a:pt x="16758" y="19906"/>
                    <a:pt x="18697" y="18424"/>
                  </a:cubicBezTo>
                  <a:cubicBezTo>
                    <a:pt x="20635" y="16941"/>
                    <a:pt x="21189" y="14824"/>
                    <a:pt x="18143" y="11647"/>
                  </a:cubicBezTo>
                  <a:cubicBezTo>
                    <a:pt x="15097" y="8471"/>
                    <a:pt x="8451" y="4235"/>
                    <a:pt x="18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308724" y="5024452"/>
              <a:ext cx="145426" cy="20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91" fill="norm" stroke="1" extrusionOk="0">
                  <a:moveTo>
                    <a:pt x="5543" y="8241"/>
                  </a:moveTo>
                  <a:cubicBezTo>
                    <a:pt x="3978" y="11841"/>
                    <a:pt x="2412" y="15441"/>
                    <a:pt x="1473" y="17804"/>
                  </a:cubicBezTo>
                  <a:cubicBezTo>
                    <a:pt x="534" y="20166"/>
                    <a:pt x="221" y="21291"/>
                    <a:pt x="65" y="21291"/>
                  </a:cubicBezTo>
                  <a:cubicBezTo>
                    <a:pt x="-92" y="21291"/>
                    <a:pt x="-92" y="20166"/>
                    <a:pt x="1630" y="16903"/>
                  </a:cubicBezTo>
                  <a:cubicBezTo>
                    <a:pt x="3351" y="13641"/>
                    <a:pt x="6795" y="8241"/>
                    <a:pt x="9299" y="5091"/>
                  </a:cubicBezTo>
                  <a:cubicBezTo>
                    <a:pt x="11804" y="1941"/>
                    <a:pt x="13369" y="1041"/>
                    <a:pt x="14934" y="479"/>
                  </a:cubicBezTo>
                  <a:cubicBezTo>
                    <a:pt x="16499" y="-84"/>
                    <a:pt x="18065" y="-309"/>
                    <a:pt x="19317" y="704"/>
                  </a:cubicBezTo>
                  <a:cubicBezTo>
                    <a:pt x="20569" y="1716"/>
                    <a:pt x="21508" y="3966"/>
                    <a:pt x="21508" y="6891"/>
                  </a:cubicBezTo>
                  <a:cubicBezTo>
                    <a:pt x="21508" y="9816"/>
                    <a:pt x="20569" y="13416"/>
                    <a:pt x="19630" y="17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135355" y="5484322"/>
              <a:ext cx="322095" cy="9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495" fill="norm" stroke="1" extrusionOk="0">
                  <a:moveTo>
                    <a:pt x="3249" y="16912"/>
                  </a:moveTo>
                  <a:cubicBezTo>
                    <a:pt x="1987" y="16912"/>
                    <a:pt x="725" y="16912"/>
                    <a:pt x="234" y="15589"/>
                  </a:cubicBezTo>
                  <a:cubicBezTo>
                    <a:pt x="-257" y="14267"/>
                    <a:pt x="24" y="11622"/>
                    <a:pt x="1075" y="8536"/>
                  </a:cubicBezTo>
                  <a:cubicBezTo>
                    <a:pt x="2127" y="5450"/>
                    <a:pt x="3951" y="1924"/>
                    <a:pt x="5704" y="601"/>
                  </a:cubicBezTo>
                  <a:cubicBezTo>
                    <a:pt x="7457" y="-721"/>
                    <a:pt x="9140" y="161"/>
                    <a:pt x="10403" y="3026"/>
                  </a:cubicBezTo>
                  <a:cubicBezTo>
                    <a:pt x="11665" y="5891"/>
                    <a:pt x="12507" y="10740"/>
                    <a:pt x="13138" y="14046"/>
                  </a:cubicBezTo>
                  <a:cubicBezTo>
                    <a:pt x="13769" y="17352"/>
                    <a:pt x="14190" y="19116"/>
                    <a:pt x="14751" y="19997"/>
                  </a:cubicBezTo>
                  <a:cubicBezTo>
                    <a:pt x="15312" y="20879"/>
                    <a:pt x="16013" y="20879"/>
                    <a:pt x="17135" y="17573"/>
                  </a:cubicBezTo>
                  <a:cubicBezTo>
                    <a:pt x="18257" y="14267"/>
                    <a:pt x="19800" y="7655"/>
                    <a:pt x="21343" y="1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058954" y="5660775"/>
              <a:ext cx="30667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110" y="21600"/>
                  </a:moveTo>
                  <a:cubicBezTo>
                    <a:pt x="1370" y="21287"/>
                    <a:pt x="631" y="20974"/>
                    <a:pt x="261" y="20035"/>
                  </a:cubicBezTo>
                  <a:cubicBezTo>
                    <a:pt x="-109" y="19096"/>
                    <a:pt x="-109" y="17530"/>
                    <a:pt x="409" y="16122"/>
                  </a:cubicBezTo>
                  <a:cubicBezTo>
                    <a:pt x="927" y="14713"/>
                    <a:pt x="1962" y="13461"/>
                    <a:pt x="3664" y="13774"/>
                  </a:cubicBezTo>
                  <a:cubicBezTo>
                    <a:pt x="5365" y="14087"/>
                    <a:pt x="7732" y="15965"/>
                    <a:pt x="9655" y="17061"/>
                  </a:cubicBezTo>
                  <a:cubicBezTo>
                    <a:pt x="11579" y="18157"/>
                    <a:pt x="13058" y="18470"/>
                    <a:pt x="14464" y="17843"/>
                  </a:cubicBezTo>
                  <a:cubicBezTo>
                    <a:pt x="15869" y="17217"/>
                    <a:pt x="17201" y="15652"/>
                    <a:pt x="18310" y="13617"/>
                  </a:cubicBezTo>
                  <a:cubicBezTo>
                    <a:pt x="19420" y="11583"/>
                    <a:pt x="20307" y="9078"/>
                    <a:pt x="20825" y="7043"/>
                  </a:cubicBezTo>
                  <a:cubicBezTo>
                    <a:pt x="21343" y="5009"/>
                    <a:pt x="21491" y="3443"/>
                    <a:pt x="21417" y="2348"/>
                  </a:cubicBezTo>
                  <a:cubicBezTo>
                    <a:pt x="21343" y="1252"/>
                    <a:pt x="21047" y="626"/>
                    <a:pt x="207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108994" y="5133115"/>
              <a:ext cx="119857" cy="18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75" fill="norm" stroke="1" extrusionOk="0">
                  <a:moveTo>
                    <a:pt x="2132" y="6775"/>
                  </a:moveTo>
                  <a:cubicBezTo>
                    <a:pt x="2132" y="10747"/>
                    <a:pt x="2132" y="14720"/>
                    <a:pt x="1753" y="17327"/>
                  </a:cubicBezTo>
                  <a:cubicBezTo>
                    <a:pt x="1374" y="19934"/>
                    <a:pt x="616" y="21175"/>
                    <a:pt x="237" y="21175"/>
                  </a:cubicBezTo>
                  <a:cubicBezTo>
                    <a:pt x="-142" y="21175"/>
                    <a:pt x="-142" y="19934"/>
                    <a:pt x="805" y="16830"/>
                  </a:cubicBezTo>
                  <a:cubicBezTo>
                    <a:pt x="1753" y="13727"/>
                    <a:pt x="3647" y="8761"/>
                    <a:pt x="5353" y="5658"/>
                  </a:cubicBezTo>
                  <a:cubicBezTo>
                    <a:pt x="7058" y="2554"/>
                    <a:pt x="8574" y="1313"/>
                    <a:pt x="10658" y="568"/>
                  </a:cubicBezTo>
                  <a:cubicBezTo>
                    <a:pt x="12742" y="-177"/>
                    <a:pt x="15395" y="-425"/>
                    <a:pt x="17100" y="1313"/>
                  </a:cubicBezTo>
                  <a:cubicBezTo>
                    <a:pt x="18805" y="3051"/>
                    <a:pt x="19563" y="6775"/>
                    <a:pt x="20132" y="9878"/>
                  </a:cubicBezTo>
                  <a:cubicBezTo>
                    <a:pt x="20700" y="12982"/>
                    <a:pt x="21079" y="15465"/>
                    <a:pt x="21458" y="17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355850" y="5222625"/>
              <a:ext cx="292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8000"/>
                    <a:pt x="9704" y="14400"/>
                    <a:pt x="13304" y="10800"/>
                  </a:cubicBezTo>
                  <a:cubicBezTo>
                    <a:pt x="16904" y="7200"/>
                    <a:pt x="1925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596018" y="5172281"/>
              <a:ext cx="82076" cy="11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123" fill="norm" stroke="1" extrusionOk="0">
                  <a:moveTo>
                    <a:pt x="6604" y="5807"/>
                  </a:moveTo>
                  <a:cubicBezTo>
                    <a:pt x="3443" y="3450"/>
                    <a:pt x="282" y="1094"/>
                    <a:pt x="18" y="308"/>
                  </a:cubicBezTo>
                  <a:cubicBezTo>
                    <a:pt x="-245" y="-477"/>
                    <a:pt x="2389" y="308"/>
                    <a:pt x="6077" y="1879"/>
                  </a:cubicBezTo>
                  <a:cubicBezTo>
                    <a:pt x="9765" y="3450"/>
                    <a:pt x="14506" y="5807"/>
                    <a:pt x="17404" y="7967"/>
                  </a:cubicBezTo>
                  <a:cubicBezTo>
                    <a:pt x="20301" y="10127"/>
                    <a:pt x="21355" y="12090"/>
                    <a:pt x="19511" y="14250"/>
                  </a:cubicBezTo>
                  <a:cubicBezTo>
                    <a:pt x="17667" y="16410"/>
                    <a:pt x="12926" y="18767"/>
                    <a:pt x="8184" y="21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785533" y="5140075"/>
              <a:ext cx="157962" cy="10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31" fill="norm" stroke="1" extrusionOk="0">
                  <a:moveTo>
                    <a:pt x="12221" y="0"/>
                  </a:moveTo>
                  <a:cubicBezTo>
                    <a:pt x="10232" y="5298"/>
                    <a:pt x="8242" y="10596"/>
                    <a:pt x="6821" y="14060"/>
                  </a:cubicBezTo>
                  <a:cubicBezTo>
                    <a:pt x="5400" y="17525"/>
                    <a:pt x="4548" y="19155"/>
                    <a:pt x="3411" y="20174"/>
                  </a:cubicBezTo>
                  <a:cubicBezTo>
                    <a:pt x="2274" y="21192"/>
                    <a:pt x="853" y="21600"/>
                    <a:pt x="284" y="20377"/>
                  </a:cubicBezTo>
                  <a:cubicBezTo>
                    <a:pt x="-284" y="19155"/>
                    <a:pt x="0" y="16302"/>
                    <a:pt x="1137" y="13449"/>
                  </a:cubicBezTo>
                  <a:cubicBezTo>
                    <a:pt x="2274" y="10596"/>
                    <a:pt x="4263" y="7743"/>
                    <a:pt x="5969" y="6113"/>
                  </a:cubicBezTo>
                  <a:cubicBezTo>
                    <a:pt x="7674" y="4483"/>
                    <a:pt x="9095" y="4075"/>
                    <a:pt x="10800" y="5706"/>
                  </a:cubicBezTo>
                  <a:cubicBezTo>
                    <a:pt x="12505" y="7336"/>
                    <a:pt x="14495" y="11004"/>
                    <a:pt x="15774" y="13857"/>
                  </a:cubicBezTo>
                  <a:cubicBezTo>
                    <a:pt x="17053" y="16709"/>
                    <a:pt x="17621" y="18747"/>
                    <a:pt x="18332" y="18951"/>
                  </a:cubicBezTo>
                  <a:cubicBezTo>
                    <a:pt x="19042" y="19155"/>
                    <a:pt x="19895" y="17525"/>
                    <a:pt x="20463" y="15487"/>
                  </a:cubicBezTo>
                  <a:cubicBezTo>
                    <a:pt x="21032" y="13449"/>
                    <a:pt x="21316" y="11004"/>
                    <a:pt x="21174" y="8762"/>
                  </a:cubicBezTo>
                  <a:cubicBezTo>
                    <a:pt x="21032" y="6521"/>
                    <a:pt x="20463" y="4483"/>
                    <a:pt x="19327" y="3668"/>
                  </a:cubicBezTo>
                  <a:cubicBezTo>
                    <a:pt x="18190" y="2853"/>
                    <a:pt x="16484" y="3260"/>
                    <a:pt x="14779" y="3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328408" y="5411995"/>
              <a:ext cx="429998" cy="588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28" fill="norm" stroke="1" extrusionOk="0">
                  <a:moveTo>
                    <a:pt x="4079" y="8635"/>
                  </a:moveTo>
                  <a:cubicBezTo>
                    <a:pt x="3656" y="10029"/>
                    <a:pt x="3232" y="11422"/>
                    <a:pt x="2809" y="13048"/>
                  </a:cubicBezTo>
                  <a:cubicBezTo>
                    <a:pt x="2385" y="14674"/>
                    <a:pt x="1962" y="16532"/>
                    <a:pt x="1644" y="17887"/>
                  </a:cubicBezTo>
                  <a:cubicBezTo>
                    <a:pt x="1326" y="19241"/>
                    <a:pt x="1115" y="20093"/>
                    <a:pt x="850" y="20674"/>
                  </a:cubicBezTo>
                  <a:cubicBezTo>
                    <a:pt x="585" y="21254"/>
                    <a:pt x="268" y="21564"/>
                    <a:pt x="109" y="21525"/>
                  </a:cubicBezTo>
                  <a:cubicBezTo>
                    <a:pt x="-50" y="21487"/>
                    <a:pt x="-50" y="21099"/>
                    <a:pt x="215" y="19590"/>
                  </a:cubicBezTo>
                  <a:cubicBezTo>
                    <a:pt x="479" y="18080"/>
                    <a:pt x="1009" y="15448"/>
                    <a:pt x="2068" y="12699"/>
                  </a:cubicBezTo>
                  <a:cubicBezTo>
                    <a:pt x="3126" y="9951"/>
                    <a:pt x="4715" y="7087"/>
                    <a:pt x="5932" y="5345"/>
                  </a:cubicBezTo>
                  <a:cubicBezTo>
                    <a:pt x="7150" y="3603"/>
                    <a:pt x="7997" y="2983"/>
                    <a:pt x="8685" y="2635"/>
                  </a:cubicBezTo>
                  <a:cubicBezTo>
                    <a:pt x="9374" y="2287"/>
                    <a:pt x="9903" y="2209"/>
                    <a:pt x="10274" y="2403"/>
                  </a:cubicBezTo>
                  <a:cubicBezTo>
                    <a:pt x="10644" y="2596"/>
                    <a:pt x="10856" y="3061"/>
                    <a:pt x="11015" y="4648"/>
                  </a:cubicBezTo>
                  <a:cubicBezTo>
                    <a:pt x="11174" y="6235"/>
                    <a:pt x="11279" y="8945"/>
                    <a:pt x="11332" y="11112"/>
                  </a:cubicBezTo>
                  <a:cubicBezTo>
                    <a:pt x="11385" y="13280"/>
                    <a:pt x="11385" y="14906"/>
                    <a:pt x="11438" y="15990"/>
                  </a:cubicBezTo>
                  <a:cubicBezTo>
                    <a:pt x="11491" y="17074"/>
                    <a:pt x="11597" y="17616"/>
                    <a:pt x="11915" y="17887"/>
                  </a:cubicBezTo>
                  <a:cubicBezTo>
                    <a:pt x="12232" y="18158"/>
                    <a:pt x="12762" y="18158"/>
                    <a:pt x="13609" y="17267"/>
                  </a:cubicBezTo>
                  <a:cubicBezTo>
                    <a:pt x="14456" y="16377"/>
                    <a:pt x="15621" y="14596"/>
                    <a:pt x="16732" y="12506"/>
                  </a:cubicBezTo>
                  <a:cubicBezTo>
                    <a:pt x="17844" y="10416"/>
                    <a:pt x="18903" y="8016"/>
                    <a:pt x="19697" y="6003"/>
                  </a:cubicBezTo>
                  <a:cubicBezTo>
                    <a:pt x="20491" y="3990"/>
                    <a:pt x="21021" y="2364"/>
                    <a:pt x="21285" y="1358"/>
                  </a:cubicBezTo>
                  <a:cubicBezTo>
                    <a:pt x="21550" y="351"/>
                    <a:pt x="21550" y="-36"/>
                    <a:pt x="21444" y="3"/>
                  </a:cubicBezTo>
                  <a:cubicBezTo>
                    <a:pt x="21338" y="41"/>
                    <a:pt x="21126" y="506"/>
                    <a:pt x="20968" y="1087"/>
                  </a:cubicBezTo>
                  <a:cubicBezTo>
                    <a:pt x="20809" y="1667"/>
                    <a:pt x="20703" y="2364"/>
                    <a:pt x="20597" y="3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742033" y="5724275"/>
              <a:ext cx="72644" cy="128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5" h="21213" fill="norm" stroke="1" extrusionOk="0">
                  <a:moveTo>
                    <a:pt x="15242" y="5226"/>
                  </a:moveTo>
                  <a:cubicBezTo>
                    <a:pt x="12323" y="5226"/>
                    <a:pt x="9404" y="5226"/>
                    <a:pt x="6194" y="6968"/>
                  </a:cubicBezTo>
                  <a:cubicBezTo>
                    <a:pt x="2983" y="8710"/>
                    <a:pt x="-520" y="12194"/>
                    <a:pt x="64" y="14981"/>
                  </a:cubicBezTo>
                  <a:cubicBezTo>
                    <a:pt x="648" y="17768"/>
                    <a:pt x="5318" y="19858"/>
                    <a:pt x="9112" y="20729"/>
                  </a:cubicBezTo>
                  <a:cubicBezTo>
                    <a:pt x="12907" y="21600"/>
                    <a:pt x="15826" y="21252"/>
                    <a:pt x="17869" y="20032"/>
                  </a:cubicBezTo>
                  <a:cubicBezTo>
                    <a:pt x="19912" y="18813"/>
                    <a:pt x="21080" y="16723"/>
                    <a:pt x="18745" y="13239"/>
                  </a:cubicBezTo>
                  <a:cubicBezTo>
                    <a:pt x="16410" y="9755"/>
                    <a:pt x="10572" y="4877"/>
                    <a:pt x="47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848100" y="5603625"/>
              <a:ext cx="215900" cy="28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9672"/>
                  </a:moveTo>
                  <a:cubicBezTo>
                    <a:pt x="2329" y="9510"/>
                    <a:pt x="4659" y="9349"/>
                    <a:pt x="6247" y="9591"/>
                  </a:cubicBezTo>
                  <a:cubicBezTo>
                    <a:pt x="7835" y="9833"/>
                    <a:pt x="8682" y="10478"/>
                    <a:pt x="9106" y="12331"/>
                  </a:cubicBezTo>
                  <a:cubicBezTo>
                    <a:pt x="9529" y="14185"/>
                    <a:pt x="9529" y="17248"/>
                    <a:pt x="9000" y="19101"/>
                  </a:cubicBezTo>
                  <a:cubicBezTo>
                    <a:pt x="8471" y="20955"/>
                    <a:pt x="7412" y="21600"/>
                    <a:pt x="6776" y="21519"/>
                  </a:cubicBezTo>
                  <a:cubicBezTo>
                    <a:pt x="6141" y="21439"/>
                    <a:pt x="5929" y="20633"/>
                    <a:pt x="6776" y="18134"/>
                  </a:cubicBezTo>
                  <a:cubicBezTo>
                    <a:pt x="7624" y="15636"/>
                    <a:pt x="9529" y="11445"/>
                    <a:pt x="12176" y="8140"/>
                  </a:cubicBezTo>
                  <a:cubicBezTo>
                    <a:pt x="14824" y="4836"/>
                    <a:pt x="18212" y="24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4126793" y="5458819"/>
              <a:ext cx="178507" cy="43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35" fill="norm" stroke="1" extrusionOk="0">
                  <a:moveTo>
                    <a:pt x="21182" y="250"/>
                  </a:moveTo>
                  <a:cubicBezTo>
                    <a:pt x="18670" y="43"/>
                    <a:pt x="16159" y="-165"/>
                    <a:pt x="13898" y="198"/>
                  </a:cubicBezTo>
                  <a:cubicBezTo>
                    <a:pt x="11638" y="562"/>
                    <a:pt x="9629" y="1497"/>
                    <a:pt x="7368" y="3522"/>
                  </a:cubicBezTo>
                  <a:cubicBezTo>
                    <a:pt x="5108" y="5547"/>
                    <a:pt x="2596" y="8662"/>
                    <a:pt x="1215" y="11310"/>
                  </a:cubicBezTo>
                  <a:cubicBezTo>
                    <a:pt x="-167" y="13958"/>
                    <a:pt x="-418" y="16139"/>
                    <a:pt x="712" y="17748"/>
                  </a:cubicBezTo>
                  <a:cubicBezTo>
                    <a:pt x="1842" y="19358"/>
                    <a:pt x="4354" y="20397"/>
                    <a:pt x="6866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4388700" y="5483388"/>
              <a:ext cx="238862" cy="648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84" fill="norm" stroke="1" extrusionOk="0">
                  <a:moveTo>
                    <a:pt x="6177" y="7771"/>
                  </a:moveTo>
                  <a:cubicBezTo>
                    <a:pt x="5040" y="9454"/>
                    <a:pt x="3903" y="11137"/>
                    <a:pt x="3145" y="13030"/>
                  </a:cubicBezTo>
                  <a:cubicBezTo>
                    <a:pt x="2387" y="14924"/>
                    <a:pt x="2008" y="17028"/>
                    <a:pt x="1724" y="18360"/>
                  </a:cubicBezTo>
                  <a:cubicBezTo>
                    <a:pt x="1440" y="19693"/>
                    <a:pt x="1250" y="20254"/>
                    <a:pt x="966" y="20710"/>
                  </a:cubicBezTo>
                  <a:cubicBezTo>
                    <a:pt x="682" y="21165"/>
                    <a:pt x="303" y="21516"/>
                    <a:pt x="113" y="21481"/>
                  </a:cubicBezTo>
                  <a:cubicBezTo>
                    <a:pt x="-76" y="21446"/>
                    <a:pt x="-76" y="21025"/>
                    <a:pt x="492" y="19552"/>
                  </a:cubicBezTo>
                  <a:cubicBezTo>
                    <a:pt x="1061" y="18080"/>
                    <a:pt x="2198" y="15555"/>
                    <a:pt x="3335" y="13171"/>
                  </a:cubicBezTo>
                  <a:cubicBezTo>
                    <a:pt x="4471" y="10786"/>
                    <a:pt x="5608" y="8542"/>
                    <a:pt x="6935" y="6543"/>
                  </a:cubicBezTo>
                  <a:cubicBezTo>
                    <a:pt x="8261" y="4545"/>
                    <a:pt x="9777" y="2791"/>
                    <a:pt x="10819" y="1774"/>
                  </a:cubicBezTo>
                  <a:cubicBezTo>
                    <a:pt x="11861" y="758"/>
                    <a:pt x="12429" y="477"/>
                    <a:pt x="13566" y="267"/>
                  </a:cubicBezTo>
                  <a:cubicBezTo>
                    <a:pt x="14703" y="56"/>
                    <a:pt x="16408" y="-84"/>
                    <a:pt x="17545" y="56"/>
                  </a:cubicBezTo>
                  <a:cubicBezTo>
                    <a:pt x="18682" y="197"/>
                    <a:pt x="19250" y="617"/>
                    <a:pt x="19535" y="1354"/>
                  </a:cubicBezTo>
                  <a:cubicBezTo>
                    <a:pt x="19819" y="2090"/>
                    <a:pt x="19819" y="3142"/>
                    <a:pt x="19061" y="3984"/>
                  </a:cubicBezTo>
                  <a:cubicBezTo>
                    <a:pt x="18303" y="4825"/>
                    <a:pt x="16787" y="5456"/>
                    <a:pt x="15650" y="5877"/>
                  </a:cubicBezTo>
                  <a:cubicBezTo>
                    <a:pt x="14513" y="6298"/>
                    <a:pt x="13756" y="6508"/>
                    <a:pt x="13850" y="6684"/>
                  </a:cubicBezTo>
                  <a:cubicBezTo>
                    <a:pt x="13945" y="6859"/>
                    <a:pt x="14892" y="6999"/>
                    <a:pt x="16313" y="7315"/>
                  </a:cubicBezTo>
                  <a:cubicBezTo>
                    <a:pt x="17735" y="7630"/>
                    <a:pt x="19629" y="8121"/>
                    <a:pt x="20577" y="8612"/>
                  </a:cubicBezTo>
                  <a:cubicBezTo>
                    <a:pt x="21524" y="9103"/>
                    <a:pt x="21524" y="9594"/>
                    <a:pt x="21145" y="9980"/>
                  </a:cubicBezTo>
                  <a:cubicBezTo>
                    <a:pt x="20766" y="10365"/>
                    <a:pt x="20008" y="10646"/>
                    <a:pt x="18682" y="10891"/>
                  </a:cubicBezTo>
                  <a:cubicBezTo>
                    <a:pt x="17356" y="11137"/>
                    <a:pt x="15461" y="11347"/>
                    <a:pt x="14135" y="11452"/>
                  </a:cubicBezTo>
                  <a:cubicBezTo>
                    <a:pt x="12808" y="11558"/>
                    <a:pt x="12050" y="11558"/>
                    <a:pt x="11292" y="1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4668532" y="5753581"/>
              <a:ext cx="91852" cy="10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776" fill="norm" stroke="1" extrusionOk="0">
                  <a:moveTo>
                    <a:pt x="12957" y="6462"/>
                  </a:moveTo>
                  <a:cubicBezTo>
                    <a:pt x="10502" y="6062"/>
                    <a:pt x="8047" y="5662"/>
                    <a:pt x="5838" y="6662"/>
                  </a:cubicBezTo>
                  <a:cubicBezTo>
                    <a:pt x="3629" y="7662"/>
                    <a:pt x="1666" y="10062"/>
                    <a:pt x="684" y="12462"/>
                  </a:cubicBezTo>
                  <a:cubicBezTo>
                    <a:pt x="-298" y="14862"/>
                    <a:pt x="-298" y="17262"/>
                    <a:pt x="1175" y="18862"/>
                  </a:cubicBezTo>
                  <a:cubicBezTo>
                    <a:pt x="2647" y="20462"/>
                    <a:pt x="5593" y="21262"/>
                    <a:pt x="9029" y="20462"/>
                  </a:cubicBezTo>
                  <a:cubicBezTo>
                    <a:pt x="12466" y="19662"/>
                    <a:pt x="16393" y="17262"/>
                    <a:pt x="18602" y="14462"/>
                  </a:cubicBezTo>
                  <a:cubicBezTo>
                    <a:pt x="20811" y="11662"/>
                    <a:pt x="21302" y="8462"/>
                    <a:pt x="21302" y="5862"/>
                  </a:cubicBezTo>
                  <a:cubicBezTo>
                    <a:pt x="21302" y="3262"/>
                    <a:pt x="20811" y="1262"/>
                    <a:pt x="19093" y="462"/>
                  </a:cubicBezTo>
                  <a:cubicBezTo>
                    <a:pt x="17375" y="-338"/>
                    <a:pt x="14429" y="62"/>
                    <a:pt x="11484" y="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5054600" y="5825875"/>
              <a:ext cx="1079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5600"/>
                    <a:pt x="9741" y="11200"/>
                    <a:pt x="6141" y="14800"/>
                  </a:cubicBezTo>
                  <a:cubicBezTo>
                    <a:pt x="2541" y="18400"/>
                    <a:pt x="1271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5581650" y="5689975"/>
              <a:ext cx="139700" cy="20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1600" y="2971"/>
                  </a:moveTo>
                  <a:cubicBezTo>
                    <a:pt x="20618" y="2071"/>
                    <a:pt x="19636" y="1171"/>
                    <a:pt x="17182" y="609"/>
                  </a:cubicBezTo>
                  <a:cubicBezTo>
                    <a:pt x="14727" y="46"/>
                    <a:pt x="10800" y="-179"/>
                    <a:pt x="8345" y="159"/>
                  </a:cubicBezTo>
                  <a:cubicBezTo>
                    <a:pt x="5891" y="496"/>
                    <a:pt x="4909" y="1396"/>
                    <a:pt x="4909" y="2296"/>
                  </a:cubicBezTo>
                  <a:cubicBezTo>
                    <a:pt x="4909" y="3196"/>
                    <a:pt x="5891" y="4096"/>
                    <a:pt x="8509" y="6346"/>
                  </a:cubicBezTo>
                  <a:cubicBezTo>
                    <a:pt x="11127" y="8596"/>
                    <a:pt x="15382" y="12196"/>
                    <a:pt x="17509" y="14559"/>
                  </a:cubicBezTo>
                  <a:cubicBezTo>
                    <a:pt x="19636" y="16921"/>
                    <a:pt x="19636" y="18046"/>
                    <a:pt x="18818" y="18834"/>
                  </a:cubicBezTo>
                  <a:cubicBezTo>
                    <a:pt x="18000" y="19621"/>
                    <a:pt x="16364" y="20071"/>
                    <a:pt x="13909" y="20521"/>
                  </a:cubicBezTo>
                  <a:cubicBezTo>
                    <a:pt x="11455" y="20971"/>
                    <a:pt x="8182" y="21421"/>
                    <a:pt x="5727" y="21309"/>
                  </a:cubicBezTo>
                  <a:cubicBezTo>
                    <a:pt x="3273" y="21196"/>
                    <a:pt x="1636" y="20521"/>
                    <a:pt x="818" y="20071"/>
                  </a:cubicBezTo>
                  <a:cubicBezTo>
                    <a:pt x="0" y="19621"/>
                    <a:pt x="0" y="19396"/>
                    <a:pt x="0" y="19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5746750" y="5705902"/>
              <a:ext cx="114300" cy="16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12373"/>
                  </a:moveTo>
                  <a:cubicBezTo>
                    <a:pt x="4000" y="12373"/>
                    <a:pt x="8000" y="12373"/>
                    <a:pt x="11400" y="11403"/>
                  </a:cubicBezTo>
                  <a:cubicBezTo>
                    <a:pt x="14800" y="10434"/>
                    <a:pt x="17600" y="8496"/>
                    <a:pt x="19200" y="6557"/>
                  </a:cubicBezTo>
                  <a:cubicBezTo>
                    <a:pt x="20800" y="4619"/>
                    <a:pt x="21200" y="2680"/>
                    <a:pt x="20400" y="1573"/>
                  </a:cubicBezTo>
                  <a:cubicBezTo>
                    <a:pt x="19600" y="465"/>
                    <a:pt x="17600" y="188"/>
                    <a:pt x="15600" y="49"/>
                  </a:cubicBezTo>
                  <a:cubicBezTo>
                    <a:pt x="13600" y="-89"/>
                    <a:pt x="11600" y="-89"/>
                    <a:pt x="9000" y="2126"/>
                  </a:cubicBezTo>
                  <a:cubicBezTo>
                    <a:pt x="6400" y="4342"/>
                    <a:pt x="3200" y="8773"/>
                    <a:pt x="2800" y="12096"/>
                  </a:cubicBezTo>
                  <a:cubicBezTo>
                    <a:pt x="2400" y="15419"/>
                    <a:pt x="4800" y="17634"/>
                    <a:pt x="8400" y="19019"/>
                  </a:cubicBezTo>
                  <a:cubicBezTo>
                    <a:pt x="12000" y="20403"/>
                    <a:pt x="16800" y="20957"/>
                    <a:pt x="2160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5697671" y="5474724"/>
              <a:ext cx="125280" cy="11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175" fill="norm" stroke="1" extrusionOk="0">
                  <a:moveTo>
                    <a:pt x="11587" y="4975"/>
                  </a:moveTo>
                  <a:cubicBezTo>
                    <a:pt x="9067" y="7675"/>
                    <a:pt x="6547" y="10375"/>
                    <a:pt x="4387" y="13075"/>
                  </a:cubicBezTo>
                  <a:cubicBezTo>
                    <a:pt x="2227" y="15775"/>
                    <a:pt x="427" y="18475"/>
                    <a:pt x="67" y="19054"/>
                  </a:cubicBezTo>
                  <a:cubicBezTo>
                    <a:pt x="-293" y="19632"/>
                    <a:pt x="787" y="18089"/>
                    <a:pt x="3487" y="14618"/>
                  </a:cubicBezTo>
                  <a:cubicBezTo>
                    <a:pt x="6187" y="11146"/>
                    <a:pt x="10507" y="5746"/>
                    <a:pt x="13567" y="2854"/>
                  </a:cubicBezTo>
                  <a:cubicBezTo>
                    <a:pt x="16627" y="-39"/>
                    <a:pt x="18427" y="-425"/>
                    <a:pt x="19507" y="346"/>
                  </a:cubicBezTo>
                  <a:cubicBezTo>
                    <a:pt x="20587" y="1118"/>
                    <a:pt x="20947" y="3046"/>
                    <a:pt x="21127" y="6711"/>
                  </a:cubicBezTo>
                  <a:cubicBezTo>
                    <a:pt x="21307" y="10375"/>
                    <a:pt x="21307" y="15775"/>
                    <a:pt x="21307" y="2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5924550" y="5573198"/>
              <a:ext cx="146050" cy="8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7393"/>
                  </a:moveTo>
                  <a:cubicBezTo>
                    <a:pt x="626" y="4822"/>
                    <a:pt x="1252" y="2250"/>
                    <a:pt x="2348" y="965"/>
                  </a:cubicBezTo>
                  <a:cubicBezTo>
                    <a:pt x="3443" y="-321"/>
                    <a:pt x="5009" y="-321"/>
                    <a:pt x="6104" y="965"/>
                  </a:cubicBezTo>
                  <a:cubicBezTo>
                    <a:pt x="7200" y="2250"/>
                    <a:pt x="7826" y="4822"/>
                    <a:pt x="7670" y="7136"/>
                  </a:cubicBezTo>
                  <a:cubicBezTo>
                    <a:pt x="7513" y="9450"/>
                    <a:pt x="6574" y="11508"/>
                    <a:pt x="5165" y="13308"/>
                  </a:cubicBezTo>
                  <a:cubicBezTo>
                    <a:pt x="3757" y="15108"/>
                    <a:pt x="1878" y="16650"/>
                    <a:pt x="1722" y="17679"/>
                  </a:cubicBezTo>
                  <a:cubicBezTo>
                    <a:pt x="1565" y="18708"/>
                    <a:pt x="3130" y="19222"/>
                    <a:pt x="6730" y="19736"/>
                  </a:cubicBezTo>
                  <a:cubicBezTo>
                    <a:pt x="10330" y="20250"/>
                    <a:pt x="15965" y="20765"/>
                    <a:pt x="21600" y="21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6057900" y="5514725"/>
              <a:ext cx="14592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9127" y="0"/>
                  </a:moveTo>
                  <a:cubicBezTo>
                    <a:pt x="10952" y="0"/>
                    <a:pt x="12777" y="0"/>
                    <a:pt x="14755" y="463"/>
                  </a:cubicBezTo>
                  <a:cubicBezTo>
                    <a:pt x="16732" y="926"/>
                    <a:pt x="18862" y="1851"/>
                    <a:pt x="20079" y="3651"/>
                  </a:cubicBezTo>
                  <a:cubicBezTo>
                    <a:pt x="21296" y="5451"/>
                    <a:pt x="21600" y="8126"/>
                    <a:pt x="18862" y="11006"/>
                  </a:cubicBezTo>
                  <a:cubicBezTo>
                    <a:pt x="16124" y="13886"/>
                    <a:pt x="10344" y="16971"/>
                    <a:pt x="6693" y="18771"/>
                  </a:cubicBezTo>
                  <a:cubicBezTo>
                    <a:pt x="3042" y="20571"/>
                    <a:pt x="1521" y="210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6318250" y="5978275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308100" y="6669862"/>
              <a:ext cx="2413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84" y="2735"/>
                    <a:pt x="11368" y="-1585"/>
                    <a:pt x="14968" y="575"/>
                  </a:cubicBezTo>
                  <a:cubicBezTo>
                    <a:pt x="18568" y="2735"/>
                    <a:pt x="20084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301750" y="6676775"/>
              <a:ext cx="400050" cy="10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3429" y="15552"/>
                  </a:moveTo>
                  <a:cubicBezTo>
                    <a:pt x="2743" y="15984"/>
                    <a:pt x="2057" y="16416"/>
                    <a:pt x="1371" y="17280"/>
                  </a:cubicBezTo>
                  <a:cubicBezTo>
                    <a:pt x="686" y="18144"/>
                    <a:pt x="0" y="19440"/>
                    <a:pt x="0" y="20304"/>
                  </a:cubicBezTo>
                  <a:cubicBezTo>
                    <a:pt x="0" y="21168"/>
                    <a:pt x="686" y="21600"/>
                    <a:pt x="2914" y="19872"/>
                  </a:cubicBezTo>
                  <a:cubicBezTo>
                    <a:pt x="5143" y="18144"/>
                    <a:pt x="8914" y="14256"/>
                    <a:pt x="12286" y="10584"/>
                  </a:cubicBezTo>
                  <a:cubicBezTo>
                    <a:pt x="15657" y="6912"/>
                    <a:pt x="18629" y="345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525734" y="6585198"/>
              <a:ext cx="184610" cy="25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70" fill="norm" stroke="1" extrusionOk="0">
                  <a:moveTo>
                    <a:pt x="7082" y="755"/>
                  </a:moveTo>
                  <a:cubicBezTo>
                    <a:pt x="5626" y="578"/>
                    <a:pt x="4170" y="401"/>
                    <a:pt x="2835" y="224"/>
                  </a:cubicBezTo>
                  <a:cubicBezTo>
                    <a:pt x="1500" y="47"/>
                    <a:pt x="286" y="-130"/>
                    <a:pt x="44" y="136"/>
                  </a:cubicBezTo>
                  <a:cubicBezTo>
                    <a:pt x="-199" y="401"/>
                    <a:pt x="529" y="1109"/>
                    <a:pt x="3199" y="2172"/>
                  </a:cubicBezTo>
                  <a:cubicBezTo>
                    <a:pt x="5868" y="3234"/>
                    <a:pt x="10480" y="4650"/>
                    <a:pt x="13392" y="5624"/>
                  </a:cubicBezTo>
                  <a:cubicBezTo>
                    <a:pt x="16304" y="6598"/>
                    <a:pt x="17518" y="7129"/>
                    <a:pt x="18610" y="7749"/>
                  </a:cubicBezTo>
                  <a:cubicBezTo>
                    <a:pt x="19702" y="8368"/>
                    <a:pt x="20673" y="9077"/>
                    <a:pt x="21037" y="9873"/>
                  </a:cubicBezTo>
                  <a:cubicBezTo>
                    <a:pt x="21401" y="10670"/>
                    <a:pt x="21158" y="11555"/>
                    <a:pt x="18246" y="13503"/>
                  </a:cubicBezTo>
                  <a:cubicBezTo>
                    <a:pt x="15334" y="15450"/>
                    <a:pt x="9752" y="18460"/>
                    <a:pt x="417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2578100" y="6546697"/>
              <a:ext cx="218712" cy="47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798" fill="norm" stroke="1" extrusionOk="0">
                  <a:moveTo>
                    <a:pt x="0" y="11991"/>
                  </a:moveTo>
                  <a:cubicBezTo>
                    <a:pt x="623" y="15392"/>
                    <a:pt x="1246" y="18792"/>
                    <a:pt x="1454" y="20125"/>
                  </a:cubicBezTo>
                  <a:cubicBezTo>
                    <a:pt x="1662" y="21458"/>
                    <a:pt x="1454" y="20723"/>
                    <a:pt x="1350" y="18701"/>
                  </a:cubicBezTo>
                  <a:cubicBezTo>
                    <a:pt x="1246" y="16678"/>
                    <a:pt x="1246" y="13369"/>
                    <a:pt x="1454" y="10658"/>
                  </a:cubicBezTo>
                  <a:cubicBezTo>
                    <a:pt x="1662" y="7947"/>
                    <a:pt x="2077" y="5832"/>
                    <a:pt x="3323" y="4132"/>
                  </a:cubicBezTo>
                  <a:cubicBezTo>
                    <a:pt x="4569" y="2432"/>
                    <a:pt x="6646" y="1145"/>
                    <a:pt x="8204" y="501"/>
                  </a:cubicBezTo>
                  <a:cubicBezTo>
                    <a:pt x="9762" y="-142"/>
                    <a:pt x="10800" y="-142"/>
                    <a:pt x="12254" y="364"/>
                  </a:cubicBezTo>
                  <a:cubicBezTo>
                    <a:pt x="13708" y="869"/>
                    <a:pt x="15577" y="1880"/>
                    <a:pt x="16512" y="2891"/>
                  </a:cubicBezTo>
                  <a:cubicBezTo>
                    <a:pt x="17446" y="3902"/>
                    <a:pt x="17446" y="4913"/>
                    <a:pt x="16719" y="5832"/>
                  </a:cubicBezTo>
                  <a:cubicBezTo>
                    <a:pt x="15992" y="6752"/>
                    <a:pt x="14538" y="7579"/>
                    <a:pt x="13396" y="8130"/>
                  </a:cubicBezTo>
                  <a:cubicBezTo>
                    <a:pt x="12254" y="8682"/>
                    <a:pt x="11423" y="8958"/>
                    <a:pt x="11527" y="9095"/>
                  </a:cubicBezTo>
                  <a:cubicBezTo>
                    <a:pt x="11631" y="9233"/>
                    <a:pt x="12669" y="9233"/>
                    <a:pt x="13812" y="9233"/>
                  </a:cubicBezTo>
                  <a:cubicBezTo>
                    <a:pt x="14954" y="9233"/>
                    <a:pt x="16200" y="9233"/>
                    <a:pt x="17238" y="9371"/>
                  </a:cubicBezTo>
                  <a:cubicBezTo>
                    <a:pt x="18277" y="9509"/>
                    <a:pt x="19108" y="9785"/>
                    <a:pt x="19835" y="10152"/>
                  </a:cubicBezTo>
                  <a:cubicBezTo>
                    <a:pt x="20562" y="10520"/>
                    <a:pt x="21185" y="10980"/>
                    <a:pt x="21392" y="11485"/>
                  </a:cubicBezTo>
                  <a:cubicBezTo>
                    <a:pt x="21600" y="11991"/>
                    <a:pt x="21392" y="12542"/>
                    <a:pt x="19938" y="13002"/>
                  </a:cubicBezTo>
                  <a:cubicBezTo>
                    <a:pt x="18485" y="13461"/>
                    <a:pt x="15785" y="13829"/>
                    <a:pt x="13915" y="13875"/>
                  </a:cubicBezTo>
                  <a:cubicBezTo>
                    <a:pt x="12046" y="13921"/>
                    <a:pt x="11008" y="13645"/>
                    <a:pt x="10904" y="13369"/>
                  </a:cubicBezTo>
                  <a:cubicBezTo>
                    <a:pt x="10800" y="13094"/>
                    <a:pt x="11631" y="12818"/>
                    <a:pt x="12462" y="12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2838450" y="6810125"/>
              <a:ext cx="87103" cy="7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05" fill="norm" stroke="1" extrusionOk="0">
                  <a:moveTo>
                    <a:pt x="15429" y="9257"/>
                  </a:moveTo>
                  <a:cubicBezTo>
                    <a:pt x="12857" y="8640"/>
                    <a:pt x="10286" y="8023"/>
                    <a:pt x="8743" y="9874"/>
                  </a:cubicBezTo>
                  <a:cubicBezTo>
                    <a:pt x="7200" y="11726"/>
                    <a:pt x="6686" y="16046"/>
                    <a:pt x="7971" y="18514"/>
                  </a:cubicBezTo>
                  <a:cubicBezTo>
                    <a:pt x="9257" y="20983"/>
                    <a:pt x="12343" y="21600"/>
                    <a:pt x="14914" y="20983"/>
                  </a:cubicBezTo>
                  <a:cubicBezTo>
                    <a:pt x="17486" y="20366"/>
                    <a:pt x="19543" y="18514"/>
                    <a:pt x="20571" y="16046"/>
                  </a:cubicBezTo>
                  <a:cubicBezTo>
                    <a:pt x="21600" y="13577"/>
                    <a:pt x="21600" y="10491"/>
                    <a:pt x="18000" y="7714"/>
                  </a:cubicBezTo>
                  <a:cubicBezTo>
                    <a:pt x="14400" y="4937"/>
                    <a:pt x="7200" y="2469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2673350" y="6308868"/>
              <a:ext cx="114300" cy="10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6" fill="norm" stroke="1" extrusionOk="0">
                  <a:moveTo>
                    <a:pt x="0" y="14176"/>
                  </a:moveTo>
                  <a:cubicBezTo>
                    <a:pt x="0" y="16336"/>
                    <a:pt x="0" y="18496"/>
                    <a:pt x="600" y="18280"/>
                  </a:cubicBezTo>
                  <a:cubicBezTo>
                    <a:pt x="1200" y="18064"/>
                    <a:pt x="2400" y="15472"/>
                    <a:pt x="4600" y="12016"/>
                  </a:cubicBezTo>
                  <a:cubicBezTo>
                    <a:pt x="6800" y="8560"/>
                    <a:pt x="10000" y="4240"/>
                    <a:pt x="12600" y="1864"/>
                  </a:cubicBezTo>
                  <a:cubicBezTo>
                    <a:pt x="15200" y="-512"/>
                    <a:pt x="17200" y="-944"/>
                    <a:pt x="18600" y="2512"/>
                  </a:cubicBezTo>
                  <a:cubicBezTo>
                    <a:pt x="20000" y="5968"/>
                    <a:pt x="20800" y="13312"/>
                    <a:pt x="21600" y="20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3213100" y="6625975"/>
              <a:ext cx="234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2" y="15429"/>
                    <a:pt x="7784" y="9257"/>
                    <a:pt x="11384" y="5657"/>
                  </a:cubicBezTo>
                  <a:cubicBezTo>
                    <a:pt x="14984" y="2057"/>
                    <a:pt x="18292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3352799" y="6575175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76"/>
                    <a:pt x="7200" y="8951"/>
                    <a:pt x="3600" y="12551"/>
                  </a:cubicBezTo>
                  <a:cubicBezTo>
                    <a:pt x="0" y="16151"/>
                    <a:pt x="0" y="188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3276600" y="6848225"/>
              <a:ext cx="260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7" y="17280"/>
                    <a:pt x="6673" y="12960"/>
                    <a:pt x="10273" y="9360"/>
                  </a:cubicBezTo>
                  <a:cubicBezTo>
                    <a:pt x="13873" y="5760"/>
                    <a:pt x="17737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3746500" y="6570942"/>
              <a:ext cx="266700" cy="28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207"/>
                  </a:moveTo>
                  <a:cubicBezTo>
                    <a:pt x="514" y="1577"/>
                    <a:pt x="1029" y="946"/>
                    <a:pt x="3600" y="552"/>
                  </a:cubicBezTo>
                  <a:cubicBezTo>
                    <a:pt x="6171" y="158"/>
                    <a:pt x="10800" y="0"/>
                    <a:pt x="13971" y="0"/>
                  </a:cubicBezTo>
                  <a:cubicBezTo>
                    <a:pt x="17143" y="0"/>
                    <a:pt x="18857" y="158"/>
                    <a:pt x="19971" y="552"/>
                  </a:cubicBezTo>
                  <a:cubicBezTo>
                    <a:pt x="21086" y="946"/>
                    <a:pt x="21600" y="1577"/>
                    <a:pt x="21600" y="2286"/>
                  </a:cubicBezTo>
                  <a:cubicBezTo>
                    <a:pt x="21600" y="2996"/>
                    <a:pt x="21086" y="3784"/>
                    <a:pt x="19029" y="5282"/>
                  </a:cubicBezTo>
                  <a:cubicBezTo>
                    <a:pt x="16971" y="6780"/>
                    <a:pt x="13371" y="8987"/>
                    <a:pt x="10114" y="11431"/>
                  </a:cubicBezTo>
                  <a:cubicBezTo>
                    <a:pt x="6857" y="13874"/>
                    <a:pt x="3943" y="16555"/>
                    <a:pt x="2314" y="18289"/>
                  </a:cubicBezTo>
                  <a:cubicBezTo>
                    <a:pt x="686" y="20023"/>
                    <a:pt x="343" y="20812"/>
                    <a:pt x="686" y="21206"/>
                  </a:cubicBezTo>
                  <a:cubicBezTo>
                    <a:pt x="1029" y="21600"/>
                    <a:pt x="2057" y="21600"/>
                    <a:pt x="5229" y="21285"/>
                  </a:cubicBezTo>
                  <a:cubicBezTo>
                    <a:pt x="8400" y="20969"/>
                    <a:pt x="13714" y="20339"/>
                    <a:pt x="19029" y="19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4032241" y="6816475"/>
              <a:ext cx="15241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6867" y="0"/>
                  </a:moveTo>
                  <a:cubicBezTo>
                    <a:pt x="15387" y="3600"/>
                    <a:pt x="13908" y="7200"/>
                    <a:pt x="11689" y="10080"/>
                  </a:cubicBezTo>
                  <a:cubicBezTo>
                    <a:pt x="9469" y="12960"/>
                    <a:pt x="6510" y="15120"/>
                    <a:pt x="4291" y="16200"/>
                  </a:cubicBezTo>
                  <a:cubicBezTo>
                    <a:pt x="2072" y="17280"/>
                    <a:pt x="593" y="17280"/>
                    <a:pt x="149" y="16020"/>
                  </a:cubicBezTo>
                  <a:cubicBezTo>
                    <a:pt x="-295" y="14760"/>
                    <a:pt x="297" y="12240"/>
                    <a:pt x="1332" y="10800"/>
                  </a:cubicBezTo>
                  <a:cubicBezTo>
                    <a:pt x="2368" y="9360"/>
                    <a:pt x="3847" y="9000"/>
                    <a:pt x="6510" y="10440"/>
                  </a:cubicBezTo>
                  <a:cubicBezTo>
                    <a:pt x="9173" y="11880"/>
                    <a:pt x="13020" y="15120"/>
                    <a:pt x="15683" y="17280"/>
                  </a:cubicBezTo>
                  <a:cubicBezTo>
                    <a:pt x="18346" y="19440"/>
                    <a:pt x="19826" y="20520"/>
                    <a:pt x="213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4165600" y="6816475"/>
              <a:ext cx="889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5506"/>
                    <a:pt x="10286" y="11012"/>
                    <a:pt x="6686" y="14612"/>
                  </a:cubicBezTo>
                  <a:cubicBezTo>
                    <a:pt x="3086" y="18212"/>
                    <a:pt x="1543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267200" y="6907077"/>
              <a:ext cx="171450" cy="11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4397"/>
                  </a:moveTo>
                  <a:cubicBezTo>
                    <a:pt x="800" y="2826"/>
                    <a:pt x="1600" y="1255"/>
                    <a:pt x="2800" y="469"/>
                  </a:cubicBezTo>
                  <a:cubicBezTo>
                    <a:pt x="4000" y="-316"/>
                    <a:pt x="5600" y="-316"/>
                    <a:pt x="6667" y="2040"/>
                  </a:cubicBezTo>
                  <a:cubicBezTo>
                    <a:pt x="7733" y="4397"/>
                    <a:pt x="8267" y="9109"/>
                    <a:pt x="8000" y="12251"/>
                  </a:cubicBezTo>
                  <a:cubicBezTo>
                    <a:pt x="7733" y="15393"/>
                    <a:pt x="6667" y="16964"/>
                    <a:pt x="5600" y="18339"/>
                  </a:cubicBezTo>
                  <a:cubicBezTo>
                    <a:pt x="4533" y="19713"/>
                    <a:pt x="3467" y="20891"/>
                    <a:pt x="3600" y="21088"/>
                  </a:cubicBezTo>
                  <a:cubicBezTo>
                    <a:pt x="3733" y="21284"/>
                    <a:pt x="5067" y="20499"/>
                    <a:pt x="8267" y="19517"/>
                  </a:cubicBezTo>
                  <a:cubicBezTo>
                    <a:pt x="11467" y="18535"/>
                    <a:pt x="16533" y="17357"/>
                    <a:pt x="21600" y="16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552949" y="6809562"/>
              <a:ext cx="57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400" y="11375"/>
                    <a:pt x="4800" y="2735"/>
                    <a:pt x="8400" y="575"/>
                  </a:cubicBezTo>
                  <a:cubicBezTo>
                    <a:pt x="12000" y="-1585"/>
                    <a:pt x="168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764173" y="6635240"/>
              <a:ext cx="100743" cy="18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408" fill="norm" stroke="1" extrusionOk="0">
                  <a:moveTo>
                    <a:pt x="17454" y="5429"/>
                  </a:moveTo>
                  <a:cubicBezTo>
                    <a:pt x="16607" y="3989"/>
                    <a:pt x="15760" y="2549"/>
                    <a:pt x="14066" y="1589"/>
                  </a:cubicBezTo>
                  <a:cubicBezTo>
                    <a:pt x="12371" y="629"/>
                    <a:pt x="9830" y="149"/>
                    <a:pt x="7501" y="29"/>
                  </a:cubicBezTo>
                  <a:cubicBezTo>
                    <a:pt x="5171" y="-91"/>
                    <a:pt x="3054" y="149"/>
                    <a:pt x="1571" y="869"/>
                  </a:cubicBezTo>
                  <a:cubicBezTo>
                    <a:pt x="89" y="1589"/>
                    <a:pt x="-758" y="2789"/>
                    <a:pt x="936" y="4229"/>
                  </a:cubicBezTo>
                  <a:cubicBezTo>
                    <a:pt x="2630" y="5669"/>
                    <a:pt x="6866" y="7349"/>
                    <a:pt x="10466" y="9269"/>
                  </a:cubicBezTo>
                  <a:cubicBezTo>
                    <a:pt x="14066" y="11189"/>
                    <a:pt x="17030" y="13349"/>
                    <a:pt x="18724" y="15149"/>
                  </a:cubicBezTo>
                  <a:cubicBezTo>
                    <a:pt x="20418" y="16949"/>
                    <a:pt x="20842" y="18389"/>
                    <a:pt x="18724" y="19469"/>
                  </a:cubicBezTo>
                  <a:cubicBezTo>
                    <a:pt x="16607" y="20549"/>
                    <a:pt x="11948" y="21269"/>
                    <a:pt x="8560" y="21389"/>
                  </a:cubicBezTo>
                  <a:cubicBezTo>
                    <a:pt x="5171" y="21509"/>
                    <a:pt x="3054" y="21029"/>
                    <a:pt x="936" y="20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914900" y="6646579"/>
              <a:ext cx="177800" cy="16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10204"/>
                  </a:moveTo>
                  <a:cubicBezTo>
                    <a:pt x="4371" y="10204"/>
                    <a:pt x="8743" y="10204"/>
                    <a:pt x="11700" y="9137"/>
                  </a:cubicBezTo>
                  <a:cubicBezTo>
                    <a:pt x="14657" y="8071"/>
                    <a:pt x="16200" y="5937"/>
                    <a:pt x="16843" y="4204"/>
                  </a:cubicBezTo>
                  <a:cubicBezTo>
                    <a:pt x="17486" y="2471"/>
                    <a:pt x="17229" y="1137"/>
                    <a:pt x="16457" y="471"/>
                  </a:cubicBezTo>
                  <a:cubicBezTo>
                    <a:pt x="15686" y="-196"/>
                    <a:pt x="14400" y="-196"/>
                    <a:pt x="12471" y="737"/>
                  </a:cubicBezTo>
                  <a:cubicBezTo>
                    <a:pt x="10543" y="1671"/>
                    <a:pt x="7971" y="3537"/>
                    <a:pt x="6300" y="5804"/>
                  </a:cubicBezTo>
                  <a:cubicBezTo>
                    <a:pt x="4629" y="8071"/>
                    <a:pt x="3857" y="10737"/>
                    <a:pt x="3600" y="12737"/>
                  </a:cubicBezTo>
                  <a:cubicBezTo>
                    <a:pt x="3343" y="14737"/>
                    <a:pt x="3600" y="16071"/>
                    <a:pt x="6686" y="17404"/>
                  </a:cubicBezTo>
                  <a:cubicBezTo>
                    <a:pt x="9771" y="18737"/>
                    <a:pt x="15686" y="20071"/>
                    <a:pt x="21600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4869920" y="6416463"/>
              <a:ext cx="121181" cy="8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641" fill="norm" stroke="1" extrusionOk="0">
                  <a:moveTo>
                    <a:pt x="4562" y="3005"/>
                  </a:moveTo>
                  <a:cubicBezTo>
                    <a:pt x="4190" y="6019"/>
                    <a:pt x="3818" y="9033"/>
                    <a:pt x="2887" y="12549"/>
                  </a:cubicBezTo>
                  <a:cubicBezTo>
                    <a:pt x="1955" y="16066"/>
                    <a:pt x="466" y="20084"/>
                    <a:pt x="93" y="20587"/>
                  </a:cubicBezTo>
                  <a:cubicBezTo>
                    <a:pt x="-279" y="21089"/>
                    <a:pt x="466" y="18075"/>
                    <a:pt x="2328" y="14308"/>
                  </a:cubicBezTo>
                  <a:cubicBezTo>
                    <a:pt x="4190" y="10540"/>
                    <a:pt x="7169" y="6019"/>
                    <a:pt x="9590" y="3256"/>
                  </a:cubicBezTo>
                  <a:cubicBezTo>
                    <a:pt x="12011" y="494"/>
                    <a:pt x="13873" y="-511"/>
                    <a:pt x="15549" y="242"/>
                  </a:cubicBezTo>
                  <a:cubicBezTo>
                    <a:pt x="17224" y="996"/>
                    <a:pt x="18714" y="3508"/>
                    <a:pt x="19645" y="6019"/>
                  </a:cubicBezTo>
                  <a:cubicBezTo>
                    <a:pt x="20576" y="8531"/>
                    <a:pt x="20949" y="11042"/>
                    <a:pt x="21321" y="13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6" name="Drawing"/>
          <p:cNvGrpSpPr/>
          <p:nvPr/>
        </p:nvGrpSpPr>
        <p:grpSpPr>
          <a:xfrm>
            <a:off x="1278051" y="1786234"/>
            <a:ext cx="10909802" cy="7074181"/>
            <a:chOff x="0" y="0"/>
            <a:chExt cx="10909800" cy="7074180"/>
          </a:xfrm>
        </p:grpSpPr>
        <p:sp>
          <p:nvSpPr>
            <p:cNvPr id="2452" name="Line"/>
            <p:cNvSpPr/>
            <p:nvPr/>
          </p:nvSpPr>
          <p:spPr>
            <a:xfrm>
              <a:off x="1731848" y="239415"/>
              <a:ext cx="241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3420"/>
                    <a:pt x="9095" y="6840"/>
                    <a:pt x="12221" y="10080"/>
                  </a:cubicBezTo>
                  <a:cubicBezTo>
                    <a:pt x="15347" y="13320"/>
                    <a:pt x="17053" y="16380"/>
                    <a:pt x="18379" y="18270"/>
                  </a:cubicBezTo>
                  <a:cubicBezTo>
                    <a:pt x="19705" y="20160"/>
                    <a:pt x="20653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947748" y="252115"/>
              <a:ext cx="571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2800"/>
                    <a:pt x="10400" y="5600"/>
                    <a:pt x="7200" y="8250"/>
                  </a:cubicBezTo>
                  <a:cubicBezTo>
                    <a:pt x="4000" y="10900"/>
                    <a:pt x="3200" y="13400"/>
                    <a:pt x="2400" y="15600"/>
                  </a:cubicBezTo>
                  <a:cubicBezTo>
                    <a:pt x="1600" y="17800"/>
                    <a:pt x="800" y="19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2093798" y="639465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64"/>
                    <a:pt x="7200" y="11127"/>
                    <a:pt x="10800" y="14727"/>
                  </a:cubicBezTo>
                  <a:cubicBezTo>
                    <a:pt x="14400" y="18327"/>
                    <a:pt x="18000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2101471" y="483635"/>
              <a:ext cx="51786" cy="6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0749" fill="norm" stroke="1" extrusionOk="0">
                  <a:moveTo>
                    <a:pt x="11943" y="4841"/>
                  </a:moveTo>
                  <a:cubicBezTo>
                    <a:pt x="7789" y="6747"/>
                    <a:pt x="3635" y="8653"/>
                    <a:pt x="1558" y="11194"/>
                  </a:cubicBezTo>
                  <a:cubicBezTo>
                    <a:pt x="-519" y="13735"/>
                    <a:pt x="-519" y="16912"/>
                    <a:pt x="1558" y="18818"/>
                  </a:cubicBezTo>
                  <a:cubicBezTo>
                    <a:pt x="3635" y="20724"/>
                    <a:pt x="7789" y="21359"/>
                    <a:pt x="11112" y="20088"/>
                  </a:cubicBezTo>
                  <a:cubicBezTo>
                    <a:pt x="14435" y="18818"/>
                    <a:pt x="16927" y="15641"/>
                    <a:pt x="18589" y="12147"/>
                  </a:cubicBezTo>
                  <a:cubicBezTo>
                    <a:pt x="20250" y="8653"/>
                    <a:pt x="21081" y="4841"/>
                    <a:pt x="19419" y="2618"/>
                  </a:cubicBezTo>
                  <a:cubicBezTo>
                    <a:pt x="17758" y="394"/>
                    <a:pt x="13604" y="-241"/>
                    <a:pt x="11112" y="77"/>
                  </a:cubicBezTo>
                  <a:cubicBezTo>
                    <a:pt x="8619" y="394"/>
                    <a:pt x="7789" y="1665"/>
                    <a:pt x="6958" y="2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2335098" y="-1"/>
              <a:ext cx="69851" cy="96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523"/>
                  </a:moveTo>
                  <a:cubicBezTo>
                    <a:pt x="655" y="240"/>
                    <a:pt x="1309" y="-42"/>
                    <a:pt x="1636" y="5"/>
                  </a:cubicBezTo>
                  <a:cubicBezTo>
                    <a:pt x="1964" y="52"/>
                    <a:pt x="1964" y="429"/>
                    <a:pt x="2291" y="1511"/>
                  </a:cubicBezTo>
                  <a:cubicBezTo>
                    <a:pt x="2618" y="2593"/>
                    <a:pt x="3273" y="4382"/>
                    <a:pt x="3600" y="6264"/>
                  </a:cubicBezTo>
                  <a:cubicBezTo>
                    <a:pt x="3927" y="8146"/>
                    <a:pt x="3927" y="10123"/>
                    <a:pt x="4582" y="12005"/>
                  </a:cubicBezTo>
                  <a:cubicBezTo>
                    <a:pt x="5236" y="13887"/>
                    <a:pt x="6545" y="15676"/>
                    <a:pt x="8509" y="17134"/>
                  </a:cubicBezTo>
                  <a:cubicBezTo>
                    <a:pt x="10473" y="18593"/>
                    <a:pt x="13091" y="19723"/>
                    <a:pt x="15382" y="20405"/>
                  </a:cubicBezTo>
                  <a:cubicBezTo>
                    <a:pt x="17673" y="21087"/>
                    <a:pt x="19636" y="21323"/>
                    <a:pt x="21600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2582748" y="288053"/>
              <a:ext cx="304801" cy="440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036"/>
                  </a:moveTo>
                  <a:cubicBezTo>
                    <a:pt x="450" y="622"/>
                    <a:pt x="900" y="209"/>
                    <a:pt x="1575" y="54"/>
                  </a:cubicBezTo>
                  <a:cubicBezTo>
                    <a:pt x="2250" y="-101"/>
                    <a:pt x="3150" y="2"/>
                    <a:pt x="5175" y="1398"/>
                  </a:cubicBezTo>
                  <a:cubicBezTo>
                    <a:pt x="7200" y="2793"/>
                    <a:pt x="10350" y="5480"/>
                    <a:pt x="12975" y="8425"/>
                  </a:cubicBezTo>
                  <a:cubicBezTo>
                    <a:pt x="15600" y="11371"/>
                    <a:pt x="17700" y="14575"/>
                    <a:pt x="19050" y="16797"/>
                  </a:cubicBezTo>
                  <a:cubicBezTo>
                    <a:pt x="20400" y="19019"/>
                    <a:pt x="21000" y="20259"/>
                    <a:pt x="2160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2804469" y="290695"/>
              <a:ext cx="89067" cy="49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216" fill="norm" stroke="1" extrusionOk="0">
                  <a:moveTo>
                    <a:pt x="19268" y="524"/>
                  </a:moveTo>
                  <a:cubicBezTo>
                    <a:pt x="20250" y="70"/>
                    <a:pt x="21232" y="-384"/>
                    <a:pt x="20250" y="524"/>
                  </a:cubicBezTo>
                  <a:cubicBezTo>
                    <a:pt x="19268" y="1431"/>
                    <a:pt x="16323" y="3700"/>
                    <a:pt x="12887" y="6332"/>
                  </a:cubicBezTo>
                  <a:cubicBezTo>
                    <a:pt x="9450" y="8964"/>
                    <a:pt x="5523" y="11959"/>
                    <a:pt x="3068" y="14319"/>
                  </a:cubicBezTo>
                  <a:cubicBezTo>
                    <a:pt x="614" y="16678"/>
                    <a:pt x="-368" y="18403"/>
                    <a:pt x="123" y="19446"/>
                  </a:cubicBezTo>
                  <a:cubicBezTo>
                    <a:pt x="614" y="20490"/>
                    <a:pt x="2577" y="20853"/>
                    <a:pt x="4541" y="21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3039948" y="633115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3031081" y="510021"/>
              <a:ext cx="45972" cy="4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6" h="20294" fill="norm" stroke="1" extrusionOk="0">
                  <a:moveTo>
                    <a:pt x="15204" y="1188"/>
                  </a:moveTo>
                  <a:cubicBezTo>
                    <a:pt x="10509" y="160"/>
                    <a:pt x="5813" y="-869"/>
                    <a:pt x="2996" y="1188"/>
                  </a:cubicBezTo>
                  <a:cubicBezTo>
                    <a:pt x="178" y="3245"/>
                    <a:pt x="-761" y="8388"/>
                    <a:pt x="648" y="12502"/>
                  </a:cubicBezTo>
                  <a:cubicBezTo>
                    <a:pt x="2056" y="16617"/>
                    <a:pt x="5813" y="19702"/>
                    <a:pt x="10509" y="20217"/>
                  </a:cubicBezTo>
                  <a:cubicBezTo>
                    <a:pt x="15204" y="20731"/>
                    <a:pt x="20839" y="18674"/>
                    <a:pt x="20369" y="15074"/>
                  </a:cubicBezTo>
                  <a:cubicBezTo>
                    <a:pt x="19900" y="11474"/>
                    <a:pt x="13326" y="6331"/>
                    <a:pt x="6752" y="1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3452698" y="507817"/>
              <a:ext cx="1651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154" y="11153"/>
                    <a:pt x="8308" y="2153"/>
                    <a:pt x="11908" y="353"/>
                  </a:cubicBezTo>
                  <a:cubicBezTo>
                    <a:pt x="15508" y="-1447"/>
                    <a:pt x="18554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3471748" y="595015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800" y="8640"/>
                    <a:pt x="1600" y="17280"/>
                    <a:pt x="5200" y="19440"/>
                  </a:cubicBezTo>
                  <a:cubicBezTo>
                    <a:pt x="8800" y="21600"/>
                    <a:pt x="15200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986077" y="250918"/>
              <a:ext cx="146601" cy="72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81" fill="norm" stroke="1" extrusionOk="0">
                  <a:moveTo>
                    <a:pt x="7305" y="8112"/>
                  </a:moveTo>
                  <a:cubicBezTo>
                    <a:pt x="6088" y="8300"/>
                    <a:pt x="4871" y="8487"/>
                    <a:pt x="4414" y="9082"/>
                  </a:cubicBezTo>
                  <a:cubicBezTo>
                    <a:pt x="3958" y="9677"/>
                    <a:pt x="4262" y="10679"/>
                    <a:pt x="4719" y="12338"/>
                  </a:cubicBezTo>
                  <a:cubicBezTo>
                    <a:pt x="5175" y="13997"/>
                    <a:pt x="5784" y="16313"/>
                    <a:pt x="5936" y="17816"/>
                  </a:cubicBezTo>
                  <a:cubicBezTo>
                    <a:pt x="6088" y="19319"/>
                    <a:pt x="5784" y="20007"/>
                    <a:pt x="5479" y="20540"/>
                  </a:cubicBezTo>
                  <a:cubicBezTo>
                    <a:pt x="5175" y="21072"/>
                    <a:pt x="4871" y="21447"/>
                    <a:pt x="4719" y="21479"/>
                  </a:cubicBezTo>
                  <a:cubicBezTo>
                    <a:pt x="4567" y="21510"/>
                    <a:pt x="4567" y="21197"/>
                    <a:pt x="3958" y="19945"/>
                  </a:cubicBezTo>
                  <a:cubicBezTo>
                    <a:pt x="3350" y="18693"/>
                    <a:pt x="2133" y="16501"/>
                    <a:pt x="1220" y="14247"/>
                  </a:cubicBezTo>
                  <a:cubicBezTo>
                    <a:pt x="307" y="11993"/>
                    <a:pt x="-301" y="9677"/>
                    <a:pt x="155" y="7454"/>
                  </a:cubicBezTo>
                  <a:cubicBezTo>
                    <a:pt x="612" y="5232"/>
                    <a:pt x="2133" y="3103"/>
                    <a:pt x="3654" y="1882"/>
                  </a:cubicBezTo>
                  <a:cubicBezTo>
                    <a:pt x="5175" y="661"/>
                    <a:pt x="6696" y="348"/>
                    <a:pt x="8674" y="160"/>
                  </a:cubicBezTo>
                  <a:cubicBezTo>
                    <a:pt x="10651" y="-27"/>
                    <a:pt x="13085" y="-90"/>
                    <a:pt x="15214" y="192"/>
                  </a:cubicBezTo>
                  <a:cubicBezTo>
                    <a:pt x="17344" y="473"/>
                    <a:pt x="19169" y="1100"/>
                    <a:pt x="19778" y="1976"/>
                  </a:cubicBezTo>
                  <a:cubicBezTo>
                    <a:pt x="20386" y="2853"/>
                    <a:pt x="19778" y="3980"/>
                    <a:pt x="18257" y="4887"/>
                  </a:cubicBezTo>
                  <a:cubicBezTo>
                    <a:pt x="16736" y="5795"/>
                    <a:pt x="14302" y="6484"/>
                    <a:pt x="12629" y="6953"/>
                  </a:cubicBezTo>
                  <a:cubicBezTo>
                    <a:pt x="10955" y="7423"/>
                    <a:pt x="10043" y="7673"/>
                    <a:pt x="10347" y="7767"/>
                  </a:cubicBezTo>
                  <a:cubicBezTo>
                    <a:pt x="10651" y="7861"/>
                    <a:pt x="12172" y="7799"/>
                    <a:pt x="13693" y="7767"/>
                  </a:cubicBezTo>
                  <a:cubicBezTo>
                    <a:pt x="15214" y="7736"/>
                    <a:pt x="16736" y="7736"/>
                    <a:pt x="18105" y="7861"/>
                  </a:cubicBezTo>
                  <a:cubicBezTo>
                    <a:pt x="19474" y="7987"/>
                    <a:pt x="20691" y="8237"/>
                    <a:pt x="20995" y="8738"/>
                  </a:cubicBezTo>
                  <a:cubicBezTo>
                    <a:pt x="21299" y="9239"/>
                    <a:pt x="20691" y="9990"/>
                    <a:pt x="19169" y="10522"/>
                  </a:cubicBezTo>
                  <a:cubicBezTo>
                    <a:pt x="17648" y="11054"/>
                    <a:pt x="15214" y="11367"/>
                    <a:pt x="12781" y="11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4213235" y="567620"/>
              <a:ext cx="70520" cy="100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0932" fill="norm" stroke="1" extrusionOk="0">
                  <a:moveTo>
                    <a:pt x="7832" y="4383"/>
                  </a:moveTo>
                  <a:cubicBezTo>
                    <a:pt x="5363" y="5705"/>
                    <a:pt x="2895" y="7028"/>
                    <a:pt x="1352" y="9232"/>
                  </a:cubicBezTo>
                  <a:cubicBezTo>
                    <a:pt x="-191" y="11436"/>
                    <a:pt x="-808" y="14522"/>
                    <a:pt x="1661" y="16946"/>
                  </a:cubicBezTo>
                  <a:cubicBezTo>
                    <a:pt x="4129" y="19371"/>
                    <a:pt x="9683" y="21134"/>
                    <a:pt x="13386" y="20914"/>
                  </a:cubicBezTo>
                  <a:cubicBezTo>
                    <a:pt x="17089" y="20693"/>
                    <a:pt x="18941" y="18489"/>
                    <a:pt x="19866" y="16285"/>
                  </a:cubicBezTo>
                  <a:cubicBezTo>
                    <a:pt x="20792" y="14081"/>
                    <a:pt x="20792" y="11877"/>
                    <a:pt x="19866" y="9012"/>
                  </a:cubicBezTo>
                  <a:cubicBezTo>
                    <a:pt x="18941" y="6146"/>
                    <a:pt x="17089" y="2620"/>
                    <a:pt x="14621" y="1077"/>
                  </a:cubicBezTo>
                  <a:cubicBezTo>
                    <a:pt x="12152" y="-466"/>
                    <a:pt x="9066" y="-25"/>
                    <a:pt x="5981" y="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4455998" y="487065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4400"/>
                    <a:pt x="12126" y="7200"/>
                    <a:pt x="15726" y="3600"/>
                  </a:cubicBezTo>
                  <a:cubicBezTo>
                    <a:pt x="19326" y="0"/>
                    <a:pt x="2046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4602048" y="417215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40"/>
                    <a:pt x="0" y="6080"/>
                    <a:pt x="3600" y="9680"/>
                  </a:cubicBezTo>
                  <a:cubicBezTo>
                    <a:pt x="7200" y="13280"/>
                    <a:pt x="14400" y="17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4976698" y="173566"/>
              <a:ext cx="250577" cy="68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74" fill="norm" stroke="1" extrusionOk="0">
                  <a:moveTo>
                    <a:pt x="0" y="21474"/>
                  </a:moveTo>
                  <a:cubicBezTo>
                    <a:pt x="360" y="19674"/>
                    <a:pt x="720" y="17874"/>
                    <a:pt x="990" y="15641"/>
                  </a:cubicBezTo>
                  <a:cubicBezTo>
                    <a:pt x="1260" y="13407"/>
                    <a:pt x="1440" y="10741"/>
                    <a:pt x="2070" y="8307"/>
                  </a:cubicBezTo>
                  <a:cubicBezTo>
                    <a:pt x="2700" y="5874"/>
                    <a:pt x="3780" y="3674"/>
                    <a:pt x="4950" y="2274"/>
                  </a:cubicBezTo>
                  <a:cubicBezTo>
                    <a:pt x="6120" y="874"/>
                    <a:pt x="7380" y="274"/>
                    <a:pt x="8820" y="74"/>
                  </a:cubicBezTo>
                  <a:cubicBezTo>
                    <a:pt x="10260" y="-126"/>
                    <a:pt x="11880" y="74"/>
                    <a:pt x="13590" y="741"/>
                  </a:cubicBezTo>
                  <a:cubicBezTo>
                    <a:pt x="15300" y="1407"/>
                    <a:pt x="17100" y="2541"/>
                    <a:pt x="17370" y="3641"/>
                  </a:cubicBezTo>
                  <a:cubicBezTo>
                    <a:pt x="17640" y="4741"/>
                    <a:pt x="16380" y="5807"/>
                    <a:pt x="15300" y="6441"/>
                  </a:cubicBezTo>
                  <a:cubicBezTo>
                    <a:pt x="14220" y="7074"/>
                    <a:pt x="13320" y="7274"/>
                    <a:pt x="13320" y="7407"/>
                  </a:cubicBezTo>
                  <a:cubicBezTo>
                    <a:pt x="13320" y="7541"/>
                    <a:pt x="14220" y="7607"/>
                    <a:pt x="15750" y="8074"/>
                  </a:cubicBezTo>
                  <a:cubicBezTo>
                    <a:pt x="17280" y="8541"/>
                    <a:pt x="19440" y="9407"/>
                    <a:pt x="20520" y="10007"/>
                  </a:cubicBezTo>
                  <a:cubicBezTo>
                    <a:pt x="21600" y="10607"/>
                    <a:pt x="21600" y="10941"/>
                    <a:pt x="20340" y="11307"/>
                  </a:cubicBezTo>
                  <a:cubicBezTo>
                    <a:pt x="19080" y="11674"/>
                    <a:pt x="16560" y="12074"/>
                    <a:pt x="14850" y="12274"/>
                  </a:cubicBezTo>
                  <a:cubicBezTo>
                    <a:pt x="13140" y="12474"/>
                    <a:pt x="12240" y="12474"/>
                    <a:pt x="11610" y="12274"/>
                  </a:cubicBezTo>
                  <a:cubicBezTo>
                    <a:pt x="10980" y="12074"/>
                    <a:pt x="10620" y="11674"/>
                    <a:pt x="10260" y="11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5300548" y="459221"/>
              <a:ext cx="42334" cy="11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445"/>
                  </a:moveTo>
                  <a:cubicBezTo>
                    <a:pt x="6480" y="60"/>
                    <a:pt x="12960" y="-326"/>
                    <a:pt x="16740" y="445"/>
                  </a:cubicBezTo>
                  <a:cubicBezTo>
                    <a:pt x="20520" y="1217"/>
                    <a:pt x="21600" y="3145"/>
                    <a:pt x="21600" y="6810"/>
                  </a:cubicBezTo>
                  <a:cubicBezTo>
                    <a:pt x="21600" y="10474"/>
                    <a:pt x="20520" y="15874"/>
                    <a:pt x="19440" y="21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5465648" y="239415"/>
              <a:ext cx="2032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029"/>
                    <a:pt x="3600" y="2057"/>
                    <a:pt x="6300" y="4776"/>
                  </a:cubicBezTo>
                  <a:cubicBezTo>
                    <a:pt x="9000" y="7494"/>
                    <a:pt x="12600" y="11902"/>
                    <a:pt x="15300" y="14988"/>
                  </a:cubicBezTo>
                  <a:cubicBezTo>
                    <a:pt x="18000" y="18073"/>
                    <a:pt x="19800" y="198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5567248" y="188615"/>
              <a:ext cx="1714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860"/>
                    <a:pt x="17333" y="1719"/>
                    <a:pt x="14933" y="3493"/>
                  </a:cubicBezTo>
                  <a:cubicBezTo>
                    <a:pt x="12533" y="5266"/>
                    <a:pt x="9867" y="7952"/>
                    <a:pt x="7333" y="10746"/>
                  </a:cubicBezTo>
                  <a:cubicBezTo>
                    <a:pt x="4800" y="13540"/>
                    <a:pt x="2400" y="16442"/>
                    <a:pt x="1200" y="18269"/>
                  </a:cubicBezTo>
                  <a:cubicBezTo>
                    <a:pt x="0" y="20096"/>
                    <a:pt x="0" y="208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5789498" y="468015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5827598" y="334665"/>
              <a:ext cx="46278" cy="6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039" fill="norm" stroke="1" extrusionOk="0">
                  <a:moveTo>
                    <a:pt x="8452" y="0"/>
                  </a:moveTo>
                  <a:cubicBezTo>
                    <a:pt x="6574" y="3600"/>
                    <a:pt x="4696" y="7200"/>
                    <a:pt x="4226" y="10800"/>
                  </a:cubicBezTo>
                  <a:cubicBezTo>
                    <a:pt x="3757" y="14400"/>
                    <a:pt x="4696" y="18000"/>
                    <a:pt x="7983" y="19800"/>
                  </a:cubicBezTo>
                  <a:cubicBezTo>
                    <a:pt x="11270" y="21600"/>
                    <a:pt x="16904" y="21600"/>
                    <a:pt x="19252" y="18720"/>
                  </a:cubicBezTo>
                  <a:cubicBezTo>
                    <a:pt x="21600" y="15840"/>
                    <a:pt x="20661" y="10080"/>
                    <a:pt x="16904" y="6840"/>
                  </a:cubicBezTo>
                  <a:cubicBezTo>
                    <a:pt x="13148" y="3600"/>
                    <a:pt x="6574" y="2880"/>
                    <a:pt x="0" y="2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6164148" y="417215"/>
              <a:ext cx="311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9" y="16800"/>
                    <a:pt x="5878" y="12000"/>
                    <a:pt x="9478" y="8400"/>
                  </a:cubicBezTo>
                  <a:cubicBezTo>
                    <a:pt x="13078" y="4800"/>
                    <a:pt x="1733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6329248" y="328315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600"/>
                    <a:pt x="11520" y="7200"/>
                    <a:pt x="15120" y="10800"/>
                  </a:cubicBezTo>
                  <a:cubicBezTo>
                    <a:pt x="18720" y="14400"/>
                    <a:pt x="2016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6631168" y="229097"/>
              <a:ext cx="256881" cy="28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20" fill="norm" stroke="1" extrusionOk="0">
                  <a:moveTo>
                    <a:pt x="21487" y="3180"/>
                  </a:moveTo>
                  <a:cubicBezTo>
                    <a:pt x="20602" y="2060"/>
                    <a:pt x="19717" y="940"/>
                    <a:pt x="18389" y="380"/>
                  </a:cubicBezTo>
                  <a:cubicBezTo>
                    <a:pt x="17061" y="-180"/>
                    <a:pt x="15290" y="-180"/>
                    <a:pt x="13431" y="780"/>
                  </a:cubicBezTo>
                  <a:cubicBezTo>
                    <a:pt x="11572" y="1740"/>
                    <a:pt x="9625" y="3660"/>
                    <a:pt x="8651" y="5500"/>
                  </a:cubicBezTo>
                  <a:cubicBezTo>
                    <a:pt x="7677" y="7340"/>
                    <a:pt x="7677" y="9100"/>
                    <a:pt x="8031" y="10220"/>
                  </a:cubicBezTo>
                  <a:cubicBezTo>
                    <a:pt x="8385" y="11340"/>
                    <a:pt x="9094" y="11820"/>
                    <a:pt x="8828" y="12300"/>
                  </a:cubicBezTo>
                  <a:cubicBezTo>
                    <a:pt x="8562" y="12780"/>
                    <a:pt x="7323" y="13260"/>
                    <a:pt x="5907" y="13740"/>
                  </a:cubicBezTo>
                  <a:cubicBezTo>
                    <a:pt x="4490" y="14220"/>
                    <a:pt x="2897" y="14700"/>
                    <a:pt x="1835" y="15260"/>
                  </a:cubicBezTo>
                  <a:cubicBezTo>
                    <a:pt x="772" y="15820"/>
                    <a:pt x="241" y="16460"/>
                    <a:pt x="64" y="17180"/>
                  </a:cubicBezTo>
                  <a:cubicBezTo>
                    <a:pt x="-113" y="17900"/>
                    <a:pt x="64" y="18700"/>
                    <a:pt x="772" y="19260"/>
                  </a:cubicBezTo>
                  <a:cubicBezTo>
                    <a:pt x="1480" y="19820"/>
                    <a:pt x="2720" y="20140"/>
                    <a:pt x="5464" y="20460"/>
                  </a:cubicBezTo>
                  <a:cubicBezTo>
                    <a:pt x="8208" y="20780"/>
                    <a:pt x="12457" y="21100"/>
                    <a:pt x="16707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6945198" y="506115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6965190" y="417215"/>
              <a:ext cx="33255" cy="3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0275" fill="norm" stroke="1" extrusionOk="0">
                  <a:moveTo>
                    <a:pt x="7058" y="0"/>
                  </a:moveTo>
                  <a:cubicBezTo>
                    <a:pt x="3246" y="4800"/>
                    <a:pt x="-566" y="9600"/>
                    <a:pt x="69" y="13800"/>
                  </a:cubicBezTo>
                  <a:cubicBezTo>
                    <a:pt x="705" y="18000"/>
                    <a:pt x="5787" y="21600"/>
                    <a:pt x="10869" y="19800"/>
                  </a:cubicBezTo>
                  <a:cubicBezTo>
                    <a:pt x="15952" y="18000"/>
                    <a:pt x="21034" y="10800"/>
                    <a:pt x="19763" y="6600"/>
                  </a:cubicBezTo>
                  <a:cubicBezTo>
                    <a:pt x="18493" y="2400"/>
                    <a:pt x="10869" y="1200"/>
                    <a:pt x="32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5037648" y="1295632"/>
              <a:ext cx="214097" cy="27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67" fill="norm" stroke="1" extrusionOk="0">
                  <a:moveTo>
                    <a:pt x="21014" y="3792"/>
                  </a:moveTo>
                  <a:cubicBezTo>
                    <a:pt x="21223" y="2473"/>
                    <a:pt x="21433" y="1154"/>
                    <a:pt x="20699" y="495"/>
                  </a:cubicBezTo>
                  <a:cubicBezTo>
                    <a:pt x="19965" y="-165"/>
                    <a:pt x="18287" y="-165"/>
                    <a:pt x="15771" y="495"/>
                  </a:cubicBezTo>
                  <a:cubicBezTo>
                    <a:pt x="13254" y="1154"/>
                    <a:pt x="9899" y="2473"/>
                    <a:pt x="7907" y="3545"/>
                  </a:cubicBezTo>
                  <a:cubicBezTo>
                    <a:pt x="5915" y="4617"/>
                    <a:pt x="5285" y="5441"/>
                    <a:pt x="5181" y="6266"/>
                  </a:cubicBezTo>
                  <a:cubicBezTo>
                    <a:pt x="5076" y="7090"/>
                    <a:pt x="5495" y="7914"/>
                    <a:pt x="6229" y="8327"/>
                  </a:cubicBezTo>
                  <a:cubicBezTo>
                    <a:pt x="6963" y="8739"/>
                    <a:pt x="8012" y="8739"/>
                    <a:pt x="9375" y="8904"/>
                  </a:cubicBezTo>
                  <a:cubicBezTo>
                    <a:pt x="10738" y="9069"/>
                    <a:pt x="12416" y="9398"/>
                    <a:pt x="12730" y="9811"/>
                  </a:cubicBezTo>
                  <a:cubicBezTo>
                    <a:pt x="13045" y="10223"/>
                    <a:pt x="11996" y="10717"/>
                    <a:pt x="10109" y="11624"/>
                  </a:cubicBezTo>
                  <a:cubicBezTo>
                    <a:pt x="8221" y="12531"/>
                    <a:pt x="5495" y="13850"/>
                    <a:pt x="3713" y="14840"/>
                  </a:cubicBezTo>
                  <a:cubicBezTo>
                    <a:pt x="1930" y="15829"/>
                    <a:pt x="1091" y="16488"/>
                    <a:pt x="567" y="17230"/>
                  </a:cubicBezTo>
                  <a:cubicBezTo>
                    <a:pt x="43" y="17972"/>
                    <a:pt x="-167" y="18797"/>
                    <a:pt x="148" y="19456"/>
                  </a:cubicBezTo>
                  <a:cubicBezTo>
                    <a:pt x="462" y="20116"/>
                    <a:pt x="1301" y="20611"/>
                    <a:pt x="3293" y="20940"/>
                  </a:cubicBezTo>
                  <a:cubicBezTo>
                    <a:pt x="5285" y="21270"/>
                    <a:pt x="8431" y="21435"/>
                    <a:pt x="11577" y="21023"/>
                  </a:cubicBezTo>
                  <a:cubicBezTo>
                    <a:pt x="14722" y="20611"/>
                    <a:pt x="17868" y="19621"/>
                    <a:pt x="21014" y="18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5306898" y="1534815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332298" y="141416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4625861" y="1224801"/>
              <a:ext cx="185738" cy="34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15" fill="norm" stroke="1" extrusionOk="0">
                  <a:moveTo>
                    <a:pt x="21297" y="2286"/>
                  </a:moveTo>
                  <a:cubicBezTo>
                    <a:pt x="21297" y="1632"/>
                    <a:pt x="21297" y="977"/>
                    <a:pt x="20690" y="519"/>
                  </a:cubicBezTo>
                  <a:cubicBezTo>
                    <a:pt x="20084" y="61"/>
                    <a:pt x="18870" y="-201"/>
                    <a:pt x="16322" y="192"/>
                  </a:cubicBezTo>
                  <a:cubicBezTo>
                    <a:pt x="13773" y="584"/>
                    <a:pt x="9890" y="1632"/>
                    <a:pt x="6857" y="3137"/>
                  </a:cubicBezTo>
                  <a:cubicBezTo>
                    <a:pt x="3823" y="4643"/>
                    <a:pt x="1639" y="6606"/>
                    <a:pt x="668" y="9224"/>
                  </a:cubicBezTo>
                  <a:cubicBezTo>
                    <a:pt x="-303" y="11843"/>
                    <a:pt x="-60" y="15115"/>
                    <a:pt x="425" y="17210"/>
                  </a:cubicBezTo>
                  <a:cubicBezTo>
                    <a:pt x="910" y="19304"/>
                    <a:pt x="1639" y="20221"/>
                    <a:pt x="2609" y="20744"/>
                  </a:cubicBezTo>
                  <a:cubicBezTo>
                    <a:pt x="3580" y="21268"/>
                    <a:pt x="4794" y="21399"/>
                    <a:pt x="7463" y="21268"/>
                  </a:cubicBezTo>
                  <a:cubicBezTo>
                    <a:pt x="10133" y="21137"/>
                    <a:pt x="14259" y="20744"/>
                    <a:pt x="18385" y="20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4652848" y="1407815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6457"/>
                    <a:pt x="6300" y="11314"/>
                    <a:pt x="9900" y="7714"/>
                  </a:cubicBezTo>
                  <a:cubicBezTo>
                    <a:pt x="13500" y="4114"/>
                    <a:pt x="1755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4895431" y="1219027"/>
              <a:ext cx="220968" cy="45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41" fill="norm" stroke="1" extrusionOk="0">
                  <a:moveTo>
                    <a:pt x="19006" y="1719"/>
                  </a:moveTo>
                  <a:cubicBezTo>
                    <a:pt x="18801" y="1119"/>
                    <a:pt x="18595" y="519"/>
                    <a:pt x="17978" y="219"/>
                  </a:cubicBezTo>
                  <a:cubicBezTo>
                    <a:pt x="17361" y="-81"/>
                    <a:pt x="16332" y="-81"/>
                    <a:pt x="13864" y="269"/>
                  </a:cubicBezTo>
                  <a:cubicBezTo>
                    <a:pt x="11395" y="619"/>
                    <a:pt x="7486" y="1319"/>
                    <a:pt x="4915" y="2069"/>
                  </a:cubicBezTo>
                  <a:cubicBezTo>
                    <a:pt x="2344" y="2819"/>
                    <a:pt x="1109" y="3619"/>
                    <a:pt x="492" y="4519"/>
                  </a:cubicBezTo>
                  <a:cubicBezTo>
                    <a:pt x="-125" y="5419"/>
                    <a:pt x="-125" y="6419"/>
                    <a:pt x="286" y="8119"/>
                  </a:cubicBezTo>
                  <a:cubicBezTo>
                    <a:pt x="698" y="9819"/>
                    <a:pt x="1521" y="12219"/>
                    <a:pt x="1624" y="14319"/>
                  </a:cubicBezTo>
                  <a:cubicBezTo>
                    <a:pt x="1726" y="16419"/>
                    <a:pt x="1109" y="18219"/>
                    <a:pt x="904" y="19369"/>
                  </a:cubicBezTo>
                  <a:cubicBezTo>
                    <a:pt x="698" y="20519"/>
                    <a:pt x="904" y="21019"/>
                    <a:pt x="1624" y="21269"/>
                  </a:cubicBezTo>
                  <a:cubicBezTo>
                    <a:pt x="2344" y="21519"/>
                    <a:pt x="3578" y="21519"/>
                    <a:pt x="6972" y="21119"/>
                  </a:cubicBezTo>
                  <a:cubicBezTo>
                    <a:pt x="10366" y="20719"/>
                    <a:pt x="15921" y="19919"/>
                    <a:pt x="21475" y="19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348083" y="1238482"/>
              <a:ext cx="255813" cy="44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30" fill="norm" stroke="1" extrusionOk="0">
                  <a:moveTo>
                    <a:pt x="1335" y="1732"/>
                  </a:moveTo>
                  <a:cubicBezTo>
                    <a:pt x="627" y="1223"/>
                    <a:pt x="-81" y="713"/>
                    <a:pt x="8" y="408"/>
                  </a:cubicBezTo>
                  <a:cubicBezTo>
                    <a:pt x="96" y="102"/>
                    <a:pt x="981" y="0"/>
                    <a:pt x="3903" y="0"/>
                  </a:cubicBezTo>
                  <a:cubicBezTo>
                    <a:pt x="6824" y="0"/>
                    <a:pt x="11781" y="102"/>
                    <a:pt x="14791" y="306"/>
                  </a:cubicBezTo>
                  <a:cubicBezTo>
                    <a:pt x="17801" y="509"/>
                    <a:pt x="18863" y="815"/>
                    <a:pt x="19394" y="1274"/>
                  </a:cubicBezTo>
                  <a:cubicBezTo>
                    <a:pt x="19926" y="1732"/>
                    <a:pt x="19926" y="2343"/>
                    <a:pt x="19483" y="3872"/>
                  </a:cubicBezTo>
                  <a:cubicBezTo>
                    <a:pt x="19040" y="5400"/>
                    <a:pt x="18155" y="7845"/>
                    <a:pt x="18067" y="10240"/>
                  </a:cubicBezTo>
                  <a:cubicBezTo>
                    <a:pt x="17978" y="12634"/>
                    <a:pt x="18686" y="14977"/>
                    <a:pt x="19394" y="16608"/>
                  </a:cubicBezTo>
                  <a:cubicBezTo>
                    <a:pt x="20103" y="18238"/>
                    <a:pt x="20811" y="19155"/>
                    <a:pt x="21165" y="19868"/>
                  </a:cubicBezTo>
                  <a:cubicBezTo>
                    <a:pt x="21519" y="20581"/>
                    <a:pt x="21519" y="21091"/>
                    <a:pt x="20811" y="21345"/>
                  </a:cubicBezTo>
                  <a:cubicBezTo>
                    <a:pt x="20103" y="21600"/>
                    <a:pt x="18686" y="21600"/>
                    <a:pt x="17358" y="21294"/>
                  </a:cubicBezTo>
                  <a:cubicBezTo>
                    <a:pt x="16030" y="20989"/>
                    <a:pt x="14791" y="20377"/>
                    <a:pt x="14260" y="19766"/>
                  </a:cubicBezTo>
                  <a:cubicBezTo>
                    <a:pt x="13729" y="19155"/>
                    <a:pt x="13906" y="18543"/>
                    <a:pt x="14083" y="17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795848" y="1440888"/>
              <a:ext cx="158751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1152" y="13500"/>
                    <a:pt x="2304" y="6300"/>
                    <a:pt x="5328" y="2700"/>
                  </a:cubicBezTo>
                  <a:cubicBezTo>
                    <a:pt x="8352" y="-900"/>
                    <a:pt x="13248" y="-900"/>
                    <a:pt x="16272" y="2700"/>
                  </a:cubicBezTo>
                  <a:cubicBezTo>
                    <a:pt x="19296" y="6300"/>
                    <a:pt x="20448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5781031" y="1560215"/>
              <a:ext cx="186268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2455" y="0"/>
                  </a:moveTo>
                  <a:cubicBezTo>
                    <a:pt x="1227" y="7200"/>
                    <a:pt x="0" y="14400"/>
                    <a:pt x="0" y="18000"/>
                  </a:cubicBezTo>
                  <a:cubicBezTo>
                    <a:pt x="0" y="21600"/>
                    <a:pt x="1227" y="21600"/>
                    <a:pt x="5032" y="19200"/>
                  </a:cubicBezTo>
                  <a:cubicBezTo>
                    <a:pt x="8836" y="16800"/>
                    <a:pt x="15218" y="12000"/>
                    <a:pt x="216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6123266" y="1348178"/>
              <a:ext cx="184041" cy="19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0632" fill="norm" stroke="1" extrusionOk="0">
                  <a:moveTo>
                    <a:pt x="9569" y="2964"/>
                  </a:moveTo>
                  <a:cubicBezTo>
                    <a:pt x="8382" y="2514"/>
                    <a:pt x="7195" y="2064"/>
                    <a:pt x="5652" y="2514"/>
                  </a:cubicBezTo>
                  <a:cubicBezTo>
                    <a:pt x="4109" y="2964"/>
                    <a:pt x="2210" y="4314"/>
                    <a:pt x="1024" y="6789"/>
                  </a:cubicBezTo>
                  <a:cubicBezTo>
                    <a:pt x="-163" y="9264"/>
                    <a:pt x="-638" y="12864"/>
                    <a:pt x="1380" y="15901"/>
                  </a:cubicBezTo>
                  <a:cubicBezTo>
                    <a:pt x="3397" y="18939"/>
                    <a:pt x="7907" y="21414"/>
                    <a:pt x="11586" y="20402"/>
                  </a:cubicBezTo>
                  <a:cubicBezTo>
                    <a:pt x="15265" y="19389"/>
                    <a:pt x="18114" y="14889"/>
                    <a:pt x="19538" y="11289"/>
                  </a:cubicBezTo>
                  <a:cubicBezTo>
                    <a:pt x="20962" y="7689"/>
                    <a:pt x="20962" y="4989"/>
                    <a:pt x="19775" y="3189"/>
                  </a:cubicBezTo>
                  <a:cubicBezTo>
                    <a:pt x="18588" y="1389"/>
                    <a:pt x="16215" y="489"/>
                    <a:pt x="14316" y="151"/>
                  </a:cubicBezTo>
                  <a:cubicBezTo>
                    <a:pt x="12417" y="-186"/>
                    <a:pt x="10993" y="39"/>
                    <a:pt x="10281" y="826"/>
                  </a:cubicBezTo>
                  <a:cubicBezTo>
                    <a:pt x="9569" y="1614"/>
                    <a:pt x="9569" y="2964"/>
                    <a:pt x="9569" y="4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6399098" y="1611015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7357948" y="1259649"/>
              <a:ext cx="184151" cy="38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4773"/>
                  </a:moveTo>
                  <a:cubicBezTo>
                    <a:pt x="248" y="4177"/>
                    <a:pt x="497" y="3580"/>
                    <a:pt x="1241" y="3282"/>
                  </a:cubicBezTo>
                  <a:cubicBezTo>
                    <a:pt x="1986" y="2983"/>
                    <a:pt x="3228" y="2983"/>
                    <a:pt x="4345" y="4296"/>
                  </a:cubicBezTo>
                  <a:cubicBezTo>
                    <a:pt x="5462" y="5609"/>
                    <a:pt x="6455" y="8234"/>
                    <a:pt x="7572" y="10800"/>
                  </a:cubicBezTo>
                  <a:cubicBezTo>
                    <a:pt x="8690" y="13366"/>
                    <a:pt x="9931" y="15872"/>
                    <a:pt x="11048" y="17543"/>
                  </a:cubicBezTo>
                  <a:cubicBezTo>
                    <a:pt x="12166" y="19213"/>
                    <a:pt x="13159" y="20049"/>
                    <a:pt x="14152" y="20645"/>
                  </a:cubicBezTo>
                  <a:cubicBezTo>
                    <a:pt x="15145" y="21242"/>
                    <a:pt x="16138" y="21600"/>
                    <a:pt x="16883" y="21421"/>
                  </a:cubicBezTo>
                  <a:cubicBezTo>
                    <a:pt x="17628" y="21242"/>
                    <a:pt x="18124" y="20526"/>
                    <a:pt x="18497" y="18318"/>
                  </a:cubicBezTo>
                  <a:cubicBezTo>
                    <a:pt x="18869" y="16110"/>
                    <a:pt x="19117" y="12411"/>
                    <a:pt x="19366" y="9308"/>
                  </a:cubicBezTo>
                  <a:cubicBezTo>
                    <a:pt x="19614" y="6206"/>
                    <a:pt x="19862" y="3699"/>
                    <a:pt x="19862" y="2148"/>
                  </a:cubicBezTo>
                  <a:cubicBezTo>
                    <a:pt x="19862" y="597"/>
                    <a:pt x="19614" y="0"/>
                    <a:pt x="19490" y="0"/>
                  </a:cubicBezTo>
                  <a:cubicBezTo>
                    <a:pt x="19366" y="0"/>
                    <a:pt x="19366" y="597"/>
                    <a:pt x="19738" y="1313"/>
                  </a:cubicBezTo>
                  <a:cubicBezTo>
                    <a:pt x="20110" y="2029"/>
                    <a:pt x="20855" y="2864"/>
                    <a:pt x="21600" y="3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7546012" y="1503707"/>
              <a:ext cx="91337" cy="6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282" fill="norm" stroke="1" extrusionOk="0">
                  <a:moveTo>
                    <a:pt x="19710" y="6060"/>
                  </a:moveTo>
                  <a:cubicBezTo>
                    <a:pt x="17747" y="3970"/>
                    <a:pt x="15783" y="1879"/>
                    <a:pt x="13574" y="834"/>
                  </a:cubicBezTo>
                  <a:cubicBezTo>
                    <a:pt x="11365" y="-211"/>
                    <a:pt x="8910" y="-211"/>
                    <a:pt x="6210" y="486"/>
                  </a:cubicBezTo>
                  <a:cubicBezTo>
                    <a:pt x="3510" y="1183"/>
                    <a:pt x="565" y="2576"/>
                    <a:pt x="74" y="6408"/>
                  </a:cubicBezTo>
                  <a:cubicBezTo>
                    <a:pt x="-417" y="10241"/>
                    <a:pt x="1547" y="16512"/>
                    <a:pt x="5474" y="18950"/>
                  </a:cubicBezTo>
                  <a:cubicBezTo>
                    <a:pt x="9401" y="21389"/>
                    <a:pt x="15292" y="19995"/>
                    <a:pt x="21183" y="18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7662748" y="1420515"/>
              <a:ext cx="165101" cy="18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8836"/>
                  </a:moveTo>
                  <a:cubicBezTo>
                    <a:pt x="277" y="7609"/>
                    <a:pt x="554" y="6382"/>
                    <a:pt x="1385" y="5891"/>
                  </a:cubicBezTo>
                  <a:cubicBezTo>
                    <a:pt x="2215" y="5400"/>
                    <a:pt x="3600" y="5645"/>
                    <a:pt x="5262" y="6750"/>
                  </a:cubicBezTo>
                  <a:cubicBezTo>
                    <a:pt x="6923" y="7855"/>
                    <a:pt x="8862" y="9818"/>
                    <a:pt x="10246" y="11659"/>
                  </a:cubicBezTo>
                  <a:cubicBezTo>
                    <a:pt x="11631" y="13500"/>
                    <a:pt x="12462" y="15218"/>
                    <a:pt x="12877" y="16691"/>
                  </a:cubicBezTo>
                  <a:cubicBezTo>
                    <a:pt x="13292" y="18164"/>
                    <a:pt x="13292" y="19391"/>
                    <a:pt x="12462" y="20250"/>
                  </a:cubicBezTo>
                  <a:cubicBezTo>
                    <a:pt x="11631" y="21109"/>
                    <a:pt x="9969" y="21600"/>
                    <a:pt x="8862" y="21109"/>
                  </a:cubicBezTo>
                  <a:cubicBezTo>
                    <a:pt x="7754" y="20618"/>
                    <a:pt x="7200" y="19145"/>
                    <a:pt x="7338" y="16445"/>
                  </a:cubicBezTo>
                  <a:cubicBezTo>
                    <a:pt x="7477" y="13745"/>
                    <a:pt x="8308" y="9818"/>
                    <a:pt x="10800" y="6873"/>
                  </a:cubicBezTo>
                  <a:cubicBezTo>
                    <a:pt x="13292" y="3927"/>
                    <a:pt x="17446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8013012" y="1274622"/>
              <a:ext cx="125987" cy="34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60" fill="norm" stroke="1" extrusionOk="0">
                  <a:moveTo>
                    <a:pt x="21076" y="1552"/>
                  </a:moveTo>
                  <a:cubicBezTo>
                    <a:pt x="20722" y="901"/>
                    <a:pt x="20368" y="250"/>
                    <a:pt x="19306" y="55"/>
                  </a:cubicBezTo>
                  <a:cubicBezTo>
                    <a:pt x="18243" y="-140"/>
                    <a:pt x="16473" y="120"/>
                    <a:pt x="13286" y="1812"/>
                  </a:cubicBezTo>
                  <a:cubicBezTo>
                    <a:pt x="10099" y="3503"/>
                    <a:pt x="5496" y="6626"/>
                    <a:pt x="2840" y="9489"/>
                  </a:cubicBezTo>
                  <a:cubicBezTo>
                    <a:pt x="184" y="12352"/>
                    <a:pt x="-524" y="14954"/>
                    <a:pt x="361" y="16906"/>
                  </a:cubicBezTo>
                  <a:cubicBezTo>
                    <a:pt x="1246" y="18858"/>
                    <a:pt x="3725" y="20159"/>
                    <a:pt x="6204" y="20809"/>
                  </a:cubicBezTo>
                  <a:cubicBezTo>
                    <a:pt x="8683" y="21460"/>
                    <a:pt x="11161" y="21460"/>
                    <a:pt x="13640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171969" y="1278298"/>
              <a:ext cx="233730" cy="26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60" fill="norm" stroke="1" extrusionOk="0">
                  <a:moveTo>
                    <a:pt x="21488" y="2798"/>
                  </a:moveTo>
                  <a:cubicBezTo>
                    <a:pt x="21293" y="1934"/>
                    <a:pt x="21099" y="1070"/>
                    <a:pt x="20515" y="551"/>
                  </a:cubicBezTo>
                  <a:cubicBezTo>
                    <a:pt x="19931" y="33"/>
                    <a:pt x="18958" y="-140"/>
                    <a:pt x="17110" y="119"/>
                  </a:cubicBezTo>
                  <a:cubicBezTo>
                    <a:pt x="15261" y="378"/>
                    <a:pt x="12537" y="1070"/>
                    <a:pt x="10591" y="2279"/>
                  </a:cubicBezTo>
                  <a:cubicBezTo>
                    <a:pt x="8645" y="3489"/>
                    <a:pt x="7477" y="5217"/>
                    <a:pt x="6991" y="6513"/>
                  </a:cubicBezTo>
                  <a:cubicBezTo>
                    <a:pt x="6504" y="7809"/>
                    <a:pt x="6699" y="8673"/>
                    <a:pt x="7185" y="9364"/>
                  </a:cubicBezTo>
                  <a:cubicBezTo>
                    <a:pt x="7672" y="10055"/>
                    <a:pt x="8450" y="10574"/>
                    <a:pt x="8547" y="11178"/>
                  </a:cubicBezTo>
                  <a:cubicBezTo>
                    <a:pt x="8645" y="11783"/>
                    <a:pt x="8061" y="12474"/>
                    <a:pt x="6796" y="13079"/>
                  </a:cubicBezTo>
                  <a:cubicBezTo>
                    <a:pt x="5531" y="13684"/>
                    <a:pt x="3585" y="14202"/>
                    <a:pt x="2320" y="14807"/>
                  </a:cubicBezTo>
                  <a:cubicBezTo>
                    <a:pt x="1056" y="15412"/>
                    <a:pt x="472" y="16103"/>
                    <a:pt x="180" y="17054"/>
                  </a:cubicBezTo>
                  <a:cubicBezTo>
                    <a:pt x="-112" y="18004"/>
                    <a:pt x="-112" y="19214"/>
                    <a:pt x="666" y="20078"/>
                  </a:cubicBezTo>
                  <a:cubicBezTo>
                    <a:pt x="1445" y="20942"/>
                    <a:pt x="3002" y="21460"/>
                    <a:pt x="5823" y="21460"/>
                  </a:cubicBezTo>
                  <a:cubicBezTo>
                    <a:pt x="8645" y="21460"/>
                    <a:pt x="12731" y="20942"/>
                    <a:pt x="16818" y="20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8418398" y="1503065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8443798" y="1363365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8539048" y="1261765"/>
              <a:ext cx="9693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7" h="21600" fill="norm" stroke="1" extrusionOk="0">
                  <a:moveTo>
                    <a:pt x="2645" y="0"/>
                  </a:moveTo>
                  <a:cubicBezTo>
                    <a:pt x="9698" y="4075"/>
                    <a:pt x="16751" y="8151"/>
                    <a:pt x="19176" y="11343"/>
                  </a:cubicBezTo>
                  <a:cubicBezTo>
                    <a:pt x="21600" y="14536"/>
                    <a:pt x="19396" y="16845"/>
                    <a:pt x="15429" y="18408"/>
                  </a:cubicBezTo>
                  <a:cubicBezTo>
                    <a:pt x="11461" y="19970"/>
                    <a:pt x="5731" y="207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8875598" y="1464965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8926398" y="1553865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9280779" y="1398009"/>
              <a:ext cx="388570" cy="19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278" fill="norm" stroke="1" extrusionOk="0">
                  <a:moveTo>
                    <a:pt x="4646" y="5314"/>
                  </a:moveTo>
                  <a:cubicBezTo>
                    <a:pt x="5115" y="4610"/>
                    <a:pt x="5585" y="3905"/>
                    <a:pt x="5820" y="4257"/>
                  </a:cubicBezTo>
                  <a:cubicBezTo>
                    <a:pt x="6054" y="4610"/>
                    <a:pt x="6054" y="6018"/>
                    <a:pt x="5937" y="8484"/>
                  </a:cubicBezTo>
                  <a:cubicBezTo>
                    <a:pt x="5820" y="10949"/>
                    <a:pt x="5585" y="14471"/>
                    <a:pt x="4939" y="16818"/>
                  </a:cubicBezTo>
                  <a:cubicBezTo>
                    <a:pt x="4293" y="19166"/>
                    <a:pt x="3237" y="20340"/>
                    <a:pt x="2415" y="20927"/>
                  </a:cubicBezTo>
                  <a:cubicBezTo>
                    <a:pt x="1593" y="21514"/>
                    <a:pt x="1007" y="21514"/>
                    <a:pt x="596" y="19753"/>
                  </a:cubicBezTo>
                  <a:cubicBezTo>
                    <a:pt x="185" y="17992"/>
                    <a:pt x="-50" y="14471"/>
                    <a:pt x="9" y="11536"/>
                  </a:cubicBezTo>
                  <a:cubicBezTo>
                    <a:pt x="67" y="8601"/>
                    <a:pt x="420" y="6253"/>
                    <a:pt x="1535" y="4610"/>
                  </a:cubicBezTo>
                  <a:cubicBezTo>
                    <a:pt x="2650" y="2966"/>
                    <a:pt x="4528" y="2027"/>
                    <a:pt x="7228" y="1323"/>
                  </a:cubicBezTo>
                  <a:cubicBezTo>
                    <a:pt x="9928" y="618"/>
                    <a:pt x="13450" y="149"/>
                    <a:pt x="15974" y="31"/>
                  </a:cubicBezTo>
                  <a:cubicBezTo>
                    <a:pt x="18498" y="-86"/>
                    <a:pt x="20024" y="149"/>
                    <a:pt x="21550" y="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9650298" y="1158814"/>
              <a:ext cx="139701" cy="12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3529"/>
                  </a:moveTo>
                  <a:cubicBezTo>
                    <a:pt x="1309" y="2431"/>
                    <a:pt x="2618" y="1333"/>
                    <a:pt x="4582" y="600"/>
                  </a:cubicBezTo>
                  <a:cubicBezTo>
                    <a:pt x="6545" y="-132"/>
                    <a:pt x="9164" y="-498"/>
                    <a:pt x="10309" y="1333"/>
                  </a:cubicBezTo>
                  <a:cubicBezTo>
                    <a:pt x="11455" y="3163"/>
                    <a:pt x="11127" y="7190"/>
                    <a:pt x="10145" y="9753"/>
                  </a:cubicBezTo>
                  <a:cubicBezTo>
                    <a:pt x="9164" y="12316"/>
                    <a:pt x="7527" y="13414"/>
                    <a:pt x="5891" y="14329"/>
                  </a:cubicBezTo>
                  <a:cubicBezTo>
                    <a:pt x="4255" y="15244"/>
                    <a:pt x="2618" y="15977"/>
                    <a:pt x="2782" y="16709"/>
                  </a:cubicBezTo>
                  <a:cubicBezTo>
                    <a:pt x="2945" y="17441"/>
                    <a:pt x="4909" y="18173"/>
                    <a:pt x="8345" y="18905"/>
                  </a:cubicBezTo>
                  <a:cubicBezTo>
                    <a:pt x="11782" y="19638"/>
                    <a:pt x="16691" y="20370"/>
                    <a:pt x="21600" y="21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9688398" y="1630065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5236"/>
                    <a:pt x="12436" y="10473"/>
                    <a:pt x="8836" y="14073"/>
                  </a:cubicBezTo>
                  <a:cubicBezTo>
                    <a:pt x="5236" y="17673"/>
                    <a:pt x="2618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0367848" y="1202499"/>
              <a:ext cx="209551" cy="45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6371"/>
                  </a:moveTo>
                  <a:cubicBezTo>
                    <a:pt x="218" y="5873"/>
                    <a:pt x="436" y="5375"/>
                    <a:pt x="764" y="5524"/>
                  </a:cubicBezTo>
                  <a:cubicBezTo>
                    <a:pt x="1091" y="5674"/>
                    <a:pt x="1527" y="6470"/>
                    <a:pt x="1855" y="8710"/>
                  </a:cubicBezTo>
                  <a:cubicBezTo>
                    <a:pt x="2182" y="10949"/>
                    <a:pt x="2400" y="14632"/>
                    <a:pt x="2400" y="16723"/>
                  </a:cubicBezTo>
                  <a:cubicBezTo>
                    <a:pt x="2400" y="18813"/>
                    <a:pt x="2182" y="19311"/>
                    <a:pt x="2073" y="19958"/>
                  </a:cubicBezTo>
                  <a:cubicBezTo>
                    <a:pt x="1964" y="20605"/>
                    <a:pt x="1964" y="21401"/>
                    <a:pt x="2509" y="21500"/>
                  </a:cubicBezTo>
                  <a:cubicBezTo>
                    <a:pt x="3055" y="21600"/>
                    <a:pt x="4145" y="21003"/>
                    <a:pt x="6109" y="18863"/>
                  </a:cubicBezTo>
                  <a:cubicBezTo>
                    <a:pt x="8073" y="16723"/>
                    <a:pt x="10909" y="13040"/>
                    <a:pt x="13200" y="9805"/>
                  </a:cubicBezTo>
                  <a:cubicBezTo>
                    <a:pt x="15491" y="6570"/>
                    <a:pt x="17236" y="3782"/>
                    <a:pt x="18436" y="2140"/>
                  </a:cubicBezTo>
                  <a:cubicBezTo>
                    <a:pt x="19636" y="498"/>
                    <a:pt x="20291" y="0"/>
                    <a:pt x="20727" y="0"/>
                  </a:cubicBezTo>
                  <a:cubicBezTo>
                    <a:pt x="21164" y="0"/>
                    <a:pt x="21382" y="498"/>
                    <a:pt x="21491" y="995"/>
                  </a:cubicBezTo>
                  <a:cubicBezTo>
                    <a:pt x="21600" y="1493"/>
                    <a:pt x="21600" y="1991"/>
                    <a:pt x="21600" y="2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0126548" y="1522115"/>
              <a:ext cx="412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5" y="15429"/>
                    <a:pt x="7089" y="9257"/>
                    <a:pt x="10689" y="5657"/>
                  </a:cubicBezTo>
                  <a:cubicBezTo>
                    <a:pt x="14289" y="2057"/>
                    <a:pt x="17945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0786948" y="1490365"/>
              <a:ext cx="44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871"/>
                    <a:pt x="11314" y="9741"/>
                    <a:pt x="7714" y="13341"/>
                  </a:cubicBezTo>
                  <a:cubicBezTo>
                    <a:pt x="4114" y="16941"/>
                    <a:pt x="2057" y="192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0850448" y="1357015"/>
              <a:ext cx="59353" cy="4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897" fill="norm" stroke="1" extrusionOk="0">
                  <a:moveTo>
                    <a:pt x="11172" y="6171"/>
                  </a:moveTo>
                  <a:cubicBezTo>
                    <a:pt x="10428" y="11314"/>
                    <a:pt x="9683" y="16457"/>
                    <a:pt x="11172" y="19029"/>
                  </a:cubicBezTo>
                  <a:cubicBezTo>
                    <a:pt x="12662" y="21600"/>
                    <a:pt x="16386" y="21600"/>
                    <a:pt x="18621" y="18514"/>
                  </a:cubicBezTo>
                  <a:cubicBezTo>
                    <a:pt x="20855" y="15429"/>
                    <a:pt x="21600" y="9257"/>
                    <a:pt x="20110" y="5657"/>
                  </a:cubicBezTo>
                  <a:cubicBezTo>
                    <a:pt x="18621" y="2057"/>
                    <a:pt x="14897" y="1029"/>
                    <a:pt x="11172" y="514"/>
                  </a:cubicBezTo>
                  <a:cubicBezTo>
                    <a:pt x="7448" y="0"/>
                    <a:pt x="3724" y="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0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669244" y="690265"/>
              <a:ext cx="402955" cy="95251"/>
            </a:xfrm>
            <a:prstGeom prst="rect">
              <a:avLst/>
            </a:prstGeom>
            <a:effectLst/>
          </p:spPr>
        </p:pic>
        <p:pic>
          <p:nvPicPr>
            <p:cNvPr id="250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748348" y="823615"/>
              <a:ext cx="317501" cy="50801"/>
            </a:xfrm>
            <a:prstGeom prst="rect">
              <a:avLst/>
            </a:prstGeom>
            <a:effectLst/>
          </p:spPr>
        </p:pic>
        <p:pic>
          <p:nvPicPr>
            <p:cNvPr id="251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028282" y="841142"/>
              <a:ext cx="202667" cy="286769"/>
            </a:xfrm>
            <a:prstGeom prst="rect">
              <a:avLst/>
            </a:prstGeom>
            <a:effectLst/>
          </p:spPr>
        </p:pic>
        <p:pic>
          <p:nvPicPr>
            <p:cNvPr id="251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256348" y="842665"/>
              <a:ext cx="171451" cy="190339"/>
            </a:xfrm>
            <a:prstGeom prst="rect">
              <a:avLst/>
            </a:prstGeom>
            <a:effectLst/>
          </p:spPr>
        </p:pic>
        <p:pic>
          <p:nvPicPr>
            <p:cNvPr id="251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116542" y="989774"/>
              <a:ext cx="898007" cy="157692"/>
            </a:xfrm>
            <a:prstGeom prst="rect">
              <a:avLst/>
            </a:prstGeom>
            <a:effectLst/>
          </p:spPr>
        </p:pic>
        <p:pic>
          <p:nvPicPr>
            <p:cNvPr id="251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530817" y="1077615"/>
              <a:ext cx="445632" cy="92352"/>
            </a:xfrm>
            <a:prstGeom prst="rect">
              <a:avLst/>
            </a:prstGeom>
            <a:effectLst/>
          </p:spPr>
        </p:pic>
        <p:pic>
          <p:nvPicPr>
            <p:cNvPr id="251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487498" y="1189504"/>
              <a:ext cx="241301" cy="368233"/>
            </a:xfrm>
            <a:prstGeom prst="rect">
              <a:avLst/>
            </a:prstGeom>
            <a:effectLst/>
          </p:spPr>
        </p:pic>
        <p:pic>
          <p:nvPicPr>
            <p:cNvPr id="252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747848" y="1185565"/>
              <a:ext cx="233956" cy="315158"/>
            </a:xfrm>
            <a:prstGeom prst="rect">
              <a:avLst/>
            </a:prstGeom>
            <a:effectLst/>
          </p:spPr>
        </p:pic>
        <p:pic>
          <p:nvPicPr>
            <p:cNvPr id="252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843098" y="877309"/>
              <a:ext cx="228601" cy="35207"/>
            </a:xfrm>
            <a:prstGeom prst="rect">
              <a:avLst/>
            </a:prstGeom>
            <a:effectLst/>
          </p:spPr>
        </p:pic>
        <p:pic>
          <p:nvPicPr>
            <p:cNvPr id="252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839833" y="874415"/>
              <a:ext cx="295366" cy="93975"/>
            </a:xfrm>
            <a:prstGeom prst="rect">
              <a:avLst/>
            </a:prstGeom>
            <a:effectLst/>
          </p:spPr>
        </p:pic>
        <p:pic>
          <p:nvPicPr>
            <p:cNvPr id="252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465648" y="677565"/>
              <a:ext cx="323851" cy="69851"/>
            </a:xfrm>
            <a:prstGeom prst="rect">
              <a:avLst/>
            </a:prstGeom>
            <a:effectLst/>
          </p:spPr>
        </p:pic>
        <p:pic>
          <p:nvPicPr>
            <p:cNvPr id="252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522798" y="702965"/>
              <a:ext cx="425451" cy="82551"/>
            </a:xfrm>
            <a:prstGeom prst="rect">
              <a:avLst/>
            </a:prstGeom>
            <a:effectLst/>
          </p:spPr>
        </p:pic>
        <p:pic>
          <p:nvPicPr>
            <p:cNvPr id="253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843348" y="779165"/>
              <a:ext cx="463551" cy="165101"/>
            </a:xfrm>
            <a:prstGeom prst="rect">
              <a:avLst/>
            </a:prstGeom>
            <a:effectLst/>
          </p:spPr>
        </p:pic>
        <p:pic>
          <p:nvPicPr>
            <p:cNvPr id="253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925898" y="810915"/>
              <a:ext cx="374651" cy="133351"/>
            </a:xfrm>
            <a:prstGeom prst="rect">
              <a:avLst/>
            </a:prstGeom>
            <a:effectLst/>
          </p:spPr>
        </p:pic>
        <p:pic>
          <p:nvPicPr>
            <p:cNvPr id="253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903548" y="925215"/>
              <a:ext cx="406401" cy="146051"/>
            </a:xfrm>
            <a:prstGeom prst="rect">
              <a:avLst/>
            </a:prstGeom>
            <a:effectLst/>
          </p:spPr>
        </p:pic>
        <p:pic>
          <p:nvPicPr>
            <p:cNvPr id="253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986098" y="912515"/>
              <a:ext cx="469901" cy="190501"/>
            </a:xfrm>
            <a:prstGeom prst="rect">
              <a:avLst/>
            </a:prstGeom>
            <a:effectLst/>
          </p:spPr>
        </p:pic>
        <p:sp>
          <p:nvSpPr>
            <p:cNvPr id="2538" name="Line"/>
            <p:cNvSpPr/>
            <p:nvPr/>
          </p:nvSpPr>
          <p:spPr>
            <a:xfrm>
              <a:off x="817953" y="2564463"/>
              <a:ext cx="183381" cy="57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66" fill="norm" stroke="1" extrusionOk="0">
                  <a:moveTo>
                    <a:pt x="2920" y="11790"/>
                  </a:moveTo>
                  <a:cubicBezTo>
                    <a:pt x="2424" y="13761"/>
                    <a:pt x="1927" y="15731"/>
                    <a:pt x="1555" y="17111"/>
                  </a:cubicBezTo>
                  <a:cubicBezTo>
                    <a:pt x="1182" y="18491"/>
                    <a:pt x="934" y="19279"/>
                    <a:pt x="810" y="19988"/>
                  </a:cubicBezTo>
                  <a:cubicBezTo>
                    <a:pt x="686" y="20698"/>
                    <a:pt x="686" y="21329"/>
                    <a:pt x="562" y="21447"/>
                  </a:cubicBezTo>
                  <a:cubicBezTo>
                    <a:pt x="438" y="21565"/>
                    <a:pt x="189" y="21171"/>
                    <a:pt x="65" y="19515"/>
                  </a:cubicBezTo>
                  <a:cubicBezTo>
                    <a:pt x="-59" y="17860"/>
                    <a:pt x="-59" y="14943"/>
                    <a:pt x="562" y="12263"/>
                  </a:cubicBezTo>
                  <a:cubicBezTo>
                    <a:pt x="1182" y="9583"/>
                    <a:pt x="2424" y="7139"/>
                    <a:pt x="4038" y="5207"/>
                  </a:cubicBezTo>
                  <a:cubicBezTo>
                    <a:pt x="5651" y="3276"/>
                    <a:pt x="7638" y="1857"/>
                    <a:pt x="9127" y="1029"/>
                  </a:cubicBezTo>
                  <a:cubicBezTo>
                    <a:pt x="10617" y="201"/>
                    <a:pt x="11610" y="-35"/>
                    <a:pt x="12479" y="4"/>
                  </a:cubicBezTo>
                  <a:cubicBezTo>
                    <a:pt x="13348" y="44"/>
                    <a:pt x="14093" y="359"/>
                    <a:pt x="15458" y="1936"/>
                  </a:cubicBezTo>
                  <a:cubicBezTo>
                    <a:pt x="16824" y="3512"/>
                    <a:pt x="18810" y="6350"/>
                    <a:pt x="19927" y="9307"/>
                  </a:cubicBezTo>
                  <a:cubicBezTo>
                    <a:pt x="21044" y="12263"/>
                    <a:pt x="21293" y="15337"/>
                    <a:pt x="21417" y="17072"/>
                  </a:cubicBezTo>
                  <a:cubicBezTo>
                    <a:pt x="21541" y="18806"/>
                    <a:pt x="21541" y="19200"/>
                    <a:pt x="21417" y="19239"/>
                  </a:cubicBezTo>
                  <a:cubicBezTo>
                    <a:pt x="21293" y="19279"/>
                    <a:pt x="21044" y="18964"/>
                    <a:pt x="20796" y="18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830148" y="2900065"/>
              <a:ext cx="203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6560"/>
                    <a:pt x="8550" y="11520"/>
                    <a:pt x="12150" y="7920"/>
                  </a:cubicBezTo>
                  <a:cubicBezTo>
                    <a:pt x="15750" y="4320"/>
                    <a:pt x="18675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054120" y="2846000"/>
              <a:ext cx="156081" cy="197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14" fill="norm" stroke="1" extrusionOk="0">
                  <a:moveTo>
                    <a:pt x="15318" y="1715"/>
                  </a:moveTo>
                  <a:cubicBezTo>
                    <a:pt x="14166" y="805"/>
                    <a:pt x="13014" y="-104"/>
                    <a:pt x="10710" y="10"/>
                  </a:cubicBezTo>
                  <a:cubicBezTo>
                    <a:pt x="8406" y="123"/>
                    <a:pt x="4950" y="1260"/>
                    <a:pt x="2790" y="2511"/>
                  </a:cubicBezTo>
                  <a:cubicBezTo>
                    <a:pt x="630" y="3761"/>
                    <a:pt x="-234" y="5125"/>
                    <a:pt x="54" y="6149"/>
                  </a:cubicBezTo>
                  <a:cubicBezTo>
                    <a:pt x="342" y="7172"/>
                    <a:pt x="1782" y="7854"/>
                    <a:pt x="5238" y="8877"/>
                  </a:cubicBezTo>
                  <a:cubicBezTo>
                    <a:pt x="8694" y="9900"/>
                    <a:pt x="14166" y="11264"/>
                    <a:pt x="17334" y="12401"/>
                  </a:cubicBezTo>
                  <a:cubicBezTo>
                    <a:pt x="20502" y="13538"/>
                    <a:pt x="21366" y="14448"/>
                    <a:pt x="21222" y="15925"/>
                  </a:cubicBezTo>
                  <a:cubicBezTo>
                    <a:pt x="21078" y="17403"/>
                    <a:pt x="19926" y="19450"/>
                    <a:pt x="18630" y="20473"/>
                  </a:cubicBezTo>
                  <a:cubicBezTo>
                    <a:pt x="17334" y="21496"/>
                    <a:pt x="15894" y="21496"/>
                    <a:pt x="14310" y="20245"/>
                  </a:cubicBezTo>
                  <a:cubicBezTo>
                    <a:pt x="12726" y="18995"/>
                    <a:pt x="10998" y="16494"/>
                    <a:pt x="9270" y="13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224304" y="2785765"/>
              <a:ext cx="16464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21268" y="0"/>
                  </a:moveTo>
                  <a:cubicBezTo>
                    <a:pt x="16073" y="923"/>
                    <a:pt x="10878" y="1846"/>
                    <a:pt x="7460" y="2769"/>
                  </a:cubicBezTo>
                  <a:cubicBezTo>
                    <a:pt x="4043" y="3692"/>
                    <a:pt x="2402" y="4615"/>
                    <a:pt x="1309" y="5538"/>
                  </a:cubicBezTo>
                  <a:cubicBezTo>
                    <a:pt x="215" y="6462"/>
                    <a:pt x="-332" y="7385"/>
                    <a:pt x="215" y="8308"/>
                  </a:cubicBezTo>
                  <a:cubicBezTo>
                    <a:pt x="762" y="9231"/>
                    <a:pt x="2402" y="10154"/>
                    <a:pt x="4590" y="11169"/>
                  </a:cubicBezTo>
                  <a:cubicBezTo>
                    <a:pt x="6777" y="12185"/>
                    <a:pt x="9511" y="13292"/>
                    <a:pt x="11562" y="14215"/>
                  </a:cubicBezTo>
                  <a:cubicBezTo>
                    <a:pt x="13612" y="15138"/>
                    <a:pt x="14979" y="15877"/>
                    <a:pt x="15663" y="16708"/>
                  </a:cubicBezTo>
                  <a:cubicBezTo>
                    <a:pt x="16346" y="17538"/>
                    <a:pt x="16346" y="18462"/>
                    <a:pt x="15526" y="19292"/>
                  </a:cubicBezTo>
                  <a:cubicBezTo>
                    <a:pt x="14706" y="20123"/>
                    <a:pt x="13065" y="20862"/>
                    <a:pt x="11562" y="21231"/>
                  </a:cubicBezTo>
                  <a:cubicBezTo>
                    <a:pt x="10058" y="21600"/>
                    <a:pt x="8691" y="21600"/>
                    <a:pt x="7324" y="21600"/>
                  </a:cubicBezTo>
                  <a:cubicBezTo>
                    <a:pt x="5957" y="21600"/>
                    <a:pt x="4590" y="21600"/>
                    <a:pt x="3769" y="21231"/>
                  </a:cubicBezTo>
                  <a:cubicBezTo>
                    <a:pt x="2949" y="20862"/>
                    <a:pt x="2676" y="20123"/>
                    <a:pt x="2402" y="19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417253" y="2828099"/>
              <a:ext cx="149496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321" y="2374"/>
                  </a:moveTo>
                  <a:cubicBezTo>
                    <a:pt x="2625" y="1187"/>
                    <a:pt x="2929" y="0"/>
                    <a:pt x="2777" y="0"/>
                  </a:cubicBezTo>
                  <a:cubicBezTo>
                    <a:pt x="2625" y="0"/>
                    <a:pt x="2017" y="1187"/>
                    <a:pt x="1408" y="4035"/>
                  </a:cubicBezTo>
                  <a:cubicBezTo>
                    <a:pt x="800" y="6884"/>
                    <a:pt x="191" y="11393"/>
                    <a:pt x="39" y="14242"/>
                  </a:cubicBezTo>
                  <a:cubicBezTo>
                    <a:pt x="-113" y="17090"/>
                    <a:pt x="191" y="18277"/>
                    <a:pt x="800" y="19345"/>
                  </a:cubicBezTo>
                  <a:cubicBezTo>
                    <a:pt x="1408" y="20413"/>
                    <a:pt x="2321" y="21363"/>
                    <a:pt x="3994" y="21007"/>
                  </a:cubicBezTo>
                  <a:cubicBezTo>
                    <a:pt x="5667" y="20651"/>
                    <a:pt x="8101" y="18989"/>
                    <a:pt x="9926" y="16497"/>
                  </a:cubicBezTo>
                  <a:cubicBezTo>
                    <a:pt x="11752" y="14004"/>
                    <a:pt x="12969" y="10681"/>
                    <a:pt x="13425" y="8426"/>
                  </a:cubicBezTo>
                  <a:cubicBezTo>
                    <a:pt x="13881" y="6171"/>
                    <a:pt x="13577" y="4985"/>
                    <a:pt x="13425" y="4985"/>
                  </a:cubicBezTo>
                  <a:cubicBezTo>
                    <a:pt x="13273" y="4985"/>
                    <a:pt x="13273" y="6171"/>
                    <a:pt x="13425" y="8308"/>
                  </a:cubicBezTo>
                  <a:cubicBezTo>
                    <a:pt x="13577" y="10444"/>
                    <a:pt x="13881" y="13530"/>
                    <a:pt x="15250" y="15903"/>
                  </a:cubicBezTo>
                  <a:cubicBezTo>
                    <a:pt x="16619" y="18277"/>
                    <a:pt x="19053" y="19938"/>
                    <a:pt x="214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614092" y="2783784"/>
              <a:ext cx="403507" cy="23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02" fill="norm" stroke="1" extrusionOk="0">
                  <a:moveTo>
                    <a:pt x="184" y="9523"/>
                  </a:moveTo>
                  <a:cubicBezTo>
                    <a:pt x="71" y="12831"/>
                    <a:pt x="-42" y="16139"/>
                    <a:pt x="15" y="18279"/>
                  </a:cubicBezTo>
                  <a:cubicBezTo>
                    <a:pt x="71" y="20420"/>
                    <a:pt x="297" y="21393"/>
                    <a:pt x="410" y="21296"/>
                  </a:cubicBezTo>
                  <a:cubicBezTo>
                    <a:pt x="523" y="21198"/>
                    <a:pt x="523" y="20031"/>
                    <a:pt x="693" y="17501"/>
                  </a:cubicBezTo>
                  <a:cubicBezTo>
                    <a:pt x="863" y="14971"/>
                    <a:pt x="1202" y="11079"/>
                    <a:pt x="1598" y="8647"/>
                  </a:cubicBezTo>
                  <a:cubicBezTo>
                    <a:pt x="1994" y="6215"/>
                    <a:pt x="2446" y="5242"/>
                    <a:pt x="2729" y="5242"/>
                  </a:cubicBezTo>
                  <a:cubicBezTo>
                    <a:pt x="3011" y="5242"/>
                    <a:pt x="3124" y="6215"/>
                    <a:pt x="3238" y="7771"/>
                  </a:cubicBezTo>
                  <a:cubicBezTo>
                    <a:pt x="3351" y="9328"/>
                    <a:pt x="3464" y="11469"/>
                    <a:pt x="3520" y="13025"/>
                  </a:cubicBezTo>
                  <a:cubicBezTo>
                    <a:pt x="3577" y="14582"/>
                    <a:pt x="3577" y="15555"/>
                    <a:pt x="3464" y="15555"/>
                  </a:cubicBezTo>
                  <a:cubicBezTo>
                    <a:pt x="3351" y="15555"/>
                    <a:pt x="3124" y="14582"/>
                    <a:pt x="3294" y="13025"/>
                  </a:cubicBezTo>
                  <a:cubicBezTo>
                    <a:pt x="3464" y="11469"/>
                    <a:pt x="4029" y="9328"/>
                    <a:pt x="4482" y="7869"/>
                  </a:cubicBezTo>
                  <a:cubicBezTo>
                    <a:pt x="4934" y="6409"/>
                    <a:pt x="5273" y="5631"/>
                    <a:pt x="5726" y="5047"/>
                  </a:cubicBezTo>
                  <a:cubicBezTo>
                    <a:pt x="6178" y="4463"/>
                    <a:pt x="6743" y="4074"/>
                    <a:pt x="7139" y="4463"/>
                  </a:cubicBezTo>
                  <a:cubicBezTo>
                    <a:pt x="7535" y="4852"/>
                    <a:pt x="7761" y="6020"/>
                    <a:pt x="7874" y="8063"/>
                  </a:cubicBezTo>
                  <a:cubicBezTo>
                    <a:pt x="7987" y="10107"/>
                    <a:pt x="7987" y="13025"/>
                    <a:pt x="7987" y="15458"/>
                  </a:cubicBezTo>
                  <a:cubicBezTo>
                    <a:pt x="7987" y="17890"/>
                    <a:pt x="7987" y="19836"/>
                    <a:pt x="8270" y="20615"/>
                  </a:cubicBezTo>
                  <a:cubicBezTo>
                    <a:pt x="8553" y="21393"/>
                    <a:pt x="9118" y="21004"/>
                    <a:pt x="10419" y="19058"/>
                  </a:cubicBezTo>
                  <a:cubicBezTo>
                    <a:pt x="11719" y="17112"/>
                    <a:pt x="13755" y="13609"/>
                    <a:pt x="15112" y="10593"/>
                  </a:cubicBezTo>
                  <a:cubicBezTo>
                    <a:pt x="16469" y="7577"/>
                    <a:pt x="17148" y="5047"/>
                    <a:pt x="17487" y="3296"/>
                  </a:cubicBezTo>
                  <a:cubicBezTo>
                    <a:pt x="17826" y="1544"/>
                    <a:pt x="17826" y="571"/>
                    <a:pt x="17543" y="182"/>
                  </a:cubicBezTo>
                  <a:cubicBezTo>
                    <a:pt x="17261" y="-207"/>
                    <a:pt x="16695" y="-12"/>
                    <a:pt x="15960" y="1155"/>
                  </a:cubicBezTo>
                  <a:cubicBezTo>
                    <a:pt x="15225" y="2323"/>
                    <a:pt x="14320" y="4463"/>
                    <a:pt x="13811" y="6701"/>
                  </a:cubicBezTo>
                  <a:cubicBezTo>
                    <a:pt x="13303" y="8939"/>
                    <a:pt x="13189" y="11274"/>
                    <a:pt x="14546" y="13220"/>
                  </a:cubicBezTo>
                  <a:cubicBezTo>
                    <a:pt x="15904" y="15166"/>
                    <a:pt x="18731" y="16723"/>
                    <a:pt x="21558" y="18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2138248" y="295721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3108586" y="2675934"/>
              <a:ext cx="223513" cy="345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57" fill="norm" stroke="1" extrusionOk="0">
                  <a:moveTo>
                    <a:pt x="19495" y="4437"/>
                  </a:moveTo>
                  <a:cubicBezTo>
                    <a:pt x="19899" y="3782"/>
                    <a:pt x="20303" y="3128"/>
                    <a:pt x="20707" y="2408"/>
                  </a:cubicBezTo>
                  <a:cubicBezTo>
                    <a:pt x="21110" y="1688"/>
                    <a:pt x="21514" y="902"/>
                    <a:pt x="21211" y="444"/>
                  </a:cubicBezTo>
                  <a:cubicBezTo>
                    <a:pt x="20908" y="-14"/>
                    <a:pt x="19899" y="-145"/>
                    <a:pt x="17578" y="182"/>
                  </a:cubicBezTo>
                  <a:cubicBezTo>
                    <a:pt x="15256" y="510"/>
                    <a:pt x="11622" y="1295"/>
                    <a:pt x="8796" y="2408"/>
                  </a:cubicBezTo>
                  <a:cubicBezTo>
                    <a:pt x="5970" y="3520"/>
                    <a:pt x="3951" y="4960"/>
                    <a:pt x="2942" y="6008"/>
                  </a:cubicBezTo>
                  <a:cubicBezTo>
                    <a:pt x="1933" y="7055"/>
                    <a:pt x="1933" y="7710"/>
                    <a:pt x="2437" y="8168"/>
                  </a:cubicBezTo>
                  <a:cubicBezTo>
                    <a:pt x="2942" y="8626"/>
                    <a:pt x="3951" y="8888"/>
                    <a:pt x="6071" y="9084"/>
                  </a:cubicBezTo>
                  <a:cubicBezTo>
                    <a:pt x="8191" y="9280"/>
                    <a:pt x="11421" y="9411"/>
                    <a:pt x="13540" y="9542"/>
                  </a:cubicBezTo>
                  <a:cubicBezTo>
                    <a:pt x="15660" y="9673"/>
                    <a:pt x="16669" y="9804"/>
                    <a:pt x="16770" y="10131"/>
                  </a:cubicBezTo>
                  <a:cubicBezTo>
                    <a:pt x="16871" y="10459"/>
                    <a:pt x="16064" y="10982"/>
                    <a:pt x="13338" y="12095"/>
                  </a:cubicBezTo>
                  <a:cubicBezTo>
                    <a:pt x="10613" y="13208"/>
                    <a:pt x="5970" y="14910"/>
                    <a:pt x="3346" y="16022"/>
                  </a:cubicBezTo>
                  <a:cubicBezTo>
                    <a:pt x="721" y="17135"/>
                    <a:pt x="116" y="17659"/>
                    <a:pt x="15" y="18379"/>
                  </a:cubicBezTo>
                  <a:cubicBezTo>
                    <a:pt x="-86" y="19099"/>
                    <a:pt x="318" y="20015"/>
                    <a:pt x="1731" y="20604"/>
                  </a:cubicBezTo>
                  <a:cubicBezTo>
                    <a:pt x="3144" y="21193"/>
                    <a:pt x="5566" y="21455"/>
                    <a:pt x="8796" y="21324"/>
                  </a:cubicBezTo>
                  <a:cubicBezTo>
                    <a:pt x="12026" y="21193"/>
                    <a:pt x="16064" y="20670"/>
                    <a:pt x="20101" y="20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3401898" y="3071515"/>
              <a:ext cx="1" cy="889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3414598" y="2931815"/>
              <a:ext cx="3202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0" y="21600"/>
                  </a:moveTo>
                  <a:cubicBezTo>
                    <a:pt x="9450" y="16200"/>
                    <a:pt x="18900" y="10800"/>
                    <a:pt x="20250" y="7200"/>
                  </a:cubicBezTo>
                  <a:cubicBezTo>
                    <a:pt x="21600" y="3600"/>
                    <a:pt x="14850" y="1800"/>
                    <a:pt x="81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3759514" y="2840534"/>
              <a:ext cx="302785" cy="15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824" fill="norm" stroke="1" extrusionOk="0">
                  <a:moveTo>
                    <a:pt x="3457" y="16305"/>
                  </a:moveTo>
                  <a:cubicBezTo>
                    <a:pt x="3007" y="17427"/>
                    <a:pt x="2557" y="18549"/>
                    <a:pt x="1957" y="18970"/>
                  </a:cubicBezTo>
                  <a:cubicBezTo>
                    <a:pt x="1357" y="19391"/>
                    <a:pt x="607" y="19110"/>
                    <a:pt x="232" y="17848"/>
                  </a:cubicBezTo>
                  <a:cubicBezTo>
                    <a:pt x="-143" y="16586"/>
                    <a:pt x="-143" y="14342"/>
                    <a:pt x="832" y="11116"/>
                  </a:cubicBezTo>
                  <a:cubicBezTo>
                    <a:pt x="1807" y="7890"/>
                    <a:pt x="3757" y="3682"/>
                    <a:pt x="5107" y="1578"/>
                  </a:cubicBezTo>
                  <a:cubicBezTo>
                    <a:pt x="6457" y="-526"/>
                    <a:pt x="7207" y="-526"/>
                    <a:pt x="8332" y="1578"/>
                  </a:cubicBezTo>
                  <a:cubicBezTo>
                    <a:pt x="9457" y="3682"/>
                    <a:pt x="10957" y="7890"/>
                    <a:pt x="11932" y="10975"/>
                  </a:cubicBezTo>
                  <a:cubicBezTo>
                    <a:pt x="12907" y="14061"/>
                    <a:pt x="13357" y="16025"/>
                    <a:pt x="13882" y="17568"/>
                  </a:cubicBezTo>
                  <a:cubicBezTo>
                    <a:pt x="14407" y="19110"/>
                    <a:pt x="15007" y="20232"/>
                    <a:pt x="15682" y="20653"/>
                  </a:cubicBezTo>
                  <a:cubicBezTo>
                    <a:pt x="16357" y="21074"/>
                    <a:pt x="17107" y="20793"/>
                    <a:pt x="18082" y="18970"/>
                  </a:cubicBezTo>
                  <a:cubicBezTo>
                    <a:pt x="19057" y="17147"/>
                    <a:pt x="20257" y="13780"/>
                    <a:pt x="20857" y="11116"/>
                  </a:cubicBezTo>
                  <a:cubicBezTo>
                    <a:pt x="21457" y="8451"/>
                    <a:pt x="21457" y="6487"/>
                    <a:pt x="21457" y="4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4360748" y="2638508"/>
              <a:ext cx="288679" cy="47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13" fill="norm" stroke="1" extrusionOk="0">
                  <a:moveTo>
                    <a:pt x="2365" y="9313"/>
                  </a:moveTo>
                  <a:cubicBezTo>
                    <a:pt x="1892" y="12398"/>
                    <a:pt x="1419" y="15484"/>
                    <a:pt x="1182" y="17268"/>
                  </a:cubicBezTo>
                  <a:cubicBezTo>
                    <a:pt x="946" y="19052"/>
                    <a:pt x="946" y="19534"/>
                    <a:pt x="788" y="20161"/>
                  </a:cubicBezTo>
                  <a:cubicBezTo>
                    <a:pt x="631" y="20788"/>
                    <a:pt x="315" y="21559"/>
                    <a:pt x="158" y="21511"/>
                  </a:cubicBezTo>
                  <a:cubicBezTo>
                    <a:pt x="0" y="21463"/>
                    <a:pt x="0" y="20595"/>
                    <a:pt x="0" y="18184"/>
                  </a:cubicBezTo>
                  <a:cubicBezTo>
                    <a:pt x="0" y="15773"/>
                    <a:pt x="0" y="11820"/>
                    <a:pt x="315" y="8879"/>
                  </a:cubicBezTo>
                  <a:cubicBezTo>
                    <a:pt x="631" y="5938"/>
                    <a:pt x="1261" y="4009"/>
                    <a:pt x="1813" y="2804"/>
                  </a:cubicBezTo>
                  <a:cubicBezTo>
                    <a:pt x="2365" y="1598"/>
                    <a:pt x="2838" y="1116"/>
                    <a:pt x="3390" y="730"/>
                  </a:cubicBezTo>
                  <a:cubicBezTo>
                    <a:pt x="3942" y="345"/>
                    <a:pt x="4572" y="55"/>
                    <a:pt x="5282" y="7"/>
                  </a:cubicBezTo>
                  <a:cubicBezTo>
                    <a:pt x="5991" y="-41"/>
                    <a:pt x="6780" y="152"/>
                    <a:pt x="7647" y="1068"/>
                  </a:cubicBezTo>
                  <a:cubicBezTo>
                    <a:pt x="8514" y="1984"/>
                    <a:pt x="9460" y="3623"/>
                    <a:pt x="10169" y="6130"/>
                  </a:cubicBezTo>
                  <a:cubicBezTo>
                    <a:pt x="10879" y="8638"/>
                    <a:pt x="11352" y="12013"/>
                    <a:pt x="11746" y="14327"/>
                  </a:cubicBezTo>
                  <a:cubicBezTo>
                    <a:pt x="12140" y="16641"/>
                    <a:pt x="12455" y="17895"/>
                    <a:pt x="12850" y="18811"/>
                  </a:cubicBezTo>
                  <a:cubicBezTo>
                    <a:pt x="13244" y="19727"/>
                    <a:pt x="13717" y="20305"/>
                    <a:pt x="14347" y="20498"/>
                  </a:cubicBezTo>
                  <a:cubicBezTo>
                    <a:pt x="14978" y="20691"/>
                    <a:pt x="15766" y="20498"/>
                    <a:pt x="16791" y="19196"/>
                  </a:cubicBezTo>
                  <a:cubicBezTo>
                    <a:pt x="17816" y="17895"/>
                    <a:pt x="19077" y="15484"/>
                    <a:pt x="19945" y="12639"/>
                  </a:cubicBezTo>
                  <a:cubicBezTo>
                    <a:pt x="20812" y="9795"/>
                    <a:pt x="21285" y="6516"/>
                    <a:pt x="21442" y="4539"/>
                  </a:cubicBezTo>
                  <a:cubicBezTo>
                    <a:pt x="21600" y="2563"/>
                    <a:pt x="21442" y="1888"/>
                    <a:pt x="21048" y="1357"/>
                  </a:cubicBezTo>
                  <a:cubicBezTo>
                    <a:pt x="20654" y="827"/>
                    <a:pt x="20023" y="441"/>
                    <a:pt x="19787" y="489"/>
                  </a:cubicBezTo>
                  <a:cubicBezTo>
                    <a:pt x="19550" y="538"/>
                    <a:pt x="19708" y="1020"/>
                    <a:pt x="19945" y="1502"/>
                  </a:cubicBezTo>
                  <a:cubicBezTo>
                    <a:pt x="20181" y="1984"/>
                    <a:pt x="20496" y="2466"/>
                    <a:pt x="20812" y="2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4676661" y="2933517"/>
              <a:ext cx="118967" cy="10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0611" fill="norm" stroke="1" extrusionOk="0">
                  <a:moveTo>
                    <a:pt x="9061" y="3541"/>
                  </a:moveTo>
                  <a:cubicBezTo>
                    <a:pt x="7230" y="2677"/>
                    <a:pt x="5400" y="1813"/>
                    <a:pt x="3935" y="2245"/>
                  </a:cubicBezTo>
                  <a:cubicBezTo>
                    <a:pt x="2471" y="2677"/>
                    <a:pt x="1373" y="4405"/>
                    <a:pt x="640" y="6349"/>
                  </a:cubicBezTo>
                  <a:cubicBezTo>
                    <a:pt x="-92" y="8293"/>
                    <a:pt x="-458" y="10453"/>
                    <a:pt x="1006" y="13261"/>
                  </a:cubicBezTo>
                  <a:cubicBezTo>
                    <a:pt x="2471" y="16069"/>
                    <a:pt x="5766" y="19525"/>
                    <a:pt x="9427" y="20389"/>
                  </a:cubicBezTo>
                  <a:cubicBezTo>
                    <a:pt x="13088" y="21253"/>
                    <a:pt x="17115" y="19525"/>
                    <a:pt x="19128" y="16501"/>
                  </a:cubicBezTo>
                  <a:cubicBezTo>
                    <a:pt x="21142" y="13477"/>
                    <a:pt x="21142" y="9157"/>
                    <a:pt x="18579" y="5917"/>
                  </a:cubicBezTo>
                  <a:cubicBezTo>
                    <a:pt x="16017" y="2677"/>
                    <a:pt x="10891" y="517"/>
                    <a:pt x="7596" y="85"/>
                  </a:cubicBezTo>
                  <a:cubicBezTo>
                    <a:pt x="4301" y="-347"/>
                    <a:pt x="2837" y="949"/>
                    <a:pt x="1373" y="2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4811598" y="2855615"/>
              <a:ext cx="177801" cy="22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4800"/>
                  </a:moveTo>
                  <a:cubicBezTo>
                    <a:pt x="771" y="4000"/>
                    <a:pt x="1543" y="3200"/>
                    <a:pt x="2571" y="2700"/>
                  </a:cubicBezTo>
                  <a:cubicBezTo>
                    <a:pt x="3600" y="2200"/>
                    <a:pt x="4886" y="2000"/>
                    <a:pt x="6429" y="3700"/>
                  </a:cubicBezTo>
                  <a:cubicBezTo>
                    <a:pt x="7971" y="5400"/>
                    <a:pt x="9771" y="9000"/>
                    <a:pt x="10543" y="12100"/>
                  </a:cubicBezTo>
                  <a:cubicBezTo>
                    <a:pt x="11314" y="15200"/>
                    <a:pt x="11057" y="17800"/>
                    <a:pt x="10414" y="19400"/>
                  </a:cubicBezTo>
                  <a:cubicBezTo>
                    <a:pt x="9771" y="21000"/>
                    <a:pt x="8743" y="21600"/>
                    <a:pt x="8229" y="21200"/>
                  </a:cubicBezTo>
                  <a:cubicBezTo>
                    <a:pt x="7714" y="20800"/>
                    <a:pt x="7714" y="19400"/>
                    <a:pt x="8614" y="16300"/>
                  </a:cubicBezTo>
                  <a:cubicBezTo>
                    <a:pt x="9514" y="13200"/>
                    <a:pt x="11314" y="8400"/>
                    <a:pt x="13629" y="5400"/>
                  </a:cubicBezTo>
                  <a:cubicBezTo>
                    <a:pt x="15943" y="2400"/>
                    <a:pt x="1877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5216914" y="2703339"/>
              <a:ext cx="178885" cy="37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179" fill="norm" stroke="1" extrusionOk="0">
                  <a:moveTo>
                    <a:pt x="13691" y="1409"/>
                  </a:moveTo>
                  <a:cubicBezTo>
                    <a:pt x="13691" y="819"/>
                    <a:pt x="13691" y="229"/>
                    <a:pt x="13063" y="52"/>
                  </a:cubicBezTo>
                  <a:cubicBezTo>
                    <a:pt x="12435" y="-125"/>
                    <a:pt x="11179" y="111"/>
                    <a:pt x="9170" y="1350"/>
                  </a:cubicBezTo>
                  <a:cubicBezTo>
                    <a:pt x="7161" y="2590"/>
                    <a:pt x="4398" y="4832"/>
                    <a:pt x="2514" y="7665"/>
                  </a:cubicBezTo>
                  <a:cubicBezTo>
                    <a:pt x="631" y="10498"/>
                    <a:pt x="-374" y="13921"/>
                    <a:pt x="128" y="16400"/>
                  </a:cubicBezTo>
                  <a:cubicBezTo>
                    <a:pt x="631" y="18878"/>
                    <a:pt x="2640" y="20413"/>
                    <a:pt x="6407" y="20944"/>
                  </a:cubicBezTo>
                  <a:cubicBezTo>
                    <a:pt x="10175" y="21475"/>
                    <a:pt x="15700" y="21003"/>
                    <a:pt x="21226" y="20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5420645" y="2803837"/>
              <a:ext cx="191054" cy="24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080" fill="norm" stroke="1" extrusionOk="0">
                  <a:moveTo>
                    <a:pt x="15557" y="3379"/>
                  </a:moveTo>
                  <a:cubicBezTo>
                    <a:pt x="14149" y="2830"/>
                    <a:pt x="12740" y="2281"/>
                    <a:pt x="11214" y="2006"/>
                  </a:cubicBezTo>
                  <a:cubicBezTo>
                    <a:pt x="9688" y="1732"/>
                    <a:pt x="8044" y="1732"/>
                    <a:pt x="6401" y="2738"/>
                  </a:cubicBezTo>
                  <a:cubicBezTo>
                    <a:pt x="4757" y="3745"/>
                    <a:pt x="3114" y="5759"/>
                    <a:pt x="1822" y="8321"/>
                  </a:cubicBezTo>
                  <a:cubicBezTo>
                    <a:pt x="531" y="10884"/>
                    <a:pt x="-408" y="13996"/>
                    <a:pt x="179" y="16467"/>
                  </a:cubicBezTo>
                  <a:cubicBezTo>
                    <a:pt x="766" y="18938"/>
                    <a:pt x="2879" y="20769"/>
                    <a:pt x="6166" y="21043"/>
                  </a:cubicBezTo>
                  <a:cubicBezTo>
                    <a:pt x="9453" y="21318"/>
                    <a:pt x="13914" y="20037"/>
                    <a:pt x="16849" y="17108"/>
                  </a:cubicBezTo>
                  <a:cubicBezTo>
                    <a:pt x="19783" y="14179"/>
                    <a:pt x="21192" y="9603"/>
                    <a:pt x="21192" y="6399"/>
                  </a:cubicBezTo>
                  <a:cubicBezTo>
                    <a:pt x="21192" y="3196"/>
                    <a:pt x="19783" y="1365"/>
                    <a:pt x="17553" y="542"/>
                  </a:cubicBezTo>
                  <a:cubicBezTo>
                    <a:pt x="15322" y="-282"/>
                    <a:pt x="12270" y="-99"/>
                    <a:pt x="10509" y="633"/>
                  </a:cubicBezTo>
                  <a:cubicBezTo>
                    <a:pt x="8749" y="1365"/>
                    <a:pt x="8279" y="2647"/>
                    <a:pt x="7809" y="3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5745048" y="3058815"/>
              <a:ext cx="5482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600" fill="norm" stroke="1" extrusionOk="0">
                  <a:moveTo>
                    <a:pt x="16800" y="0"/>
                  </a:moveTo>
                  <a:cubicBezTo>
                    <a:pt x="19200" y="1371"/>
                    <a:pt x="21600" y="2743"/>
                    <a:pt x="20400" y="4971"/>
                  </a:cubicBezTo>
                  <a:cubicBezTo>
                    <a:pt x="19200" y="7200"/>
                    <a:pt x="14400" y="10286"/>
                    <a:pt x="10400" y="13200"/>
                  </a:cubicBezTo>
                  <a:cubicBezTo>
                    <a:pt x="6400" y="16114"/>
                    <a:pt x="3200" y="188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6145120" y="2843861"/>
              <a:ext cx="380979" cy="21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084" fill="norm" stroke="1" extrusionOk="0">
                  <a:moveTo>
                    <a:pt x="3559" y="4269"/>
                  </a:moveTo>
                  <a:cubicBezTo>
                    <a:pt x="4271" y="3645"/>
                    <a:pt x="4983" y="3022"/>
                    <a:pt x="5458" y="3230"/>
                  </a:cubicBezTo>
                  <a:cubicBezTo>
                    <a:pt x="5932" y="3438"/>
                    <a:pt x="6170" y="4476"/>
                    <a:pt x="6288" y="6761"/>
                  </a:cubicBezTo>
                  <a:cubicBezTo>
                    <a:pt x="6407" y="9045"/>
                    <a:pt x="6407" y="12576"/>
                    <a:pt x="5873" y="15380"/>
                  </a:cubicBezTo>
                  <a:cubicBezTo>
                    <a:pt x="5339" y="18184"/>
                    <a:pt x="4271" y="20261"/>
                    <a:pt x="3143" y="20884"/>
                  </a:cubicBezTo>
                  <a:cubicBezTo>
                    <a:pt x="2016" y="21507"/>
                    <a:pt x="829" y="20676"/>
                    <a:pt x="295" y="18392"/>
                  </a:cubicBezTo>
                  <a:cubicBezTo>
                    <a:pt x="-239" y="16107"/>
                    <a:pt x="-120" y="12369"/>
                    <a:pt x="1245" y="9253"/>
                  </a:cubicBezTo>
                  <a:cubicBezTo>
                    <a:pt x="2609" y="6138"/>
                    <a:pt x="5220" y="3645"/>
                    <a:pt x="8069" y="2088"/>
                  </a:cubicBezTo>
                  <a:cubicBezTo>
                    <a:pt x="10917" y="530"/>
                    <a:pt x="14003" y="-93"/>
                    <a:pt x="16258" y="11"/>
                  </a:cubicBezTo>
                  <a:cubicBezTo>
                    <a:pt x="18513" y="115"/>
                    <a:pt x="19937" y="945"/>
                    <a:pt x="21361" y="1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6576898" y="2622254"/>
              <a:ext cx="190501" cy="13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3739"/>
                  </a:moveTo>
                  <a:cubicBezTo>
                    <a:pt x="720" y="2409"/>
                    <a:pt x="1440" y="1080"/>
                    <a:pt x="2400" y="416"/>
                  </a:cubicBezTo>
                  <a:cubicBezTo>
                    <a:pt x="3360" y="-249"/>
                    <a:pt x="4560" y="-249"/>
                    <a:pt x="6120" y="1413"/>
                  </a:cubicBezTo>
                  <a:cubicBezTo>
                    <a:pt x="7680" y="3074"/>
                    <a:pt x="9600" y="6397"/>
                    <a:pt x="9480" y="9388"/>
                  </a:cubicBezTo>
                  <a:cubicBezTo>
                    <a:pt x="9360" y="12379"/>
                    <a:pt x="7200" y="15037"/>
                    <a:pt x="5280" y="17031"/>
                  </a:cubicBezTo>
                  <a:cubicBezTo>
                    <a:pt x="3360" y="19025"/>
                    <a:pt x="1680" y="20354"/>
                    <a:pt x="1440" y="20853"/>
                  </a:cubicBezTo>
                  <a:cubicBezTo>
                    <a:pt x="1200" y="21351"/>
                    <a:pt x="2400" y="21019"/>
                    <a:pt x="6000" y="20853"/>
                  </a:cubicBezTo>
                  <a:cubicBezTo>
                    <a:pt x="9600" y="20686"/>
                    <a:pt x="15600" y="20686"/>
                    <a:pt x="21600" y="20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6684848" y="2620665"/>
              <a:ext cx="203306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fill="norm" stroke="1" extrusionOk="0">
                  <a:moveTo>
                    <a:pt x="14400" y="0"/>
                  </a:moveTo>
                  <a:cubicBezTo>
                    <a:pt x="16364" y="2084"/>
                    <a:pt x="18327" y="4168"/>
                    <a:pt x="19636" y="6726"/>
                  </a:cubicBezTo>
                  <a:cubicBezTo>
                    <a:pt x="20945" y="9284"/>
                    <a:pt x="21600" y="12316"/>
                    <a:pt x="20073" y="14826"/>
                  </a:cubicBezTo>
                  <a:cubicBezTo>
                    <a:pt x="18545" y="17337"/>
                    <a:pt x="14836" y="19326"/>
                    <a:pt x="11127" y="20368"/>
                  </a:cubicBezTo>
                  <a:cubicBezTo>
                    <a:pt x="7418" y="21411"/>
                    <a:pt x="3709" y="215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6047534" y="1707588"/>
              <a:ext cx="224615" cy="3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012" fill="norm" stroke="1" extrusionOk="0">
                  <a:moveTo>
                    <a:pt x="3819" y="10641"/>
                  </a:moveTo>
                  <a:cubicBezTo>
                    <a:pt x="2019" y="14453"/>
                    <a:pt x="219" y="18265"/>
                    <a:pt x="19" y="19535"/>
                  </a:cubicBezTo>
                  <a:cubicBezTo>
                    <a:pt x="-181" y="20806"/>
                    <a:pt x="1219" y="19535"/>
                    <a:pt x="4619" y="15724"/>
                  </a:cubicBezTo>
                  <a:cubicBezTo>
                    <a:pt x="8019" y="11912"/>
                    <a:pt x="13419" y="5559"/>
                    <a:pt x="16619" y="2382"/>
                  </a:cubicBezTo>
                  <a:cubicBezTo>
                    <a:pt x="19819" y="-794"/>
                    <a:pt x="20819" y="-794"/>
                    <a:pt x="21119" y="2382"/>
                  </a:cubicBezTo>
                  <a:cubicBezTo>
                    <a:pt x="21419" y="5559"/>
                    <a:pt x="21019" y="11912"/>
                    <a:pt x="20619" y="18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6128730" y="1761299"/>
              <a:ext cx="225919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47" y="5400"/>
                  </a:moveTo>
                  <a:cubicBezTo>
                    <a:pt x="947" y="10800"/>
                    <a:pt x="-253" y="16200"/>
                    <a:pt x="47" y="18900"/>
                  </a:cubicBezTo>
                  <a:cubicBezTo>
                    <a:pt x="347" y="21600"/>
                    <a:pt x="2147" y="21600"/>
                    <a:pt x="5347" y="16200"/>
                  </a:cubicBezTo>
                  <a:cubicBezTo>
                    <a:pt x="8547" y="10800"/>
                    <a:pt x="13147" y="0"/>
                    <a:pt x="16047" y="0"/>
                  </a:cubicBezTo>
                  <a:cubicBezTo>
                    <a:pt x="18947" y="0"/>
                    <a:pt x="20147" y="10800"/>
                    <a:pt x="213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5586298" y="1858665"/>
              <a:ext cx="554242" cy="87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0450" y="0"/>
                  </a:moveTo>
                  <a:cubicBezTo>
                    <a:pt x="20861" y="574"/>
                    <a:pt x="21271" y="1148"/>
                    <a:pt x="21436" y="2217"/>
                  </a:cubicBezTo>
                  <a:cubicBezTo>
                    <a:pt x="21600" y="3287"/>
                    <a:pt x="21518" y="4852"/>
                    <a:pt x="20697" y="6339"/>
                  </a:cubicBezTo>
                  <a:cubicBezTo>
                    <a:pt x="19875" y="7826"/>
                    <a:pt x="18315" y="9235"/>
                    <a:pt x="16549" y="10200"/>
                  </a:cubicBezTo>
                  <a:cubicBezTo>
                    <a:pt x="14783" y="11165"/>
                    <a:pt x="12812" y="11687"/>
                    <a:pt x="10718" y="12000"/>
                  </a:cubicBezTo>
                  <a:cubicBezTo>
                    <a:pt x="8624" y="12313"/>
                    <a:pt x="6406" y="12417"/>
                    <a:pt x="5092" y="12417"/>
                  </a:cubicBezTo>
                  <a:cubicBezTo>
                    <a:pt x="3778" y="12417"/>
                    <a:pt x="3367" y="12313"/>
                    <a:pt x="2916" y="12104"/>
                  </a:cubicBezTo>
                  <a:cubicBezTo>
                    <a:pt x="2464" y="11896"/>
                    <a:pt x="1971" y="11583"/>
                    <a:pt x="1766" y="11557"/>
                  </a:cubicBezTo>
                  <a:cubicBezTo>
                    <a:pt x="1560" y="11530"/>
                    <a:pt x="1643" y="11791"/>
                    <a:pt x="1643" y="12652"/>
                  </a:cubicBezTo>
                  <a:cubicBezTo>
                    <a:pt x="1643" y="13513"/>
                    <a:pt x="1560" y="14974"/>
                    <a:pt x="1355" y="16409"/>
                  </a:cubicBezTo>
                  <a:cubicBezTo>
                    <a:pt x="1150" y="17843"/>
                    <a:pt x="821" y="19252"/>
                    <a:pt x="575" y="20113"/>
                  </a:cubicBezTo>
                  <a:cubicBezTo>
                    <a:pt x="329" y="20974"/>
                    <a:pt x="164" y="212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5446598" y="2658765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5567248" y="2646065"/>
              <a:ext cx="133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4571" y="3600"/>
                  </a:cubicBezTo>
                  <a:cubicBezTo>
                    <a:pt x="10971" y="7200"/>
                    <a:pt x="5486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9144193" y="1706265"/>
              <a:ext cx="417206" cy="3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14" fill="norm" stroke="1" extrusionOk="0">
                  <a:moveTo>
                    <a:pt x="1866" y="18000"/>
                  </a:moveTo>
                  <a:cubicBezTo>
                    <a:pt x="993" y="19200"/>
                    <a:pt x="120" y="20400"/>
                    <a:pt x="11" y="21000"/>
                  </a:cubicBezTo>
                  <a:cubicBezTo>
                    <a:pt x="-98" y="21600"/>
                    <a:pt x="557" y="21600"/>
                    <a:pt x="2793" y="18600"/>
                  </a:cubicBezTo>
                  <a:cubicBezTo>
                    <a:pt x="5029" y="15600"/>
                    <a:pt x="8847" y="9600"/>
                    <a:pt x="12229" y="6000"/>
                  </a:cubicBezTo>
                  <a:cubicBezTo>
                    <a:pt x="15611" y="2400"/>
                    <a:pt x="18557" y="1200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9269298" y="1763415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2" y="18000"/>
                    <a:pt x="12644" y="14400"/>
                    <a:pt x="16244" y="10800"/>
                  </a:cubicBezTo>
                  <a:cubicBezTo>
                    <a:pt x="19844" y="7200"/>
                    <a:pt x="2072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6342460" y="1814215"/>
              <a:ext cx="3002098" cy="86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21033" y="0"/>
                  </a:moveTo>
                  <a:cubicBezTo>
                    <a:pt x="21094" y="847"/>
                    <a:pt x="21155" y="1694"/>
                    <a:pt x="21246" y="2726"/>
                  </a:cubicBezTo>
                  <a:cubicBezTo>
                    <a:pt x="21338" y="3759"/>
                    <a:pt x="21459" y="4976"/>
                    <a:pt x="21520" y="5982"/>
                  </a:cubicBezTo>
                  <a:cubicBezTo>
                    <a:pt x="21581" y="6988"/>
                    <a:pt x="21581" y="7782"/>
                    <a:pt x="21566" y="8312"/>
                  </a:cubicBezTo>
                  <a:cubicBezTo>
                    <a:pt x="21551" y="8841"/>
                    <a:pt x="21520" y="9106"/>
                    <a:pt x="21467" y="9265"/>
                  </a:cubicBezTo>
                  <a:cubicBezTo>
                    <a:pt x="21414" y="9424"/>
                    <a:pt x="21338" y="9476"/>
                    <a:pt x="21033" y="9503"/>
                  </a:cubicBezTo>
                  <a:cubicBezTo>
                    <a:pt x="20729" y="9529"/>
                    <a:pt x="20197" y="9529"/>
                    <a:pt x="19672" y="9609"/>
                  </a:cubicBezTo>
                  <a:cubicBezTo>
                    <a:pt x="19147" y="9688"/>
                    <a:pt x="18630" y="9847"/>
                    <a:pt x="18090" y="9953"/>
                  </a:cubicBezTo>
                  <a:cubicBezTo>
                    <a:pt x="17550" y="10059"/>
                    <a:pt x="16987" y="10112"/>
                    <a:pt x="16462" y="10244"/>
                  </a:cubicBezTo>
                  <a:cubicBezTo>
                    <a:pt x="15938" y="10376"/>
                    <a:pt x="15451" y="10588"/>
                    <a:pt x="14934" y="10906"/>
                  </a:cubicBezTo>
                  <a:cubicBezTo>
                    <a:pt x="14416" y="11224"/>
                    <a:pt x="13869" y="11647"/>
                    <a:pt x="13268" y="12018"/>
                  </a:cubicBezTo>
                  <a:cubicBezTo>
                    <a:pt x="12667" y="12388"/>
                    <a:pt x="12013" y="12706"/>
                    <a:pt x="11397" y="12997"/>
                  </a:cubicBezTo>
                  <a:cubicBezTo>
                    <a:pt x="10781" y="13288"/>
                    <a:pt x="10203" y="13553"/>
                    <a:pt x="9617" y="13765"/>
                  </a:cubicBezTo>
                  <a:cubicBezTo>
                    <a:pt x="9032" y="13976"/>
                    <a:pt x="8438" y="14135"/>
                    <a:pt x="7845" y="14294"/>
                  </a:cubicBezTo>
                  <a:cubicBezTo>
                    <a:pt x="7252" y="14453"/>
                    <a:pt x="6659" y="14612"/>
                    <a:pt x="6073" y="14771"/>
                  </a:cubicBezTo>
                  <a:cubicBezTo>
                    <a:pt x="5487" y="14929"/>
                    <a:pt x="4909" y="15088"/>
                    <a:pt x="4354" y="15221"/>
                  </a:cubicBezTo>
                  <a:cubicBezTo>
                    <a:pt x="3799" y="15353"/>
                    <a:pt x="3267" y="15459"/>
                    <a:pt x="2719" y="15618"/>
                  </a:cubicBezTo>
                  <a:cubicBezTo>
                    <a:pt x="2171" y="15776"/>
                    <a:pt x="1609" y="15988"/>
                    <a:pt x="1175" y="16121"/>
                  </a:cubicBezTo>
                  <a:cubicBezTo>
                    <a:pt x="742" y="16253"/>
                    <a:pt x="437" y="16306"/>
                    <a:pt x="247" y="16306"/>
                  </a:cubicBezTo>
                  <a:cubicBezTo>
                    <a:pt x="57" y="16306"/>
                    <a:pt x="-19" y="16253"/>
                    <a:pt x="4" y="16121"/>
                  </a:cubicBezTo>
                  <a:cubicBezTo>
                    <a:pt x="27" y="15988"/>
                    <a:pt x="148" y="15776"/>
                    <a:pt x="194" y="15829"/>
                  </a:cubicBezTo>
                  <a:cubicBezTo>
                    <a:pt x="240" y="15882"/>
                    <a:pt x="209" y="16200"/>
                    <a:pt x="186" y="17206"/>
                  </a:cubicBezTo>
                  <a:cubicBezTo>
                    <a:pt x="164" y="18212"/>
                    <a:pt x="148" y="19906"/>
                    <a:pt x="1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6208598" y="2652415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6259398" y="2646065"/>
              <a:ext cx="165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6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233748" y="3325515"/>
              <a:ext cx="539751" cy="50801"/>
            </a:xfrm>
            <a:prstGeom prst="rect">
              <a:avLst/>
            </a:prstGeom>
            <a:effectLst/>
          </p:spPr>
        </p:pic>
        <p:pic>
          <p:nvPicPr>
            <p:cNvPr id="257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284548" y="3416117"/>
              <a:ext cx="546101" cy="49099"/>
            </a:xfrm>
            <a:prstGeom prst="rect">
              <a:avLst/>
            </a:prstGeom>
            <a:effectLst/>
          </p:spPr>
        </p:pic>
        <p:pic>
          <p:nvPicPr>
            <p:cNvPr id="257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874848" y="3471565"/>
              <a:ext cx="3902483" cy="193495"/>
            </a:xfrm>
            <a:prstGeom prst="rect">
              <a:avLst/>
            </a:prstGeom>
            <a:effectLst/>
          </p:spPr>
        </p:pic>
        <p:sp>
          <p:nvSpPr>
            <p:cNvPr id="2574" name="Line"/>
            <p:cNvSpPr/>
            <p:nvPr/>
          </p:nvSpPr>
          <p:spPr>
            <a:xfrm>
              <a:off x="2163648" y="4302912"/>
              <a:ext cx="273051" cy="28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467"/>
                  </a:moveTo>
                  <a:cubicBezTo>
                    <a:pt x="502" y="832"/>
                    <a:pt x="1005" y="197"/>
                    <a:pt x="1758" y="38"/>
                  </a:cubicBezTo>
                  <a:cubicBezTo>
                    <a:pt x="2512" y="-121"/>
                    <a:pt x="3516" y="197"/>
                    <a:pt x="5526" y="1467"/>
                  </a:cubicBezTo>
                  <a:cubicBezTo>
                    <a:pt x="7535" y="2738"/>
                    <a:pt x="10549" y="4961"/>
                    <a:pt x="12893" y="7741"/>
                  </a:cubicBezTo>
                  <a:cubicBezTo>
                    <a:pt x="15237" y="10520"/>
                    <a:pt x="16912" y="13855"/>
                    <a:pt x="18251" y="16238"/>
                  </a:cubicBezTo>
                  <a:cubicBezTo>
                    <a:pt x="19591" y="18620"/>
                    <a:pt x="20595" y="20050"/>
                    <a:pt x="2160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2354148" y="4354215"/>
              <a:ext cx="21590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1" y="686"/>
                    <a:pt x="16941" y="1371"/>
                    <a:pt x="14612" y="3129"/>
                  </a:cubicBezTo>
                  <a:cubicBezTo>
                    <a:pt x="12282" y="4886"/>
                    <a:pt x="9953" y="7714"/>
                    <a:pt x="7835" y="10629"/>
                  </a:cubicBezTo>
                  <a:cubicBezTo>
                    <a:pt x="5718" y="13543"/>
                    <a:pt x="3812" y="16543"/>
                    <a:pt x="2541" y="18386"/>
                  </a:cubicBezTo>
                  <a:cubicBezTo>
                    <a:pt x="1271" y="20229"/>
                    <a:pt x="635" y="209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2570048" y="4811415"/>
              <a:ext cx="1" cy="1905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2572165" y="4627265"/>
              <a:ext cx="79111" cy="6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49" fill="norm" stroke="1" extrusionOk="0">
                  <a:moveTo>
                    <a:pt x="13074" y="4050"/>
                  </a:moveTo>
                  <a:cubicBezTo>
                    <a:pt x="10232" y="4050"/>
                    <a:pt x="7389" y="4050"/>
                    <a:pt x="4832" y="5737"/>
                  </a:cubicBezTo>
                  <a:cubicBezTo>
                    <a:pt x="2274" y="7425"/>
                    <a:pt x="0" y="10800"/>
                    <a:pt x="0" y="13500"/>
                  </a:cubicBezTo>
                  <a:cubicBezTo>
                    <a:pt x="0" y="16200"/>
                    <a:pt x="2274" y="18225"/>
                    <a:pt x="4832" y="19575"/>
                  </a:cubicBezTo>
                  <a:cubicBezTo>
                    <a:pt x="7389" y="20925"/>
                    <a:pt x="10232" y="21600"/>
                    <a:pt x="13074" y="21262"/>
                  </a:cubicBezTo>
                  <a:cubicBezTo>
                    <a:pt x="15916" y="20925"/>
                    <a:pt x="18758" y="19575"/>
                    <a:pt x="20179" y="17212"/>
                  </a:cubicBezTo>
                  <a:cubicBezTo>
                    <a:pt x="21600" y="14850"/>
                    <a:pt x="21600" y="11475"/>
                    <a:pt x="20179" y="8437"/>
                  </a:cubicBezTo>
                  <a:cubicBezTo>
                    <a:pt x="18758" y="5400"/>
                    <a:pt x="15916" y="2700"/>
                    <a:pt x="130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2920024" y="4106565"/>
              <a:ext cx="81355" cy="110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19748" y="0"/>
                  </a:moveTo>
                  <a:cubicBezTo>
                    <a:pt x="20302" y="1655"/>
                    <a:pt x="20856" y="3310"/>
                    <a:pt x="21133" y="4966"/>
                  </a:cubicBezTo>
                  <a:cubicBezTo>
                    <a:pt x="21410" y="6621"/>
                    <a:pt x="21410" y="8276"/>
                    <a:pt x="20302" y="9910"/>
                  </a:cubicBezTo>
                  <a:cubicBezTo>
                    <a:pt x="19195" y="11545"/>
                    <a:pt x="16979" y="13159"/>
                    <a:pt x="13933" y="14793"/>
                  </a:cubicBezTo>
                  <a:cubicBezTo>
                    <a:pt x="10887" y="16428"/>
                    <a:pt x="7010" y="18083"/>
                    <a:pt x="4518" y="19097"/>
                  </a:cubicBezTo>
                  <a:cubicBezTo>
                    <a:pt x="2025" y="20110"/>
                    <a:pt x="918" y="20483"/>
                    <a:pt x="364" y="20772"/>
                  </a:cubicBezTo>
                  <a:cubicBezTo>
                    <a:pt x="-190" y="21062"/>
                    <a:pt x="-190" y="21269"/>
                    <a:pt x="918" y="21393"/>
                  </a:cubicBezTo>
                  <a:cubicBezTo>
                    <a:pt x="2025" y="21517"/>
                    <a:pt x="4241" y="21559"/>
                    <a:pt x="64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3173298" y="4506615"/>
              <a:ext cx="3619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8" y="1650"/>
                    <a:pt x="6316" y="3300"/>
                    <a:pt x="9095" y="6000"/>
                  </a:cubicBezTo>
                  <a:cubicBezTo>
                    <a:pt x="11874" y="8700"/>
                    <a:pt x="14274" y="12450"/>
                    <a:pt x="16295" y="15225"/>
                  </a:cubicBezTo>
                  <a:cubicBezTo>
                    <a:pt x="18316" y="18000"/>
                    <a:pt x="19958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3278301" y="4481215"/>
              <a:ext cx="237898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9590" y="270"/>
                    <a:pt x="17884" y="540"/>
                    <a:pt x="15042" y="2115"/>
                  </a:cubicBezTo>
                  <a:cubicBezTo>
                    <a:pt x="12200" y="3690"/>
                    <a:pt x="8221" y="6570"/>
                    <a:pt x="5284" y="9270"/>
                  </a:cubicBezTo>
                  <a:cubicBezTo>
                    <a:pt x="2348" y="11970"/>
                    <a:pt x="453" y="14490"/>
                    <a:pt x="74" y="16515"/>
                  </a:cubicBezTo>
                  <a:cubicBezTo>
                    <a:pt x="-305" y="18540"/>
                    <a:pt x="832" y="20070"/>
                    <a:pt x="19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3605098" y="4893965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636309" y="4684415"/>
              <a:ext cx="81166" cy="8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291" fill="norm" stroke="1" extrusionOk="0">
                  <a:moveTo>
                    <a:pt x="4998" y="1662"/>
                  </a:moveTo>
                  <a:cubicBezTo>
                    <a:pt x="2838" y="3323"/>
                    <a:pt x="678" y="4985"/>
                    <a:pt x="138" y="7200"/>
                  </a:cubicBezTo>
                  <a:cubicBezTo>
                    <a:pt x="-402" y="9415"/>
                    <a:pt x="678" y="12185"/>
                    <a:pt x="2838" y="14677"/>
                  </a:cubicBezTo>
                  <a:cubicBezTo>
                    <a:pt x="4998" y="17169"/>
                    <a:pt x="8238" y="19385"/>
                    <a:pt x="11478" y="20492"/>
                  </a:cubicBezTo>
                  <a:cubicBezTo>
                    <a:pt x="14718" y="21600"/>
                    <a:pt x="17958" y="21600"/>
                    <a:pt x="19578" y="20215"/>
                  </a:cubicBezTo>
                  <a:cubicBezTo>
                    <a:pt x="21198" y="18831"/>
                    <a:pt x="21198" y="16062"/>
                    <a:pt x="18768" y="12462"/>
                  </a:cubicBezTo>
                  <a:cubicBezTo>
                    <a:pt x="16338" y="8862"/>
                    <a:pt x="11478" y="4431"/>
                    <a:pt x="66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4183891" y="4608215"/>
              <a:ext cx="665808" cy="22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36" fill="norm" stroke="1" extrusionOk="0">
                  <a:moveTo>
                    <a:pt x="2643" y="19200"/>
                  </a:moveTo>
                  <a:cubicBezTo>
                    <a:pt x="2232" y="19600"/>
                    <a:pt x="1820" y="20000"/>
                    <a:pt x="1443" y="20200"/>
                  </a:cubicBezTo>
                  <a:cubicBezTo>
                    <a:pt x="1066" y="20400"/>
                    <a:pt x="723" y="20400"/>
                    <a:pt x="449" y="19900"/>
                  </a:cubicBezTo>
                  <a:cubicBezTo>
                    <a:pt x="175" y="19400"/>
                    <a:pt x="-31" y="18400"/>
                    <a:pt x="3" y="16400"/>
                  </a:cubicBezTo>
                  <a:cubicBezTo>
                    <a:pt x="38" y="14400"/>
                    <a:pt x="312" y="11400"/>
                    <a:pt x="1340" y="8600"/>
                  </a:cubicBezTo>
                  <a:cubicBezTo>
                    <a:pt x="2369" y="5800"/>
                    <a:pt x="4152" y="3200"/>
                    <a:pt x="5969" y="1900"/>
                  </a:cubicBezTo>
                  <a:cubicBezTo>
                    <a:pt x="7786" y="600"/>
                    <a:pt x="9638" y="600"/>
                    <a:pt x="10975" y="2600"/>
                  </a:cubicBezTo>
                  <a:cubicBezTo>
                    <a:pt x="12312" y="4600"/>
                    <a:pt x="13135" y="8600"/>
                    <a:pt x="13649" y="11600"/>
                  </a:cubicBezTo>
                  <a:cubicBezTo>
                    <a:pt x="14163" y="14600"/>
                    <a:pt x="14369" y="16600"/>
                    <a:pt x="14575" y="18100"/>
                  </a:cubicBezTo>
                  <a:cubicBezTo>
                    <a:pt x="14780" y="19600"/>
                    <a:pt x="14986" y="20600"/>
                    <a:pt x="15295" y="21100"/>
                  </a:cubicBezTo>
                  <a:cubicBezTo>
                    <a:pt x="15603" y="21600"/>
                    <a:pt x="16015" y="21600"/>
                    <a:pt x="16460" y="20700"/>
                  </a:cubicBezTo>
                  <a:cubicBezTo>
                    <a:pt x="16906" y="19800"/>
                    <a:pt x="17386" y="18000"/>
                    <a:pt x="18243" y="14400"/>
                  </a:cubicBezTo>
                  <a:cubicBezTo>
                    <a:pt x="19100" y="10800"/>
                    <a:pt x="20335" y="5400"/>
                    <a:pt x="215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5307403" y="4420802"/>
              <a:ext cx="333929" cy="503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27" fill="norm" stroke="1" extrusionOk="0">
                  <a:moveTo>
                    <a:pt x="1197" y="7969"/>
                  </a:moveTo>
                  <a:cubicBezTo>
                    <a:pt x="924" y="10039"/>
                    <a:pt x="651" y="12109"/>
                    <a:pt x="445" y="14989"/>
                  </a:cubicBezTo>
                  <a:cubicBezTo>
                    <a:pt x="240" y="17869"/>
                    <a:pt x="104" y="21559"/>
                    <a:pt x="35" y="21424"/>
                  </a:cubicBezTo>
                  <a:cubicBezTo>
                    <a:pt x="-33" y="21289"/>
                    <a:pt x="-33" y="17329"/>
                    <a:pt x="309" y="13864"/>
                  </a:cubicBezTo>
                  <a:cubicBezTo>
                    <a:pt x="651" y="10399"/>
                    <a:pt x="1334" y="7429"/>
                    <a:pt x="1881" y="5359"/>
                  </a:cubicBezTo>
                  <a:cubicBezTo>
                    <a:pt x="2428" y="3289"/>
                    <a:pt x="2838" y="2119"/>
                    <a:pt x="3248" y="1309"/>
                  </a:cubicBezTo>
                  <a:cubicBezTo>
                    <a:pt x="3658" y="499"/>
                    <a:pt x="4068" y="49"/>
                    <a:pt x="4478" y="4"/>
                  </a:cubicBezTo>
                  <a:cubicBezTo>
                    <a:pt x="4889" y="-41"/>
                    <a:pt x="5299" y="319"/>
                    <a:pt x="6051" y="1984"/>
                  </a:cubicBezTo>
                  <a:cubicBezTo>
                    <a:pt x="6802" y="3649"/>
                    <a:pt x="7896" y="6619"/>
                    <a:pt x="9126" y="9454"/>
                  </a:cubicBezTo>
                  <a:cubicBezTo>
                    <a:pt x="10357" y="12289"/>
                    <a:pt x="11724" y="14989"/>
                    <a:pt x="13159" y="16879"/>
                  </a:cubicBezTo>
                  <a:cubicBezTo>
                    <a:pt x="14595" y="18769"/>
                    <a:pt x="16099" y="19849"/>
                    <a:pt x="17261" y="20389"/>
                  </a:cubicBezTo>
                  <a:cubicBezTo>
                    <a:pt x="18423" y="20929"/>
                    <a:pt x="19243" y="20929"/>
                    <a:pt x="19858" y="20704"/>
                  </a:cubicBezTo>
                  <a:cubicBezTo>
                    <a:pt x="20473" y="20479"/>
                    <a:pt x="20883" y="20029"/>
                    <a:pt x="21157" y="18274"/>
                  </a:cubicBezTo>
                  <a:cubicBezTo>
                    <a:pt x="21430" y="16519"/>
                    <a:pt x="21567" y="13459"/>
                    <a:pt x="21567" y="10804"/>
                  </a:cubicBezTo>
                  <a:cubicBezTo>
                    <a:pt x="21567" y="8149"/>
                    <a:pt x="21430" y="5899"/>
                    <a:pt x="21225" y="4279"/>
                  </a:cubicBezTo>
                  <a:cubicBezTo>
                    <a:pt x="21020" y="2659"/>
                    <a:pt x="20747" y="1669"/>
                    <a:pt x="20337" y="994"/>
                  </a:cubicBezTo>
                  <a:cubicBezTo>
                    <a:pt x="19926" y="319"/>
                    <a:pt x="19380" y="-41"/>
                    <a:pt x="19038" y="4"/>
                  </a:cubicBezTo>
                  <a:cubicBezTo>
                    <a:pt x="18696" y="49"/>
                    <a:pt x="18559" y="499"/>
                    <a:pt x="18696" y="1264"/>
                  </a:cubicBezTo>
                  <a:cubicBezTo>
                    <a:pt x="18833" y="2029"/>
                    <a:pt x="19243" y="3109"/>
                    <a:pt x="19653" y="4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5723629" y="4684415"/>
              <a:ext cx="125099" cy="12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186" fill="norm" stroke="1" extrusionOk="0">
                  <a:moveTo>
                    <a:pt x="13144" y="0"/>
                  </a:moveTo>
                  <a:cubicBezTo>
                    <a:pt x="9957" y="1394"/>
                    <a:pt x="6770" y="2787"/>
                    <a:pt x="4468" y="5400"/>
                  </a:cubicBezTo>
                  <a:cubicBezTo>
                    <a:pt x="2167" y="8013"/>
                    <a:pt x="750" y="11845"/>
                    <a:pt x="219" y="14632"/>
                  </a:cubicBezTo>
                  <a:cubicBezTo>
                    <a:pt x="-312" y="17419"/>
                    <a:pt x="42" y="19161"/>
                    <a:pt x="2167" y="20206"/>
                  </a:cubicBezTo>
                  <a:cubicBezTo>
                    <a:pt x="4291" y="21252"/>
                    <a:pt x="8186" y="21600"/>
                    <a:pt x="11550" y="20555"/>
                  </a:cubicBezTo>
                  <a:cubicBezTo>
                    <a:pt x="14914" y="19510"/>
                    <a:pt x="17747" y="17071"/>
                    <a:pt x="19340" y="14981"/>
                  </a:cubicBezTo>
                  <a:cubicBezTo>
                    <a:pt x="20934" y="12890"/>
                    <a:pt x="21288" y="11148"/>
                    <a:pt x="20580" y="9406"/>
                  </a:cubicBezTo>
                  <a:cubicBezTo>
                    <a:pt x="19872" y="7665"/>
                    <a:pt x="18101" y="5923"/>
                    <a:pt x="15799" y="4703"/>
                  </a:cubicBezTo>
                  <a:cubicBezTo>
                    <a:pt x="13498" y="3484"/>
                    <a:pt x="10665" y="2787"/>
                    <a:pt x="9957" y="2961"/>
                  </a:cubicBezTo>
                  <a:cubicBezTo>
                    <a:pt x="9249" y="3135"/>
                    <a:pt x="10665" y="4181"/>
                    <a:pt x="11727" y="4703"/>
                  </a:cubicBezTo>
                  <a:cubicBezTo>
                    <a:pt x="12790" y="5226"/>
                    <a:pt x="13498" y="5226"/>
                    <a:pt x="14206" y="5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5865698" y="4557415"/>
              <a:ext cx="222251" cy="26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8100"/>
                  </a:moveTo>
                  <a:cubicBezTo>
                    <a:pt x="206" y="6750"/>
                    <a:pt x="411" y="5400"/>
                    <a:pt x="1029" y="4641"/>
                  </a:cubicBezTo>
                  <a:cubicBezTo>
                    <a:pt x="1646" y="3881"/>
                    <a:pt x="2674" y="3712"/>
                    <a:pt x="4834" y="4641"/>
                  </a:cubicBezTo>
                  <a:cubicBezTo>
                    <a:pt x="6994" y="5569"/>
                    <a:pt x="10286" y="7594"/>
                    <a:pt x="12343" y="10294"/>
                  </a:cubicBezTo>
                  <a:cubicBezTo>
                    <a:pt x="14400" y="12994"/>
                    <a:pt x="15223" y="16369"/>
                    <a:pt x="15223" y="18478"/>
                  </a:cubicBezTo>
                  <a:cubicBezTo>
                    <a:pt x="15223" y="20588"/>
                    <a:pt x="14400" y="21431"/>
                    <a:pt x="12960" y="21516"/>
                  </a:cubicBezTo>
                  <a:cubicBezTo>
                    <a:pt x="11520" y="21600"/>
                    <a:pt x="9463" y="20925"/>
                    <a:pt x="8331" y="18900"/>
                  </a:cubicBezTo>
                  <a:cubicBezTo>
                    <a:pt x="7200" y="16875"/>
                    <a:pt x="6994" y="13500"/>
                    <a:pt x="8640" y="10294"/>
                  </a:cubicBezTo>
                  <a:cubicBezTo>
                    <a:pt x="10286" y="7087"/>
                    <a:pt x="13783" y="4050"/>
                    <a:pt x="16251" y="2362"/>
                  </a:cubicBezTo>
                  <a:cubicBezTo>
                    <a:pt x="18720" y="675"/>
                    <a:pt x="20160" y="33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6230858" y="4325574"/>
              <a:ext cx="155541" cy="63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94" fill="norm" stroke="1" extrusionOk="0">
                  <a:moveTo>
                    <a:pt x="20885" y="2054"/>
                  </a:moveTo>
                  <a:cubicBezTo>
                    <a:pt x="20885" y="1334"/>
                    <a:pt x="20885" y="614"/>
                    <a:pt x="19890" y="254"/>
                  </a:cubicBezTo>
                  <a:cubicBezTo>
                    <a:pt x="18896" y="-106"/>
                    <a:pt x="16906" y="-106"/>
                    <a:pt x="14774" y="398"/>
                  </a:cubicBezTo>
                  <a:cubicBezTo>
                    <a:pt x="12643" y="902"/>
                    <a:pt x="10369" y="1910"/>
                    <a:pt x="7953" y="3602"/>
                  </a:cubicBezTo>
                  <a:cubicBezTo>
                    <a:pt x="5538" y="5294"/>
                    <a:pt x="2980" y="7670"/>
                    <a:pt x="1417" y="9938"/>
                  </a:cubicBezTo>
                  <a:cubicBezTo>
                    <a:pt x="-147" y="12206"/>
                    <a:pt x="-715" y="14366"/>
                    <a:pt x="1274" y="16202"/>
                  </a:cubicBezTo>
                  <a:cubicBezTo>
                    <a:pt x="3264" y="18038"/>
                    <a:pt x="7811" y="19550"/>
                    <a:pt x="11080" y="20378"/>
                  </a:cubicBezTo>
                  <a:cubicBezTo>
                    <a:pt x="14348" y="21206"/>
                    <a:pt x="16338" y="21350"/>
                    <a:pt x="18327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6635637" y="4434910"/>
              <a:ext cx="218925" cy="62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0920" fill="norm" stroke="1" extrusionOk="0">
                  <a:moveTo>
                    <a:pt x="2315" y="7711"/>
                  </a:moveTo>
                  <a:cubicBezTo>
                    <a:pt x="2315" y="9977"/>
                    <a:pt x="2315" y="12243"/>
                    <a:pt x="2417" y="14687"/>
                  </a:cubicBezTo>
                  <a:cubicBezTo>
                    <a:pt x="2520" y="17130"/>
                    <a:pt x="2726" y="19750"/>
                    <a:pt x="2726" y="20600"/>
                  </a:cubicBezTo>
                  <a:cubicBezTo>
                    <a:pt x="2726" y="21450"/>
                    <a:pt x="2520" y="20529"/>
                    <a:pt x="2006" y="18759"/>
                  </a:cubicBezTo>
                  <a:cubicBezTo>
                    <a:pt x="1492" y="16988"/>
                    <a:pt x="669" y="14368"/>
                    <a:pt x="257" y="11854"/>
                  </a:cubicBezTo>
                  <a:cubicBezTo>
                    <a:pt x="-154" y="9340"/>
                    <a:pt x="-154" y="6932"/>
                    <a:pt x="875" y="5020"/>
                  </a:cubicBezTo>
                  <a:cubicBezTo>
                    <a:pt x="1903" y="3108"/>
                    <a:pt x="3960" y="1691"/>
                    <a:pt x="6017" y="877"/>
                  </a:cubicBezTo>
                  <a:cubicBezTo>
                    <a:pt x="8075" y="62"/>
                    <a:pt x="10132" y="-150"/>
                    <a:pt x="11983" y="98"/>
                  </a:cubicBezTo>
                  <a:cubicBezTo>
                    <a:pt x="13835" y="346"/>
                    <a:pt x="15480" y="1054"/>
                    <a:pt x="16406" y="2010"/>
                  </a:cubicBezTo>
                  <a:cubicBezTo>
                    <a:pt x="17332" y="2966"/>
                    <a:pt x="17537" y="4170"/>
                    <a:pt x="17332" y="4914"/>
                  </a:cubicBezTo>
                  <a:cubicBezTo>
                    <a:pt x="17126" y="5657"/>
                    <a:pt x="16509" y="5940"/>
                    <a:pt x="15686" y="6259"/>
                  </a:cubicBezTo>
                  <a:cubicBezTo>
                    <a:pt x="14863" y="6578"/>
                    <a:pt x="13835" y="6932"/>
                    <a:pt x="13835" y="7215"/>
                  </a:cubicBezTo>
                  <a:cubicBezTo>
                    <a:pt x="13835" y="7499"/>
                    <a:pt x="14863" y="7711"/>
                    <a:pt x="16303" y="8278"/>
                  </a:cubicBezTo>
                  <a:cubicBezTo>
                    <a:pt x="17743" y="8844"/>
                    <a:pt x="19595" y="9765"/>
                    <a:pt x="20520" y="10473"/>
                  </a:cubicBezTo>
                  <a:cubicBezTo>
                    <a:pt x="21446" y="11181"/>
                    <a:pt x="21446" y="11677"/>
                    <a:pt x="20932" y="12102"/>
                  </a:cubicBezTo>
                  <a:cubicBezTo>
                    <a:pt x="20417" y="12527"/>
                    <a:pt x="19389" y="12881"/>
                    <a:pt x="18360" y="13093"/>
                  </a:cubicBezTo>
                  <a:cubicBezTo>
                    <a:pt x="17332" y="13306"/>
                    <a:pt x="16303" y="13377"/>
                    <a:pt x="15686" y="13164"/>
                  </a:cubicBezTo>
                  <a:cubicBezTo>
                    <a:pt x="15069" y="12952"/>
                    <a:pt x="14863" y="12456"/>
                    <a:pt x="14657" y="11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6885611" y="4716165"/>
              <a:ext cx="84988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21153" y="4741"/>
                  </a:moveTo>
                  <a:cubicBezTo>
                    <a:pt x="15358" y="6849"/>
                    <a:pt x="9563" y="8956"/>
                    <a:pt x="5612" y="11590"/>
                  </a:cubicBezTo>
                  <a:cubicBezTo>
                    <a:pt x="1660" y="14224"/>
                    <a:pt x="-447" y="17385"/>
                    <a:pt x="80" y="19229"/>
                  </a:cubicBezTo>
                  <a:cubicBezTo>
                    <a:pt x="607" y="21073"/>
                    <a:pt x="3768" y="21600"/>
                    <a:pt x="7192" y="21600"/>
                  </a:cubicBezTo>
                  <a:cubicBezTo>
                    <a:pt x="10616" y="21600"/>
                    <a:pt x="14304" y="21073"/>
                    <a:pt x="16938" y="19756"/>
                  </a:cubicBezTo>
                  <a:cubicBezTo>
                    <a:pt x="19573" y="18439"/>
                    <a:pt x="21153" y="16332"/>
                    <a:pt x="20890" y="12907"/>
                  </a:cubicBezTo>
                  <a:cubicBezTo>
                    <a:pt x="20626" y="9483"/>
                    <a:pt x="18519" y="4741"/>
                    <a:pt x="164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7084898" y="4599603"/>
              <a:ext cx="18415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228" y="12793"/>
                    <a:pt x="6455" y="5170"/>
                    <a:pt x="10055" y="1993"/>
                  </a:cubicBezTo>
                  <a:cubicBezTo>
                    <a:pt x="13655" y="-1183"/>
                    <a:pt x="17628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7192848" y="4519315"/>
              <a:ext cx="38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985"/>
                    <a:pt x="12000" y="9969"/>
                    <a:pt x="15600" y="13569"/>
                  </a:cubicBezTo>
                  <a:cubicBezTo>
                    <a:pt x="19200" y="17169"/>
                    <a:pt x="20400" y="193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7376998" y="4275732"/>
              <a:ext cx="172583" cy="68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39" fill="norm" stroke="1" extrusionOk="0">
                  <a:moveTo>
                    <a:pt x="0" y="21539"/>
                  </a:moveTo>
                  <a:cubicBezTo>
                    <a:pt x="263" y="19154"/>
                    <a:pt x="527" y="16768"/>
                    <a:pt x="790" y="14218"/>
                  </a:cubicBezTo>
                  <a:cubicBezTo>
                    <a:pt x="1054" y="11667"/>
                    <a:pt x="1317" y="8950"/>
                    <a:pt x="2239" y="6664"/>
                  </a:cubicBezTo>
                  <a:cubicBezTo>
                    <a:pt x="3161" y="4378"/>
                    <a:pt x="4741" y="2523"/>
                    <a:pt x="5927" y="1463"/>
                  </a:cubicBezTo>
                  <a:cubicBezTo>
                    <a:pt x="7112" y="403"/>
                    <a:pt x="7902" y="138"/>
                    <a:pt x="8956" y="38"/>
                  </a:cubicBezTo>
                  <a:cubicBezTo>
                    <a:pt x="10010" y="-61"/>
                    <a:pt x="11327" y="5"/>
                    <a:pt x="13302" y="568"/>
                  </a:cubicBezTo>
                  <a:cubicBezTo>
                    <a:pt x="15278" y="1132"/>
                    <a:pt x="17912" y="2192"/>
                    <a:pt x="18834" y="3451"/>
                  </a:cubicBezTo>
                  <a:cubicBezTo>
                    <a:pt x="19756" y="4710"/>
                    <a:pt x="18966" y="6167"/>
                    <a:pt x="17912" y="7029"/>
                  </a:cubicBezTo>
                  <a:cubicBezTo>
                    <a:pt x="16859" y="7890"/>
                    <a:pt x="15541" y="8155"/>
                    <a:pt x="15673" y="8354"/>
                  </a:cubicBezTo>
                  <a:cubicBezTo>
                    <a:pt x="15805" y="8552"/>
                    <a:pt x="17385" y="8685"/>
                    <a:pt x="18834" y="8950"/>
                  </a:cubicBezTo>
                  <a:cubicBezTo>
                    <a:pt x="20283" y="9215"/>
                    <a:pt x="21600" y="9613"/>
                    <a:pt x="21468" y="10209"/>
                  </a:cubicBezTo>
                  <a:cubicBezTo>
                    <a:pt x="21337" y="10805"/>
                    <a:pt x="19756" y="11600"/>
                    <a:pt x="17385" y="12130"/>
                  </a:cubicBezTo>
                  <a:cubicBezTo>
                    <a:pt x="15015" y="12660"/>
                    <a:pt x="11854" y="12926"/>
                    <a:pt x="8693" y="13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7681798" y="4601865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7726248" y="4322589"/>
              <a:ext cx="254001" cy="34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554"/>
                  </a:moveTo>
                  <a:cubicBezTo>
                    <a:pt x="180" y="903"/>
                    <a:pt x="360" y="252"/>
                    <a:pt x="900" y="57"/>
                  </a:cubicBezTo>
                  <a:cubicBezTo>
                    <a:pt x="1440" y="-138"/>
                    <a:pt x="2340" y="122"/>
                    <a:pt x="4320" y="1489"/>
                  </a:cubicBezTo>
                  <a:cubicBezTo>
                    <a:pt x="6300" y="2855"/>
                    <a:pt x="9360" y="5327"/>
                    <a:pt x="12240" y="8450"/>
                  </a:cubicBezTo>
                  <a:cubicBezTo>
                    <a:pt x="15120" y="11573"/>
                    <a:pt x="17820" y="15346"/>
                    <a:pt x="19350" y="17623"/>
                  </a:cubicBezTo>
                  <a:cubicBezTo>
                    <a:pt x="20880" y="19901"/>
                    <a:pt x="21240" y="20681"/>
                    <a:pt x="2160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7870035" y="4279013"/>
              <a:ext cx="135614" cy="44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52" fill="norm" stroke="1" extrusionOk="0">
                  <a:moveTo>
                    <a:pt x="21291" y="1473"/>
                  </a:moveTo>
                  <a:cubicBezTo>
                    <a:pt x="20959" y="763"/>
                    <a:pt x="20626" y="53"/>
                    <a:pt x="19463" y="3"/>
                  </a:cubicBezTo>
                  <a:cubicBezTo>
                    <a:pt x="18300" y="-48"/>
                    <a:pt x="16306" y="560"/>
                    <a:pt x="13814" y="2386"/>
                  </a:cubicBezTo>
                  <a:cubicBezTo>
                    <a:pt x="11322" y="4211"/>
                    <a:pt x="8331" y="7253"/>
                    <a:pt x="5839" y="10397"/>
                  </a:cubicBezTo>
                  <a:cubicBezTo>
                    <a:pt x="3346" y="13541"/>
                    <a:pt x="1353" y="16786"/>
                    <a:pt x="522" y="18662"/>
                  </a:cubicBezTo>
                  <a:cubicBezTo>
                    <a:pt x="-309" y="20538"/>
                    <a:pt x="23" y="21045"/>
                    <a:pt x="356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8069148" y="4601865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8097634" y="4418895"/>
              <a:ext cx="60411" cy="4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0569" fill="norm" stroke="1" extrusionOk="0">
                  <a:moveTo>
                    <a:pt x="7590" y="11770"/>
                  </a:moveTo>
                  <a:cubicBezTo>
                    <a:pt x="3990" y="11770"/>
                    <a:pt x="390" y="11770"/>
                    <a:pt x="30" y="13827"/>
                  </a:cubicBezTo>
                  <a:cubicBezTo>
                    <a:pt x="-330" y="15884"/>
                    <a:pt x="2550" y="19998"/>
                    <a:pt x="6150" y="20513"/>
                  </a:cubicBezTo>
                  <a:cubicBezTo>
                    <a:pt x="9750" y="21027"/>
                    <a:pt x="14070" y="17941"/>
                    <a:pt x="16950" y="13827"/>
                  </a:cubicBezTo>
                  <a:cubicBezTo>
                    <a:pt x="19830" y="9713"/>
                    <a:pt x="21270" y="4570"/>
                    <a:pt x="20190" y="1998"/>
                  </a:cubicBezTo>
                  <a:cubicBezTo>
                    <a:pt x="19110" y="-573"/>
                    <a:pt x="15510" y="-573"/>
                    <a:pt x="12630" y="1484"/>
                  </a:cubicBezTo>
                  <a:cubicBezTo>
                    <a:pt x="9750" y="3541"/>
                    <a:pt x="7590" y="7656"/>
                    <a:pt x="6510" y="10741"/>
                  </a:cubicBezTo>
                  <a:cubicBezTo>
                    <a:pt x="5430" y="13827"/>
                    <a:pt x="5430" y="15884"/>
                    <a:pt x="5430" y="17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8259648" y="4779665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8698794" y="4479569"/>
              <a:ext cx="487955" cy="21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0948" fill="norm" stroke="1" extrusionOk="0">
                  <a:moveTo>
                    <a:pt x="5847" y="7084"/>
                  </a:moveTo>
                  <a:cubicBezTo>
                    <a:pt x="5847" y="9391"/>
                    <a:pt x="5847" y="11697"/>
                    <a:pt x="5333" y="14004"/>
                  </a:cubicBezTo>
                  <a:cubicBezTo>
                    <a:pt x="4818" y="16311"/>
                    <a:pt x="3790" y="18618"/>
                    <a:pt x="2995" y="19876"/>
                  </a:cubicBezTo>
                  <a:cubicBezTo>
                    <a:pt x="2200" y="21134"/>
                    <a:pt x="1639" y="21344"/>
                    <a:pt x="1078" y="20191"/>
                  </a:cubicBezTo>
                  <a:cubicBezTo>
                    <a:pt x="517" y="19037"/>
                    <a:pt x="-44" y="16521"/>
                    <a:pt x="3" y="14109"/>
                  </a:cubicBezTo>
                  <a:cubicBezTo>
                    <a:pt x="50" y="11697"/>
                    <a:pt x="704" y="9391"/>
                    <a:pt x="2481" y="7084"/>
                  </a:cubicBezTo>
                  <a:cubicBezTo>
                    <a:pt x="4257" y="4777"/>
                    <a:pt x="7156" y="2470"/>
                    <a:pt x="9868" y="1212"/>
                  </a:cubicBezTo>
                  <a:cubicBezTo>
                    <a:pt x="12579" y="-46"/>
                    <a:pt x="15104" y="-256"/>
                    <a:pt x="17021" y="268"/>
                  </a:cubicBezTo>
                  <a:cubicBezTo>
                    <a:pt x="18938" y="793"/>
                    <a:pt x="20247" y="2051"/>
                    <a:pt x="21556" y="3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9154998" y="4224665"/>
              <a:ext cx="298451" cy="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4675"/>
                  </a:moveTo>
                  <a:cubicBezTo>
                    <a:pt x="460" y="3259"/>
                    <a:pt x="919" y="1843"/>
                    <a:pt x="1991" y="957"/>
                  </a:cubicBezTo>
                  <a:cubicBezTo>
                    <a:pt x="3064" y="72"/>
                    <a:pt x="4749" y="-282"/>
                    <a:pt x="5821" y="249"/>
                  </a:cubicBezTo>
                  <a:cubicBezTo>
                    <a:pt x="6894" y="780"/>
                    <a:pt x="7353" y="2197"/>
                    <a:pt x="7353" y="4675"/>
                  </a:cubicBezTo>
                  <a:cubicBezTo>
                    <a:pt x="7353" y="7154"/>
                    <a:pt x="6894" y="10695"/>
                    <a:pt x="6204" y="13528"/>
                  </a:cubicBezTo>
                  <a:cubicBezTo>
                    <a:pt x="5515" y="16361"/>
                    <a:pt x="4596" y="18485"/>
                    <a:pt x="4596" y="19725"/>
                  </a:cubicBezTo>
                  <a:cubicBezTo>
                    <a:pt x="4596" y="20964"/>
                    <a:pt x="5515" y="21318"/>
                    <a:pt x="8502" y="21141"/>
                  </a:cubicBezTo>
                  <a:cubicBezTo>
                    <a:pt x="11489" y="20964"/>
                    <a:pt x="16545" y="20256"/>
                    <a:pt x="21600" y="19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9307398" y="4176415"/>
              <a:ext cx="320714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2363" y="0"/>
                  </a:moveTo>
                  <a:cubicBezTo>
                    <a:pt x="14353" y="1503"/>
                    <a:pt x="16342" y="3005"/>
                    <a:pt x="18118" y="4946"/>
                  </a:cubicBezTo>
                  <a:cubicBezTo>
                    <a:pt x="19895" y="6887"/>
                    <a:pt x="21458" y="9266"/>
                    <a:pt x="21529" y="11301"/>
                  </a:cubicBezTo>
                  <a:cubicBezTo>
                    <a:pt x="21600" y="13336"/>
                    <a:pt x="20179" y="15026"/>
                    <a:pt x="17763" y="16466"/>
                  </a:cubicBezTo>
                  <a:cubicBezTo>
                    <a:pt x="15347" y="17906"/>
                    <a:pt x="11937" y="19096"/>
                    <a:pt x="8811" y="19910"/>
                  </a:cubicBezTo>
                  <a:cubicBezTo>
                    <a:pt x="5684" y="20723"/>
                    <a:pt x="2842" y="211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0" y="6158656"/>
              <a:ext cx="145855" cy="37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540" fill="norm" stroke="1" extrusionOk="0">
                  <a:moveTo>
                    <a:pt x="1580" y="4333"/>
                  </a:moveTo>
                  <a:cubicBezTo>
                    <a:pt x="668" y="3479"/>
                    <a:pt x="-245" y="2625"/>
                    <a:pt x="59" y="2015"/>
                  </a:cubicBezTo>
                  <a:cubicBezTo>
                    <a:pt x="363" y="1404"/>
                    <a:pt x="1885" y="1038"/>
                    <a:pt x="3558" y="733"/>
                  </a:cubicBezTo>
                  <a:cubicBezTo>
                    <a:pt x="5231" y="428"/>
                    <a:pt x="7056" y="184"/>
                    <a:pt x="9186" y="62"/>
                  </a:cubicBezTo>
                  <a:cubicBezTo>
                    <a:pt x="11316" y="-60"/>
                    <a:pt x="13749" y="-60"/>
                    <a:pt x="14966" y="611"/>
                  </a:cubicBezTo>
                  <a:cubicBezTo>
                    <a:pt x="16183" y="1282"/>
                    <a:pt x="16183" y="2625"/>
                    <a:pt x="14358" y="4150"/>
                  </a:cubicBezTo>
                  <a:cubicBezTo>
                    <a:pt x="12532" y="5676"/>
                    <a:pt x="8882" y="7384"/>
                    <a:pt x="6448" y="8482"/>
                  </a:cubicBezTo>
                  <a:cubicBezTo>
                    <a:pt x="4014" y="9581"/>
                    <a:pt x="2797" y="10069"/>
                    <a:pt x="2949" y="10557"/>
                  </a:cubicBezTo>
                  <a:cubicBezTo>
                    <a:pt x="3101" y="11045"/>
                    <a:pt x="4623" y="11533"/>
                    <a:pt x="7056" y="12021"/>
                  </a:cubicBezTo>
                  <a:cubicBezTo>
                    <a:pt x="9490" y="12509"/>
                    <a:pt x="12837" y="12998"/>
                    <a:pt x="15423" y="13730"/>
                  </a:cubicBezTo>
                  <a:cubicBezTo>
                    <a:pt x="18009" y="14462"/>
                    <a:pt x="19834" y="15438"/>
                    <a:pt x="20594" y="16232"/>
                  </a:cubicBezTo>
                  <a:cubicBezTo>
                    <a:pt x="21355" y="17025"/>
                    <a:pt x="21051" y="17635"/>
                    <a:pt x="18617" y="18489"/>
                  </a:cubicBezTo>
                  <a:cubicBezTo>
                    <a:pt x="16183" y="19343"/>
                    <a:pt x="11620" y="20442"/>
                    <a:pt x="8121" y="20991"/>
                  </a:cubicBezTo>
                  <a:cubicBezTo>
                    <a:pt x="4623" y="21540"/>
                    <a:pt x="2189" y="21540"/>
                    <a:pt x="1732" y="21540"/>
                  </a:cubicBezTo>
                  <a:cubicBezTo>
                    <a:pt x="1276" y="21540"/>
                    <a:pt x="2797" y="21540"/>
                    <a:pt x="4318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253109" y="6466321"/>
              <a:ext cx="39407" cy="3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49" h="19390" fill="norm" stroke="1" extrusionOk="0">
                  <a:moveTo>
                    <a:pt x="18121" y="1386"/>
                  </a:moveTo>
                  <a:cubicBezTo>
                    <a:pt x="12978" y="186"/>
                    <a:pt x="7835" y="-1014"/>
                    <a:pt x="4235" y="1386"/>
                  </a:cubicBezTo>
                  <a:cubicBezTo>
                    <a:pt x="635" y="3786"/>
                    <a:pt x="-1422" y="9786"/>
                    <a:pt x="1149" y="13986"/>
                  </a:cubicBezTo>
                  <a:cubicBezTo>
                    <a:pt x="3721" y="18186"/>
                    <a:pt x="10921" y="20586"/>
                    <a:pt x="15035" y="18786"/>
                  </a:cubicBezTo>
                  <a:cubicBezTo>
                    <a:pt x="19149" y="16986"/>
                    <a:pt x="20178" y="10986"/>
                    <a:pt x="18121" y="7386"/>
                  </a:cubicBezTo>
                  <a:cubicBezTo>
                    <a:pt x="16064" y="3786"/>
                    <a:pt x="10921" y="2586"/>
                    <a:pt x="5778" y="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752157" y="6100193"/>
              <a:ext cx="528842" cy="84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00" fill="norm" stroke="1" extrusionOk="0">
                  <a:moveTo>
                    <a:pt x="6785" y="1789"/>
                  </a:moveTo>
                  <a:cubicBezTo>
                    <a:pt x="6785" y="2059"/>
                    <a:pt x="6785" y="2329"/>
                    <a:pt x="6398" y="2653"/>
                  </a:cubicBezTo>
                  <a:cubicBezTo>
                    <a:pt x="6011" y="2977"/>
                    <a:pt x="5236" y="3355"/>
                    <a:pt x="4634" y="3517"/>
                  </a:cubicBezTo>
                  <a:cubicBezTo>
                    <a:pt x="4032" y="3679"/>
                    <a:pt x="3601" y="3625"/>
                    <a:pt x="3343" y="3463"/>
                  </a:cubicBezTo>
                  <a:cubicBezTo>
                    <a:pt x="3085" y="3301"/>
                    <a:pt x="2999" y="3031"/>
                    <a:pt x="3171" y="2653"/>
                  </a:cubicBezTo>
                  <a:cubicBezTo>
                    <a:pt x="3343" y="2275"/>
                    <a:pt x="3774" y="1789"/>
                    <a:pt x="4376" y="1411"/>
                  </a:cubicBezTo>
                  <a:cubicBezTo>
                    <a:pt x="4978" y="1033"/>
                    <a:pt x="5753" y="763"/>
                    <a:pt x="6441" y="493"/>
                  </a:cubicBezTo>
                  <a:cubicBezTo>
                    <a:pt x="7130" y="223"/>
                    <a:pt x="7732" y="-47"/>
                    <a:pt x="7947" y="7"/>
                  </a:cubicBezTo>
                  <a:cubicBezTo>
                    <a:pt x="8162" y="61"/>
                    <a:pt x="7990" y="439"/>
                    <a:pt x="7732" y="1276"/>
                  </a:cubicBezTo>
                  <a:cubicBezTo>
                    <a:pt x="7474" y="2113"/>
                    <a:pt x="7130" y="3409"/>
                    <a:pt x="6785" y="4705"/>
                  </a:cubicBezTo>
                  <a:cubicBezTo>
                    <a:pt x="6441" y="6001"/>
                    <a:pt x="6097" y="7297"/>
                    <a:pt x="5710" y="8539"/>
                  </a:cubicBezTo>
                  <a:cubicBezTo>
                    <a:pt x="5323" y="9781"/>
                    <a:pt x="4892" y="10969"/>
                    <a:pt x="4333" y="11779"/>
                  </a:cubicBezTo>
                  <a:cubicBezTo>
                    <a:pt x="3774" y="12589"/>
                    <a:pt x="3085" y="13021"/>
                    <a:pt x="2526" y="13291"/>
                  </a:cubicBezTo>
                  <a:cubicBezTo>
                    <a:pt x="1966" y="13561"/>
                    <a:pt x="1536" y="13669"/>
                    <a:pt x="1106" y="13669"/>
                  </a:cubicBezTo>
                  <a:cubicBezTo>
                    <a:pt x="676" y="13669"/>
                    <a:pt x="245" y="13561"/>
                    <a:pt x="73" y="13345"/>
                  </a:cubicBezTo>
                  <a:cubicBezTo>
                    <a:pt x="-99" y="13129"/>
                    <a:pt x="-13" y="12805"/>
                    <a:pt x="848" y="12103"/>
                  </a:cubicBezTo>
                  <a:cubicBezTo>
                    <a:pt x="1708" y="11401"/>
                    <a:pt x="3343" y="10321"/>
                    <a:pt x="5193" y="9106"/>
                  </a:cubicBezTo>
                  <a:cubicBezTo>
                    <a:pt x="7044" y="7891"/>
                    <a:pt x="9109" y="6541"/>
                    <a:pt x="10615" y="5488"/>
                  </a:cubicBezTo>
                  <a:cubicBezTo>
                    <a:pt x="12121" y="4435"/>
                    <a:pt x="13068" y="3679"/>
                    <a:pt x="13670" y="3139"/>
                  </a:cubicBezTo>
                  <a:cubicBezTo>
                    <a:pt x="14272" y="2599"/>
                    <a:pt x="14530" y="2275"/>
                    <a:pt x="14660" y="1978"/>
                  </a:cubicBezTo>
                  <a:cubicBezTo>
                    <a:pt x="14789" y="1681"/>
                    <a:pt x="14789" y="1411"/>
                    <a:pt x="14660" y="1411"/>
                  </a:cubicBezTo>
                  <a:cubicBezTo>
                    <a:pt x="14530" y="1411"/>
                    <a:pt x="14272" y="1681"/>
                    <a:pt x="13756" y="2491"/>
                  </a:cubicBezTo>
                  <a:cubicBezTo>
                    <a:pt x="13240" y="3301"/>
                    <a:pt x="12465" y="4651"/>
                    <a:pt x="11519" y="6352"/>
                  </a:cubicBezTo>
                  <a:cubicBezTo>
                    <a:pt x="10572" y="8053"/>
                    <a:pt x="9453" y="10105"/>
                    <a:pt x="8421" y="12076"/>
                  </a:cubicBezTo>
                  <a:cubicBezTo>
                    <a:pt x="7388" y="14047"/>
                    <a:pt x="6441" y="15937"/>
                    <a:pt x="5925" y="17368"/>
                  </a:cubicBezTo>
                  <a:cubicBezTo>
                    <a:pt x="5409" y="18799"/>
                    <a:pt x="5323" y="19771"/>
                    <a:pt x="5452" y="20392"/>
                  </a:cubicBezTo>
                  <a:cubicBezTo>
                    <a:pt x="5581" y="21013"/>
                    <a:pt x="5925" y="21283"/>
                    <a:pt x="6398" y="21418"/>
                  </a:cubicBezTo>
                  <a:cubicBezTo>
                    <a:pt x="6872" y="21553"/>
                    <a:pt x="7474" y="21553"/>
                    <a:pt x="8291" y="21175"/>
                  </a:cubicBezTo>
                  <a:cubicBezTo>
                    <a:pt x="9109" y="20797"/>
                    <a:pt x="10142" y="20041"/>
                    <a:pt x="10873" y="18853"/>
                  </a:cubicBezTo>
                  <a:cubicBezTo>
                    <a:pt x="11605" y="17665"/>
                    <a:pt x="12035" y="16045"/>
                    <a:pt x="11949" y="14938"/>
                  </a:cubicBezTo>
                  <a:cubicBezTo>
                    <a:pt x="11863" y="13831"/>
                    <a:pt x="11260" y="13237"/>
                    <a:pt x="10830" y="12832"/>
                  </a:cubicBezTo>
                  <a:cubicBezTo>
                    <a:pt x="10400" y="12427"/>
                    <a:pt x="10142" y="12211"/>
                    <a:pt x="10228" y="12049"/>
                  </a:cubicBezTo>
                  <a:cubicBezTo>
                    <a:pt x="10314" y="11887"/>
                    <a:pt x="10744" y="11779"/>
                    <a:pt x="12164" y="11590"/>
                  </a:cubicBezTo>
                  <a:cubicBezTo>
                    <a:pt x="13584" y="11401"/>
                    <a:pt x="15993" y="11131"/>
                    <a:pt x="17715" y="10915"/>
                  </a:cubicBezTo>
                  <a:cubicBezTo>
                    <a:pt x="19436" y="10699"/>
                    <a:pt x="20468" y="10537"/>
                    <a:pt x="21501" y="10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930410" y="6218999"/>
              <a:ext cx="280135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20180" y="3253"/>
                  </a:moveTo>
                  <a:cubicBezTo>
                    <a:pt x="20825" y="2342"/>
                    <a:pt x="21470" y="1431"/>
                    <a:pt x="21309" y="846"/>
                  </a:cubicBezTo>
                  <a:cubicBezTo>
                    <a:pt x="21148" y="260"/>
                    <a:pt x="20180" y="0"/>
                    <a:pt x="18327" y="0"/>
                  </a:cubicBezTo>
                  <a:cubicBezTo>
                    <a:pt x="16473" y="0"/>
                    <a:pt x="13733" y="260"/>
                    <a:pt x="11315" y="1496"/>
                  </a:cubicBezTo>
                  <a:cubicBezTo>
                    <a:pt x="8897" y="2733"/>
                    <a:pt x="6801" y="4945"/>
                    <a:pt x="5754" y="6441"/>
                  </a:cubicBezTo>
                  <a:cubicBezTo>
                    <a:pt x="4706" y="7937"/>
                    <a:pt x="4706" y="8718"/>
                    <a:pt x="5028" y="9304"/>
                  </a:cubicBezTo>
                  <a:cubicBezTo>
                    <a:pt x="5351" y="9889"/>
                    <a:pt x="5995" y="10280"/>
                    <a:pt x="6721" y="10670"/>
                  </a:cubicBezTo>
                  <a:cubicBezTo>
                    <a:pt x="7446" y="11060"/>
                    <a:pt x="8252" y="11451"/>
                    <a:pt x="8897" y="11971"/>
                  </a:cubicBezTo>
                  <a:cubicBezTo>
                    <a:pt x="9542" y="12492"/>
                    <a:pt x="10025" y="13142"/>
                    <a:pt x="9864" y="13533"/>
                  </a:cubicBezTo>
                  <a:cubicBezTo>
                    <a:pt x="9703" y="13923"/>
                    <a:pt x="8897" y="14053"/>
                    <a:pt x="7607" y="14443"/>
                  </a:cubicBezTo>
                  <a:cubicBezTo>
                    <a:pt x="6318" y="14834"/>
                    <a:pt x="4545" y="15484"/>
                    <a:pt x="3174" y="16135"/>
                  </a:cubicBezTo>
                  <a:cubicBezTo>
                    <a:pt x="1804" y="16786"/>
                    <a:pt x="837" y="17436"/>
                    <a:pt x="354" y="18152"/>
                  </a:cubicBezTo>
                  <a:cubicBezTo>
                    <a:pt x="-130" y="18867"/>
                    <a:pt x="-130" y="19648"/>
                    <a:pt x="434" y="20169"/>
                  </a:cubicBezTo>
                  <a:cubicBezTo>
                    <a:pt x="998" y="20689"/>
                    <a:pt x="2127" y="20949"/>
                    <a:pt x="4948" y="21145"/>
                  </a:cubicBezTo>
                  <a:cubicBezTo>
                    <a:pt x="7769" y="21340"/>
                    <a:pt x="12282" y="21470"/>
                    <a:pt x="167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2227148" y="6576715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2227148" y="6437015"/>
              <a:ext cx="52880" cy="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106" fill="norm" stroke="1" extrusionOk="0">
                  <a:moveTo>
                    <a:pt x="9969" y="12960"/>
                  </a:moveTo>
                  <a:cubicBezTo>
                    <a:pt x="14123" y="17280"/>
                    <a:pt x="18277" y="21600"/>
                    <a:pt x="19938" y="21060"/>
                  </a:cubicBezTo>
                  <a:cubicBezTo>
                    <a:pt x="21600" y="20520"/>
                    <a:pt x="20769" y="15120"/>
                    <a:pt x="17031" y="10800"/>
                  </a:cubicBezTo>
                  <a:cubicBezTo>
                    <a:pt x="13292" y="6480"/>
                    <a:pt x="6646" y="324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2519333" y="6373515"/>
              <a:ext cx="304716" cy="12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57" fill="norm" stroke="1" extrusionOk="0">
                  <a:moveTo>
                    <a:pt x="4016" y="19769"/>
                  </a:moveTo>
                  <a:cubicBezTo>
                    <a:pt x="3271" y="20502"/>
                    <a:pt x="2526" y="21234"/>
                    <a:pt x="1782" y="21417"/>
                  </a:cubicBezTo>
                  <a:cubicBezTo>
                    <a:pt x="1037" y="21600"/>
                    <a:pt x="292" y="21234"/>
                    <a:pt x="68" y="18488"/>
                  </a:cubicBezTo>
                  <a:cubicBezTo>
                    <a:pt x="-155" y="15742"/>
                    <a:pt x="143" y="10617"/>
                    <a:pt x="1335" y="6956"/>
                  </a:cubicBezTo>
                  <a:cubicBezTo>
                    <a:pt x="2526" y="3295"/>
                    <a:pt x="4612" y="1098"/>
                    <a:pt x="6399" y="2197"/>
                  </a:cubicBezTo>
                  <a:cubicBezTo>
                    <a:pt x="8187" y="3295"/>
                    <a:pt x="9677" y="7688"/>
                    <a:pt x="10645" y="10617"/>
                  </a:cubicBezTo>
                  <a:cubicBezTo>
                    <a:pt x="11613" y="13546"/>
                    <a:pt x="12060" y="15010"/>
                    <a:pt x="12731" y="15925"/>
                  </a:cubicBezTo>
                  <a:cubicBezTo>
                    <a:pt x="13401" y="16841"/>
                    <a:pt x="14295" y="17207"/>
                    <a:pt x="15263" y="15742"/>
                  </a:cubicBezTo>
                  <a:cubicBezTo>
                    <a:pt x="16231" y="14278"/>
                    <a:pt x="17274" y="10983"/>
                    <a:pt x="18317" y="8054"/>
                  </a:cubicBezTo>
                  <a:cubicBezTo>
                    <a:pt x="19359" y="5125"/>
                    <a:pt x="20402" y="2563"/>
                    <a:pt x="214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3103811" y="6180465"/>
              <a:ext cx="253638" cy="34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97" fill="norm" stroke="1" extrusionOk="0">
                  <a:moveTo>
                    <a:pt x="3209" y="6013"/>
                  </a:moveTo>
                  <a:cubicBezTo>
                    <a:pt x="2849" y="9786"/>
                    <a:pt x="2489" y="13560"/>
                    <a:pt x="2219" y="15837"/>
                  </a:cubicBezTo>
                  <a:cubicBezTo>
                    <a:pt x="1949" y="18114"/>
                    <a:pt x="1769" y="18895"/>
                    <a:pt x="1499" y="19610"/>
                  </a:cubicBezTo>
                  <a:cubicBezTo>
                    <a:pt x="1229" y="20326"/>
                    <a:pt x="869" y="20977"/>
                    <a:pt x="599" y="20977"/>
                  </a:cubicBezTo>
                  <a:cubicBezTo>
                    <a:pt x="329" y="20977"/>
                    <a:pt x="149" y="20326"/>
                    <a:pt x="59" y="17854"/>
                  </a:cubicBezTo>
                  <a:cubicBezTo>
                    <a:pt x="-31" y="15381"/>
                    <a:pt x="-31" y="11087"/>
                    <a:pt x="149" y="8095"/>
                  </a:cubicBezTo>
                  <a:cubicBezTo>
                    <a:pt x="329" y="5102"/>
                    <a:pt x="689" y="3410"/>
                    <a:pt x="1139" y="2304"/>
                  </a:cubicBezTo>
                  <a:cubicBezTo>
                    <a:pt x="1589" y="1198"/>
                    <a:pt x="2129" y="678"/>
                    <a:pt x="2849" y="352"/>
                  </a:cubicBezTo>
                  <a:cubicBezTo>
                    <a:pt x="3569" y="27"/>
                    <a:pt x="4469" y="-103"/>
                    <a:pt x="5189" y="92"/>
                  </a:cubicBezTo>
                  <a:cubicBezTo>
                    <a:pt x="5909" y="287"/>
                    <a:pt x="6449" y="808"/>
                    <a:pt x="7349" y="3020"/>
                  </a:cubicBezTo>
                  <a:cubicBezTo>
                    <a:pt x="8249" y="5232"/>
                    <a:pt x="9509" y="9136"/>
                    <a:pt x="10409" y="12324"/>
                  </a:cubicBezTo>
                  <a:cubicBezTo>
                    <a:pt x="11309" y="15511"/>
                    <a:pt x="11849" y="17984"/>
                    <a:pt x="12389" y="19480"/>
                  </a:cubicBezTo>
                  <a:cubicBezTo>
                    <a:pt x="12929" y="20977"/>
                    <a:pt x="13469" y="21497"/>
                    <a:pt x="14099" y="21497"/>
                  </a:cubicBezTo>
                  <a:cubicBezTo>
                    <a:pt x="14729" y="21497"/>
                    <a:pt x="15449" y="20977"/>
                    <a:pt x="16349" y="18764"/>
                  </a:cubicBezTo>
                  <a:cubicBezTo>
                    <a:pt x="17249" y="16552"/>
                    <a:pt x="18329" y="12649"/>
                    <a:pt x="18959" y="9851"/>
                  </a:cubicBezTo>
                  <a:cubicBezTo>
                    <a:pt x="19589" y="7054"/>
                    <a:pt x="19769" y="5362"/>
                    <a:pt x="19859" y="3931"/>
                  </a:cubicBezTo>
                  <a:cubicBezTo>
                    <a:pt x="19949" y="2499"/>
                    <a:pt x="19949" y="1328"/>
                    <a:pt x="20219" y="1068"/>
                  </a:cubicBezTo>
                  <a:cubicBezTo>
                    <a:pt x="20489" y="808"/>
                    <a:pt x="21029" y="1458"/>
                    <a:pt x="21569" y="2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3346460" y="6386215"/>
              <a:ext cx="88336" cy="10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132" fill="norm" stroke="1" extrusionOk="0">
                  <a:moveTo>
                    <a:pt x="15803" y="5184"/>
                  </a:moveTo>
                  <a:cubicBezTo>
                    <a:pt x="13348" y="5616"/>
                    <a:pt x="10894" y="6048"/>
                    <a:pt x="8194" y="7560"/>
                  </a:cubicBezTo>
                  <a:cubicBezTo>
                    <a:pt x="5494" y="9072"/>
                    <a:pt x="2548" y="11664"/>
                    <a:pt x="1076" y="14040"/>
                  </a:cubicBezTo>
                  <a:cubicBezTo>
                    <a:pt x="-397" y="16416"/>
                    <a:pt x="-397" y="18576"/>
                    <a:pt x="1321" y="19872"/>
                  </a:cubicBezTo>
                  <a:cubicBezTo>
                    <a:pt x="3039" y="21168"/>
                    <a:pt x="6476" y="21600"/>
                    <a:pt x="10158" y="20520"/>
                  </a:cubicBezTo>
                  <a:cubicBezTo>
                    <a:pt x="13839" y="19440"/>
                    <a:pt x="17767" y="16848"/>
                    <a:pt x="19485" y="13824"/>
                  </a:cubicBezTo>
                  <a:cubicBezTo>
                    <a:pt x="21203" y="10800"/>
                    <a:pt x="20712" y="7344"/>
                    <a:pt x="18012" y="4968"/>
                  </a:cubicBezTo>
                  <a:cubicBezTo>
                    <a:pt x="15312" y="2592"/>
                    <a:pt x="10403" y="1296"/>
                    <a:pt x="54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3490798" y="6310015"/>
              <a:ext cx="120651" cy="19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8185"/>
                  </a:moveTo>
                  <a:cubicBezTo>
                    <a:pt x="1516" y="7503"/>
                    <a:pt x="3032" y="6821"/>
                    <a:pt x="4737" y="6935"/>
                  </a:cubicBezTo>
                  <a:cubicBezTo>
                    <a:pt x="6442" y="7048"/>
                    <a:pt x="8337" y="7958"/>
                    <a:pt x="9853" y="9891"/>
                  </a:cubicBezTo>
                  <a:cubicBezTo>
                    <a:pt x="11368" y="11823"/>
                    <a:pt x="12505" y="14779"/>
                    <a:pt x="13074" y="16825"/>
                  </a:cubicBezTo>
                  <a:cubicBezTo>
                    <a:pt x="13642" y="18872"/>
                    <a:pt x="13642" y="20008"/>
                    <a:pt x="12695" y="20691"/>
                  </a:cubicBezTo>
                  <a:cubicBezTo>
                    <a:pt x="11747" y="21373"/>
                    <a:pt x="9853" y="21600"/>
                    <a:pt x="8526" y="20691"/>
                  </a:cubicBezTo>
                  <a:cubicBezTo>
                    <a:pt x="7200" y="19781"/>
                    <a:pt x="6442" y="17735"/>
                    <a:pt x="7768" y="14438"/>
                  </a:cubicBezTo>
                  <a:cubicBezTo>
                    <a:pt x="9095" y="11141"/>
                    <a:pt x="12505" y="6594"/>
                    <a:pt x="15158" y="3979"/>
                  </a:cubicBezTo>
                  <a:cubicBezTo>
                    <a:pt x="17811" y="1364"/>
                    <a:pt x="19705" y="6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3792891" y="6144915"/>
              <a:ext cx="14240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600" fill="norm" stroke="1" extrusionOk="0">
                  <a:moveTo>
                    <a:pt x="21061" y="0"/>
                  </a:moveTo>
                  <a:cubicBezTo>
                    <a:pt x="19496" y="0"/>
                    <a:pt x="17931" y="0"/>
                    <a:pt x="15896" y="635"/>
                  </a:cubicBezTo>
                  <a:cubicBezTo>
                    <a:pt x="13861" y="1271"/>
                    <a:pt x="11357" y="2541"/>
                    <a:pt x="8070" y="4765"/>
                  </a:cubicBezTo>
                  <a:cubicBezTo>
                    <a:pt x="4783" y="6988"/>
                    <a:pt x="713" y="10165"/>
                    <a:pt x="87" y="12812"/>
                  </a:cubicBezTo>
                  <a:cubicBezTo>
                    <a:pt x="-539" y="15459"/>
                    <a:pt x="2278" y="17576"/>
                    <a:pt x="6035" y="18953"/>
                  </a:cubicBezTo>
                  <a:cubicBezTo>
                    <a:pt x="9791" y="20329"/>
                    <a:pt x="14487" y="20965"/>
                    <a:pt x="191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3994012" y="6290965"/>
              <a:ext cx="153281" cy="23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282" fill="norm" stroke="1" extrusionOk="0">
                  <a:moveTo>
                    <a:pt x="13611" y="0"/>
                  </a:moveTo>
                  <a:cubicBezTo>
                    <a:pt x="11595" y="0"/>
                    <a:pt x="9579" y="0"/>
                    <a:pt x="7419" y="947"/>
                  </a:cubicBezTo>
                  <a:cubicBezTo>
                    <a:pt x="5259" y="1895"/>
                    <a:pt x="2955" y="3789"/>
                    <a:pt x="1515" y="6726"/>
                  </a:cubicBezTo>
                  <a:cubicBezTo>
                    <a:pt x="75" y="9663"/>
                    <a:pt x="-501" y="13642"/>
                    <a:pt x="507" y="16389"/>
                  </a:cubicBezTo>
                  <a:cubicBezTo>
                    <a:pt x="1515" y="19137"/>
                    <a:pt x="4107" y="20653"/>
                    <a:pt x="7131" y="21126"/>
                  </a:cubicBezTo>
                  <a:cubicBezTo>
                    <a:pt x="10155" y="21600"/>
                    <a:pt x="13611" y="21032"/>
                    <a:pt x="16203" y="18853"/>
                  </a:cubicBezTo>
                  <a:cubicBezTo>
                    <a:pt x="18795" y="16674"/>
                    <a:pt x="20523" y="12884"/>
                    <a:pt x="20811" y="9853"/>
                  </a:cubicBezTo>
                  <a:cubicBezTo>
                    <a:pt x="21099" y="6821"/>
                    <a:pt x="19947" y="4547"/>
                    <a:pt x="18651" y="3221"/>
                  </a:cubicBezTo>
                  <a:cubicBezTo>
                    <a:pt x="17355" y="1895"/>
                    <a:pt x="15915" y="1516"/>
                    <a:pt x="15195" y="1800"/>
                  </a:cubicBezTo>
                  <a:cubicBezTo>
                    <a:pt x="14475" y="2084"/>
                    <a:pt x="14475" y="3032"/>
                    <a:pt x="14475" y="3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4189298" y="6532265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880"/>
                    <a:pt x="21600" y="5760"/>
                    <a:pt x="18000" y="9360"/>
                  </a:cubicBezTo>
                  <a:cubicBezTo>
                    <a:pt x="14400" y="12960"/>
                    <a:pt x="7200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4423611" y="6387138"/>
              <a:ext cx="387988" cy="15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566" fill="norm" stroke="1" extrusionOk="0">
                  <a:moveTo>
                    <a:pt x="6655" y="4085"/>
                  </a:moveTo>
                  <a:cubicBezTo>
                    <a:pt x="5726" y="8293"/>
                    <a:pt x="4797" y="12501"/>
                    <a:pt x="4158" y="15166"/>
                  </a:cubicBezTo>
                  <a:cubicBezTo>
                    <a:pt x="3519" y="17831"/>
                    <a:pt x="3171" y="18953"/>
                    <a:pt x="2706" y="19794"/>
                  </a:cubicBezTo>
                  <a:cubicBezTo>
                    <a:pt x="2242" y="20636"/>
                    <a:pt x="1661" y="21197"/>
                    <a:pt x="1022" y="19233"/>
                  </a:cubicBezTo>
                  <a:cubicBezTo>
                    <a:pt x="384" y="17270"/>
                    <a:pt x="-313" y="12781"/>
                    <a:pt x="152" y="9275"/>
                  </a:cubicBezTo>
                  <a:cubicBezTo>
                    <a:pt x="616" y="5768"/>
                    <a:pt x="2242" y="3244"/>
                    <a:pt x="5029" y="1701"/>
                  </a:cubicBezTo>
                  <a:cubicBezTo>
                    <a:pt x="7816" y="158"/>
                    <a:pt x="11764" y="-403"/>
                    <a:pt x="14668" y="298"/>
                  </a:cubicBezTo>
                  <a:cubicBezTo>
                    <a:pt x="17571" y="1000"/>
                    <a:pt x="19429" y="2963"/>
                    <a:pt x="21287" y="4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4817948" y="6166828"/>
              <a:ext cx="209551" cy="1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0" y="1498"/>
                  </a:moveTo>
                  <a:cubicBezTo>
                    <a:pt x="873" y="531"/>
                    <a:pt x="1745" y="-436"/>
                    <a:pt x="3382" y="209"/>
                  </a:cubicBezTo>
                  <a:cubicBezTo>
                    <a:pt x="5018" y="854"/>
                    <a:pt x="7418" y="3110"/>
                    <a:pt x="8727" y="5045"/>
                  </a:cubicBezTo>
                  <a:cubicBezTo>
                    <a:pt x="10036" y="6979"/>
                    <a:pt x="10255" y="8591"/>
                    <a:pt x="9491" y="10686"/>
                  </a:cubicBezTo>
                  <a:cubicBezTo>
                    <a:pt x="8727" y="12782"/>
                    <a:pt x="6982" y="15361"/>
                    <a:pt x="5236" y="17295"/>
                  </a:cubicBezTo>
                  <a:cubicBezTo>
                    <a:pt x="3491" y="19230"/>
                    <a:pt x="1745" y="20519"/>
                    <a:pt x="1745" y="20842"/>
                  </a:cubicBezTo>
                  <a:cubicBezTo>
                    <a:pt x="1745" y="21164"/>
                    <a:pt x="3491" y="20519"/>
                    <a:pt x="7091" y="19713"/>
                  </a:cubicBezTo>
                  <a:cubicBezTo>
                    <a:pt x="10691" y="18907"/>
                    <a:pt x="16145" y="17940"/>
                    <a:pt x="21600" y="16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4875098" y="6163965"/>
              <a:ext cx="27323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3957" y="0"/>
                  </a:moveTo>
                  <a:cubicBezTo>
                    <a:pt x="15618" y="600"/>
                    <a:pt x="17280" y="1200"/>
                    <a:pt x="18775" y="2614"/>
                  </a:cubicBezTo>
                  <a:cubicBezTo>
                    <a:pt x="20271" y="4029"/>
                    <a:pt x="21600" y="6257"/>
                    <a:pt x="21434" y="8657"/>
                  </a:cubicBezTo>
                  <a:cubicBezTo>
                    <a:pt x="21268" y="11057"/>
                    <a:pt x="19606" y="13629"/>
                    <a:pt x="16200" y="15729"/>
                  </a:cubicBezTo>
                  <a:cubicBezTo>
                    <a:pt x="12794" y="17829"/>
                    <a:pt x="7643" y="19457"/>
                    <a:pt x="4652" y="20357"/>
                  </a:cubicBezTo>
                  <a:cubicBezTo>
                    <a:pt x="1662" y="21257"/>
                    <a:pt x="831" y="214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5471998" y="6462949"/>
              <a:ext cx="82484" cy="12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504" fill="norm" stroke="1" extrusionOk="0">
                  <a:moveTo>
                    <a:pt x="6480" y="1041"/>
                  </a:moveTo>
                  <a:cubicBezTo>
                    <a:pt x="9180" y="662"/>
                    <a:pt x="11880" y="283"/>
                    <a:pt x="14580" y="93"/>
                  </a:cubicBezTo>
                  <a:cubicBezTo>
                    <a:pt x="17280" y="-96"/>
                    <a:pt x="19980" y="-96"/>
                    <a:pt x="20790" y="1041"/>
                  </a:cubicBezTo>
                  <a:cubicBezTo>
                    <a:pt x="21600" y="2178"/>
                    <a:pt x="20520" y="4451"/>
                    <a:pt x="16740" y="8051"/>
                  </a:cubicBezTo>
                  <a:cubicBezTo>
                    <a:pt x="12960" y="11651"/>
                    <a:pt x="6480" y="16578"/>
                    <a:pt x="0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5851866" y="6157615"/>
              <a:ext cx="356733" cy="40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48" fill="norm" stroke="1" extrusionOk="0">
                  <a:moveTo>
                    <a:pt x="9655" y="0"/>
                  </a:moveTo>
                  <a:cubicBezTo>
                    <a:pt x="8760" y="1923"/>
                    <a:pt x="7865" y="3845"/>
                    <a:pt x="7034" y="6785"/>
                  </a:cubicBezTo>
                  <a:cubicBezTo>
                    <a:pt x="6204" y="9726"/>
                    <a:pt x="5437" y="13684"/>
                    <a:pt x="5053" y="16172"/>
                  </a:cubicBezTo>
                  <a:cubicBezTo>
                    <a:pt x="4670" y="18660"/>
                    <a:pt x="4670" y="19677"/>
                    <a:pt x="4862" y="20413"/>
                  </a:cubicBezTo>
                  <a:cubicBezTo>
                    <a:pt x="5053" y="21148"/>
                    <a:pt x="5437" y="21600"/>
                    <a:pt x="5629" y="21543"/>
                  </a:cubicBezTo>
                  <a:cubicBezTo>
                    <a:pt x="5820" y="21487"/>
                    <a:pt x="5820" y="20921"/>
                    <a:pt x="5373" y="20073"/>
                  </a:cubicBezTo>
                  <a:cubicBezTo>
                    <a:pt x="4926" y="19225"/>
                    <a:pt x="4031" y="18094"/>
                    <a:pt x="3264" y="17303"/>
                  </a:cubicBezTo>
                  <a:cubicBezTo>
                    <a:pt x="2497" y="16511"/>
                    <a:pt x="1858" y="16059"/>
                    <a:pt x="1219" y="15550"/>
                  </a:cubicBezTo>
                  <a:cubicBezTo>
                    <a:pt x="580" y="15041"/>
                    <a:pt x="-59" y="14475"/>
                    <a:pt x="5" y="14080"/>
                  </a:cubicBezTo>
                  <a:cubicBezTo>
                    <a:pt x="69" y="13684"/>
                    <a:pt x="836" y="13458"/>
                    <a:pt x="2625" y="12892"/>
                  </a:cubicBezTo>
                  <a:cubicBezTo>
                    <a:pt x="4414" y="12327"/>
                    <a:pt x="7226" y="11422"/>
                    <a:pt x="9463" y="9952"/>
                  </a:cubicBezTo>
                  <a:cubicBezTo>
                    <a:pt x="11700" y="8482"/>
                    <a:pt x="13361" y="6446"/>
                    <a:pt x="14256" y="5032"/>
                  </a:cubicBezTo>
                  <a:cubicBezTo>
                    <a:pt x="15150" y="3619"/>
                    <a:pt x="15278" y="2827"/>
                    <a:pt x="15150" y="2827"/>
                  </a:cubicBezTo>
                  <a:cubicBezTo>
                    <a:pt x="15023" y="2827"/>
                    <a:pt x="14639" y="3619"/>
                    <a:pt x="14064" y="6107"/>
                  </a:cubicBezTo>
                  <a:cubicBezTo>
                    <a:pt x="13489" y="8595"/>
                    <a:pt x="12722" y="12779"/>
                    <a:pt x="12275" y="15324"/>
                  </a:cubicBezTo>
                  <a:cubicBezTo>
                    <a:pt x="11827" y="17868"/>
                    <a:pt x="11700" y="18773"/>
                    <a:pt x="11700" y="18886"/>
                  </a:cubicBezTo>
                  <a:cubicBezTo>
                    <a:pt x="11700" y="18999"/>
                    <a:pt x="11827" y="18320"/>
                    <a:pt x="12339" y="17246"/>
                  </a:cubicBezTo>
                  <a:cubicBezTo>
                    <a:pt x="12850" y="16172"/>
                    <a:pt x="13745" y="14702"/>
                    <a:pt x="14448" y="13797"/>
                  </a:cubicBezTo>
                  <a:cubicBezTo>
                    <a:pt x="15150" y="12892"/>
                    <a:pt x="15662" y="12553"/>
                    <a:pt x="16237" y="12383"/>
                  </a:cubicBezTo>
                  <a:cubicBezTo>
                    <a:pt x="16812" y="12214"/>
                    <a:pt x="17451" y="12214"/>
                    <a:pt x="17898" y="13062"/>
                  </a:cubicBezTo>
                  <a:cubicBezTo>
                    <a:pt x="18346" y="13910"/>
                    <a:pt x="18601" y="15606"/>
                    <a:pt x="18793" y="16794"/>
                  </a:cubicBezTo>
                  <a:cubicBezTo>
                    <a:pt x="18985" y="17981"/>
                    <a:pt x="19113" y="18660"/>
                    <a:pt x="19560" y="18829"/>
                  </a:cubicBezTo>
                  <a:cubicBezTo>
                    <a:pt x="20007" y="18999"/>
                    <a:pt x="20774" y="18660"/>
                    <a:pt x="21541" y="18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6209734" y="6377558"/>
              <a:ext cx="271915" cy="154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74" fill="norm" stroke="1" extrusionOk="0">
                  <a:moveTo>
                    <a:pt x="2422" y="9818"/>
                  </a:moveTo>
                  <a:cubicBezTo>
                    <a:pt x="4096" y="8378"/>
                    <a:pt x="5770" y="6938"/>
                    <a:pt x="6859" y="5642"/>
                  </a:cubicBezTo>
                  <a:cubicBezTo>
                    <a:pt x="7947" y="4346"/>
                    <a:pt x="8450" y="3194"/>
                    <a:pt x="8198" y="2474"/>
                  </a:cubicBezTo>
                  <a:cubicBezTo>
                    <a:pt x="7947" y="1754"/>
                    <a:pt x="6943" y="1466"/>
                    <a:pt x="5603" y="2330"/>
                  </a:cubicBezTo>
                  <a:cubicBezTo>
                    <a:pt x="4263" y="3194"/>
                    <a:pt x="2589" y="5210"/>
                    <a:pt x="1584" y="6938"/>
                  </a:cubicBezTo>
                  <a:cubicBezTo>
                    <a:pt x="580" y="8666"/>
                    <a:pt x="245" y="10106"/>
                    <a:pt x="77" y="11690"/>
                  </a:cubicBezTo>
                  <a:cubicBezTo>
                    <a:pt x="-90" y="13274"/>
                    <a:pt x="-90" y="15002"/>
                    <a:pt x="1166" y="15722"/>
                  </a:cubicBezTo>
                  <a:cubicBezTo>
                    <a:pt x="2422" y="16442"/>
                    <a:pt x="4933" y="16154"/>
                    <a:pt x="6691" y="15290"/>
                  </a:cubicBezTo>
                  <a:cubicBezTo>
                    <a:pt x="8450" y="14426"/>
                    <a:pt x="9454" y="12986"/>
                    <a:pt x="10208" y="11402"/>
                  </a:cubicBezTo>
                  <a:cubicBezTo>
                    <a:pt x="10961" y="9818"/>
                    <a:pt x="11463" y="8090"/>
                    <a:pt x="11798" y="7946"/>
                  </a:cubicBezTo>
                  <a:cubicBezTo>
                    <a:pt x="12133" y="7802"/>
                    <a:pt x="12301" y="9242"/>
                    <a:pt x="12301" y="10682"/>
                  </a:cubicBezTo>
                  <a:cubicBezTo>
                    <a:pt x="12301" y="12122"/>
                    <a:pt x="12133" y="13562"/>
                    <a:pt x="11715" y="15722"/>
                  </a:cubicBezTo>
                  <a:cubicBezTo>
                    <a:pt x="11296" y="17882"/>
                    <a:pt x="10626" y="20762"/>
                    <a:pt x="10375" y="21050"/>
                  </a:cubicBezTo>
                  <a:cubicBezTo>
                    <a:pt x="10124" y="21338"/>
                    <a:pt x="10291" y="19034"/>
                    <a:pt x="11296" y="15578"/>
                  </a:cubicBezTo>
                  <a:cubicBezTo>
                    <a:pt x="12301" y="12122"/>
                    <a:pt x="14143" y="7514"/>
                    <a:pt x="15482" y="4778"/>
                  </a:cubicBezTo>
                  <a:cubicBezTo>
                    <a:pt x="16822" y="2042"/>
                    <a:pt x="17659" y="1178"/>
                    <a:pt x="18496" y="602"/>
                  </a:cubicBezTo>
                  <a:cubicBezTo>
                    <a:pt x="19333" y="26"/>
                    <a:pt x="20170" y="-262"/>
                    <a:pt x="20673" y="314"/>
                  </a:cubicBezTo>
                  <a:cubicBezTo>
                    <a:pt x="21175" y="890"/>
                    <a:pt x="21343" y="2330"/>
                    <a:pt x="21426" y="5498"/>
                  </a:cubicBezTo>
                  <a:cubicBezTo>
                    <a:pt x="21510" y="8666"/>
                    <a:pt x="21510" y="13562"/>
                    <a:pt x="21510" y="18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7053511" y="6144959"/>
              <a:ext cx="226962" cy="57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41" fill="norm" stroke="1" extrusionOk="0">
                  <a:moveTo>
                    <a:pt x="2966" y="9424"/>
                  </a:moveTo>
                  <a:cubicBezTo>
                    <a:pt x="2566" y="11701"/>
                    <a:pt x="2166" y="13979"/>
                    <a:pt x="1866" y="15825"/>
                  </a:cubicBezTo>
                  <a:cubicBezTo>
                    <a:pt x="1566" y="17671"/>
                    <a:pt x="1366" y="19085"/>
                    <a:pt x="1066" y="20027"/>
                  </a:cubicBezTo>
                  <a:cubicBezTo>
                    <a:pt x="766" y="20970"/>
                    <a:pt x="366" y="21441"/>
                    <a:pt x="166" y="21441"/>
                  </a:cubicBezTo>
                  <a:cubicBezTo>
                    <a:pt x="-34" y="21441"/>
                    <a:pt x="-34" y="20970"/>
                    <a:pt x="66" y="19360"/>
                  </a:cubicBezTo>
                  <a:cubicBezTo>
                    <a:pt x="166" y="17749"/>
                    <a:pt x="366" y="15000"/>
                    <a:pt x="766" y="12251"/>
                  </a:cubicBezTo>
                  <a:cubicBezTo>
                    <a:pt x="1166" y="9502"/>
                    <a:pt x="1766" y="6753"/>
                    <a:pt x="2666" y="4789"/>
                  </a:cubicBezTo>
                  <a:cubicBezTo>
                    <a:pt x="3566" y="2826"/>
                    <a:pt x="4766" y="1648"/>
                    <a:pt x="6566" y="901"/>
                  </a:cubicBezTo>
                  <a:cubicBezTo>
                    <a:pt x="8366" y="155"/>
                    <a:pt x="10766" y="-159"/>
                    <a:pt x="12966" y="77"/>
                  </a:cubicBezTo>
                  <a:cubicBezTo>
                    <a:pt x="15166" y="312"/>
                    <a:pt x="17166" y="1098"/>
                    <a:pt x="17366" y="2237"/>
                  </a:cubicBezTo>
                  <a:cubicBezTo>
                    <a:pt x="17566" y="3376"/>
                    <a:pt x="15966" y="4868"/>
                    <a:pt x="14766" y="5771"/>
                  </a:cubicBezTo>
                  <a:cubicBezTo>
                    <a:pt x="13566" y="6674"/>
                    <a:pt x="12766" y="6989"/>
                    <a:pt x="11566" y="7303"/>
                  </a:cubicBezTo>
                  <a:cubicBezTo>
                    <a:pt x="10366" y="7617"/>
                    <a:pt x="8766" y="7931"/>
                    <a:pt x="8666" y="8049"/>
                  </a:cubicBezTo>
                  <a:cubicBezTo>
                    <a:pt x="8566" y="8167"/>
                    <a:pt x="9966" y="8088"/>
                    <a:pt x="11666" y="8049"/>
                  </a:cubicBezTo>
                  <a:cubicBezTo>
                    <a:pt x="13366" y="8010"/>
                    <a:pt x="15366" y="8010"/>
                    <a:pt x="16766" y="8167"/>
                  </a:cubicBezTo>
                  <a:cubicBezTo>
                    <a:pt x="18166" y="8324"/>
                    <a:pt x="18966" y="8638"/>
                    <a:pt x="19666" y="8992"/>
                  </a:cubicBezTo>
                  <a:cubicBezTo>
                    <a:pt x="20366" y="9345"/>
                    <a:pt x="20966" y="9738"/>
                    <a:pt x="21266" y="10170"/>
                  </a:cubicBezTo>
                  <a:cubicBezTo>
                    <a:pt x="21566" y="10602"/>
                    <a:pt x="21566" y="11073"/>
                    <a:pt x="20666" y="11544"/>
                  </a:cubicBezTo>
                  <a:cubicBezTo>
                    <a:pt x="19766" y="12016"/>
                    <a:pt x="17966" y="12487"/>
                    <a:pt x="16066" y="12722"/>
                  </a:cubicBezTo>
                  <a:cubicBezTo>
                    <a:pt x="14166" y="12958"/>
                    <a:pt x="12166" y="12958"/>
                    <a:pt x="10766" y="12801"/>
                  </a:cubicBezTo>
                  <a:cubicBezTo>
                    <a:pt x="9366" y="12644"/>
                    <a:pt x="8566" y="12330"/>
                    <a:pt x="7766" y="12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7086486" y="5958248"/>
              <a:ext cx="138113" cy="12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18" fill="norm" stroke="1" extrusionOk="0">
                  <a:moveTo>
                    <a:pt x="7610" y="6686"/>
                  </a:moveTo>
                  <a:cubicBezTo>
                    <a:pt x="6955" y="8776"/>
                    <a:pt x="6300" y="10866"/>
                    <a:pt x="4991" y="13131"/>
                  </a:cubicBezTo>
                  <a:cubicBezTo>
                    <a:pt x="3682" y="15395"/>
                    <a:pt x="1719" y="17834"/>
                    <a:pt x="737" y="18183"/>
                  </a:cubicBezTo>
                  <a:cubicBezTo>
                    <a:pt x="-245" y="18531"/>
                    <a:pt x="-245" y="16789"/>
                    <a:pt x="737" y="14002"/>
                  </a:cubicBezTo>
                  <a:cubicBezTo>
                    <a:pt x="1719" y="11215"/>
                    <a:pt x="3682" y="7383"/>
                    <a:pt x="5319" y="4770"/>
                  </a:cubicBezTo>
                  <a:cubicBezTo>
                    <a:pt x="6955" y="2157"/>
                    <a:pt x="8264" y="763"/>
                    <a:pt x="9737" y="241"/>
                  </a:cubicBezTo>
                  <a:cubicBezTo>
                    <a:pt x="11210" y="-282"/>
                    <a:pt x="12846" y="66"/>
                    <a:pt x="13664" y="1112"/>
                  </a:cubicBezTo>
                  <a:cubicBezTo>
                    <a:pt x="14482" y="2157"/>
                    <a:pt x="14482" y="3899"/>
                    <a:pt x="15628" y="7383"/>
                  </a:cubicBezTo>
                  <a:cubicBezTo>
                    <a:pt x="16773" y="10866"/>
                    <a:pt x="19064" y="16092"/>
                    <a:pt x="21355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7217029" y="6621165"/>
              <a:ext cx="64720" cy="10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86" fill="norm" stroke="1" extrusionOk="0">
                  <a:moveTo>
                    <a:pt x="6673" y="11215"/>
                  </a:moveTo>
                  <a:cubicBezTo>
                    <a:pt x="8066" y="9138"/>
                    <a:pt x="9460" y="7062"/>
                    <a:pt x="10505" y="4777"/>
                  </a:cubicBezTo>
                  <a:cubicBezTo>
                    <a:pt x="11550" y="2492"/>
                    <a:pt x="12247" y="0"/>
                    <a:pt x="10853" y="0"/>
                  </a:cubicBezTo>
                  <a:cubicBezTo>
                    <a:pt x="9460" y="0"/>
                    <a:pt x="5976" y="2492"/>
                    <a:pt x="3537" y="5815"/>
                  </a:cubicBezTo>
                  <a:cubicBezTo>
                    <a:pt x="1099" y="9138"/>
                    <a:pt x="-295" y="13292"/>
                    <a:pt x="53" y="16200"/>
                  </a:cubicBezTo>
                  <a:cubicBezTo>
                    <a:pt x="402" y="19108"/>
                    <a:pt x="2492" y="20769"/>
                    <a:pt x="5279" y="21185"/>
                  </a:cubicBezTo>
                  <a:cubicBezTo>
                    <a:pt x="8066" y="21600"/>
                    <a:pt x="11550" y="20769"/>
                    <a:pt x="14337" y="18069"/>
                  </a:cubicBezTo>
                  <a:cubicBezTo>
                    <a:pt x="17124" y="15369"/>
                    <a:pt x="19215" y="10800"/>
                    <a:pt x="21305" y="6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7317646" y="6633865"/>
              <a:ext cx="97453" cy="11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39" fill="norm" stroke="1" extrusionOk="0">
                  <a:moveTo>
                    <a:pt x="7372" y="0"/>
                  </a:moveTo>
                  <a:cubicBezTo>
                    <a:pt x="5074" y="5400"/>
                    <a:pt x="2776" y="10800"/>
                    <a:pt x="1397" y="14464"/>
                  </a:cubicBezTo>
                  <a:cubicBezTo>
                    <a:pt x="19" y="18129"/>
                    <a:pt x="-441" y="20057"/>
                    <a:pt x="478" y="20829"/>
                  </a:cubicBezTo>
                  <a:cubicBezTo>
                    <a:pt x="1397" y="21600"/>
                    <a:pt x="3695" y="21214"/>
                    <a:pt x="7372" y="20250"/>
                  </a:cubicBezTo>
                  <a:cubicBezTo>
                    <a:pt x="11048" y="19286"/>
                    <a:pt x="16104" y="17743"/>
                    <a:pt x="21159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7473954" y="6608465"/>
              <a:ext cx="6814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21072" y="1662"/>
                  </a:moveTo>
                  <a:cubicBezTo>
                    <a:pt x="18454" y="831"/>
                    <a:pt x="15836" y="0"/>
                    <a:pt x="12890" y="0"/>
                  </a:cubicBezTo>
                  <a:cubicBezTo>
                    <a:pt x="9945" y="0"/>
                    <a:pt x="6672" y="831"/>
                    <a:pt x="4054" y="1938"/>
                  </a:cubicBezTo>
                  <a:cubicBezTo>
                    <a:pt x="1436" y="3046"/>
                    <a:pt x="-528" y="4431"/>
                    <a:pt x="127" y="6231"/>
                  </a:cubicBezTo>
                  <a:cubicBezTo>
                    <a:pt x="781" y="8031"/>
                    <a:pt x="4054" y="10246"/>
                    <a:pt x="6999" y="11908"/>
                  </a:cubicBezTo>
                  <a:cubicBezTo>
                    <a:pt x="9945" y="13569"/>
                    <a:pt x="12563" y="14677"/>
                    <a:pt x="14527" y="15923"/>
                  </a:cubicBezTo>
                  <a:cubicBezTo>
                    <a:pt x="16490" y="17169"/>
                    <a:pt x="17799" y="18554"/>
                    <a:pt x="15508" y="19523"/>
                  </a:cubicBezTo>
                  <a:cubicBezTo>
                    <a:pt x="13217" y="20492"/>
                    <a:pt x="7327" y="21046"/>
                    <a:pt x="14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7967548" y="6333299"/>
              <a:ext cx="228601" cy="1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43"/>
                  </a:moveTo>
                  <a:cubicBezTo>
                    <a:pt x="4800" y="6171"/>
                    <a:pt x="9600" y="0"/>
                    <a:pt x="13100" y="0"/>
                  </a:cubicBezTo>
                  <a:cubicBezTo>
                    <a:pt x="16600" y="0"/>
                    <a:pt x="18800" y="6171"/>
                    <a:pt x="20000" y="10800"/>
                  </a:cubicBezTo>
                  <a:cubicBezTo>
                    <a:pt x="21200" y="15429"/>
                    <a:pt x="21400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8011998" y="6458959"/>
              <a:ext cx="2032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75" y="11375"/>
                    <a:pt x="8550" y="2735"/>
                    <a:pt x="12150" y="575"/>
                  </a:cubicBezTo>
                  <a:cubicBezTo>
                    <a:pt x="15750" y="-1585"/>
                    <a:pt x="18675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8552218" y="6101411"/>
              <a:ext cx="252737" cy="67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85" fill="norm" stroke="1" extrusionOk="0">
                  <a:moveTo>
                    <a:pt x="5900" y="8908"/>
                  </a:moveTo>
                  <a:cubicBezTo>
                    <a:pt x="5180" y="10127"/>
                    <a:pt x="4460" y="11346"/>
                    <a:pt x="3650" y="12903"/>
                  </a:cubicBezTo>
                  <a:cubicBezTo>
                    <a:pt x="2840" y="14460"/>
                    <a:pt x="1940" y="16356"/>
                    <a:pt x="1400" y="17643"/>
                  </a:cubicBezTo>
                  <a:cubicBezTo>
                    <a:pt x="860" y="18929"/>
                    <a:pt x="680" y="19606"/>
                    <a:pt x="500" y="20216"/>
                  </a:cubicBezTo>
                  <a:cubicBezTo>
                    <a:pt x="320" y="20825"/>
                    <a:pt x="140" y="21367"/>
                    <a:pt x="50" y="21468"/>
                  </a:cubicBezTo>
                  <a:cubicBezTo>
                    <a:pt x="-40" y="21570"/>
                    <a:pt x="-40" y="21231"/>
                    <a:pt x="320" y="19809"/>
                  </a:cubicBezTo>
                  <a:cubicBezTo>
                    <a:pt x="680" y="18388"/>
                    <a:pt x="1400" y="15882"/>
                    <a:pt x="2480" y="13343"/>
                  </a:cubicBezTo>
                  <a:cubicBezTo>
                    <a:pt x="3560" y="10804"/>
                    <a:pt x="5000" y="8231"/>
                    <a:pt x="6350" y="6098"/>
                  </a:cubicBezTo>
                  <a:cubicBezTo>
                    <a:pt x="7700" y="3965"/>
                    <a:pt x="8960" y="2272"/>
                    <a:pt x="9860" y="1290"/>
                  </a:cubicBezTo>
                  <a:cubicBezTo>
                    <a:pt x="10760" y="309"/>
                    <a:pt x="11300" y="38"/>
                    <a:pt x="12020" y="4"/>
                  </a:cubicBezTo>
                  <a:cubicBezTo>
                    <a:pt x="12740" y="-30"/>
                    <a:pt x="13640" y="173"/>
                    <a:pt x="14180" y="715"/>
                  </a:cubicBezTo>
                  <a:cubicBezTo>
                    <a:pt x="14720" y="1257"/>
                    <a:pt x="14900" y="2137"/>
                    <a:pt x="14540" y="2949"/>
                  </a:cubicBezTo>
                  <a:cubicBezTo>
                    <a:pt x="14180" y="3762"/>
                    <a:pt x="13280" y="4507"/>
                    <a:pt x="12290" y="5150"/>
                  </a:cubicBezTo>
                  <a:cubicBezTo>
                    <a:pt x="11300" y="5793"/>
                    <a:pt x="10220" y="6335"/>
                    <a:pt x="10130" y="6606"/>
                  </a:cubicBezTo>
                  <a:cubicBezTo>
                    <a:pt x="10040" y="6877"/>
                    <a:pt x="10940" y="6877"/>
                    <a:pt x="12290" y="6877"/>
                  </a:cubicBezTo>
                  <a:cubicBezTo>
                    <a:pt x="13640" y="6877"/>
                    <a:pt x="15440" y="6877"/>
                    <a:pt x="16790" y="6877"/>
                  </a:cubicBezTo>
                  <a:cubicBezTo>
                    <a:pt x="18140" y="6877"/>
                    <a:pt x="19040" y="6877"/>
                    <a:pt x="19760" y="7012"/>
                  </a:cubicBezTo>
                  <a:cubicBezTo>
                    <a:pt x="20480" y="7147"/>
                    <a:pt x="21020" y="7418"/>
                    <a:pt x="21290" y="7791"/>
                  </a:cubicBezTo>
                  <a:cubicBezTo>
                    <a:pt x="21560" y="8163"/>
                    <a:pt x="21560" y="8637"/>
                    <a:pt x="21290" y="9009"/>
                  </a:cubicBezTo>
                  <a:cubicBezTo>
                    <a:pt x="21020" y="9382"/>
                    <a:pt x="20480" y="9653"/>
                    <a:pt x="19220" y="9924"/>
                  </a:cubicBezTo>
                  <a:cubicBezTo>
                    <a:pt x="17960" y="10194"/>
                    <a:pt x="15980" y="10465"/>
                    <a:pt x="14270" y="10398"/>
                  </a:cubicBezTo>
                  <a:cubicBezTo>
                    <a:pt x="12560" y="10330"/>
                    <a:pt x="11120" y="9924"/>
                    <a:pt x="9680" y="9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8621598" y="5890953"/>
              <a:ext cx="120651" cy="13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4547" y="6068"/>
                  </a:moveTo>
                  <a:cubicBezTo>
                    <a:pt x="3789" y="7756"/>
                    <a:pt x="3032" y="9444"/>
                    <a:pt x="2084" y="11637"/>
                  </a:cubicBezTo>
                  <a:cubicBezTo>
                    <a:pt x="1137" y="13831"/>
                    <a:pt x="0" y="16531"/>
                    <a:pt x="0" y="16362"/>
                  </a:cubicBezTo>
                  <a:cubicBezTo>
                    <a:pt x="0" y="16194"/>
                    <a:pt x="1137" y="13156"/>
                    <a:pt x="2842" y="10118"/>
                  </a:cubicBezTo>
                  <a:cubicBezTo>
                    <a:pt x="4547" y="7081"/>
                    <a:pt x="6821" y="4043"/>
                    <a:pt x="8905" y="2187"/>
                  </a:cubicBezTo>
                  <a:cubicBezTo>
                    <a:pt x="10989" y="331"/>
                    <a:pt x="12884" y="-344"/>
                    <a:pt x="14021" y="162"/>
                  </a:cubicBezTo>
                  <a:cubicBezTo>
                    <a:pt x="15158" y="668"/>
                    <a:pt x="15537" y="2356"/>
                    <a:pt x="16674" y="6068"/>
                  </a:cubicBezTo>
                  <a:cubicBezTo>
                    <a:pt x="17811" y="9781"/>
                    <a:pt x="19705" y="15519"/>
                    <a:pt x="21600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8869753" y="6395451"/>
              <a:ext cx="193431" cy="23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47" fill="norm" stroke="1" extrusionOk="0">
                  <a:moveTo>
                    <a:pt x="2057" y="13044"/>
                  </a:moveTo>
                  <a:cubicBezTo>
                    <a:pt x="1587" y="14973"/>
                    <a:pt x="1118" y="16901"/>
                    <a:pt x="766" y="18444"/>
                  </a:cubicBezTo>
                  <a:cubicBezTo>
                    <a:pt x="414" y="19987"/>
                    <a:pt x="179" y="21144"/>
                    <a:pt x="61" y="21241"/>
                  </a:cubicBezTo>
                  <a:cubicBezTo>
                    <a:pt x="-56" y="21337"/>
                    <a:pt x="-56" y="20373"/>
                    <a:pt x="531" y="17287"/>
                  </a:cubicBezTo>
                  <a:cubicBezTo>
                    <a:pt x="1118" y="14201"/>
                    <a:pt x="2292" y="8994"/>
                    <a:pt x="3231" y="5908"/>
                  </a:cubicBezTo>
                  <a:cubicBezTo>
                    <a:pt x="4170" y="2823"/>
                    <a:pt x="4874" y="1858"/>
                    <a:pt x="5696" y="1087"/>
                  </a:cubicBezTo>
                  <a:cubicBezTo>
                    <a:pt x="6518" y="316"/>
                    <a:pt x="7457" y="-263"/>
                    <a:pt x="8044" y="123"/>
                  </a:cubicBezTo>
                  <a:cubicBezTo>
                    <a:pt x="8631" y="508"/>
                    <a:pt x="8866" y="1858"/>
                    <a:pt x="9335" y="2919"/>
                  </a:cubicBezTo>
                  <a:cubicBezTo>
                    <a:pt x="9805" y="3980"/>
                    <a:pt x="10509" y="4751"/>
                    <a:pt x="11448" y="5041"/>
                  </a:cubicBezTo>
                  <a:cubicBezTo>
                    <a:pt x="12387" y="5330"/>
                    <a:pt x="13561" y="5137"/>
                    <a:pt x="14618" y="4751"/>
                  </a:cubicBezTo>
                  <a:cubicBezTo>
                    <a:pt x="15674" y="4366"/>
                    <a:pt x="16614" y="3787"/>
                    <a:pt x="17670" y="3691"/>
                  </a:cubicBezTo>
                  <a:cubicBezTo>
                    <a:pt x="18727" y="3594"/>
                    <a:pt x="19901" y="3980"/>
                    <a:pt x="20605" y="5426"/>
                  </a:cubicBezTo>
                  <a:cubicBezTo>
                    <a:pt x="21309" y="6873"/>
                    <a:pt x="21544" y="9380"/>
                    <a:pt x="21427" y="11694"/>
                  </a:cubicBezTo>
                  <a:cubicBezTo>
                    <a:pt x="21309" y="14008"/>
                    <a:pt x="20840" y="16130"/>
                    <a:pt x="20605" y="17287"/>
                  </a:cubicBezTo>
                  <a:cubicBezTo>
                    <a:pt x="20370" y="18444"/>
                    <a:pt x="20370" y="18637"/>
                    <a:pt x="20370" y="18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9123724" y="6417965"/>
              <a:ext cx="94775" cy="19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513" fill="norm" stroke="1" extrusionOk="0">
                  <a:moveTo>
                    <a:pt x="18208" y="0"/>
                  </a:moveTo>
                  <a:cubicBezTo>
                    <a:pt x="15860" y="2323"/>
                    <a:pt x="13512" y="4645"/>
                    <a:pt x="10695" y="7665"/>
                  </a:cubicBezTo>
                  <a:cubicBezTo>
                    <a:pt x="7877" y="10684"/>
                    <a:pt x="4590" y="14400"/>
                    <a:pt x="2477" y="16839"/>
                  </a:cubicBezTo>
                  <a:cubicBezTo>
                    <a:pt x="364" y="19277"/>
                    <a:pt x="-575" y="20439"/>
                    <a:pt x="364" y="21019"/>
                  </a:cubicBezTo>
                  <a:cubicBezTo>
                    <a:pt x="1303" y="21600"/>
                    <a:pt x="4121" y="21600"/>
                    <a:pt x="7877" y="21368"/>
                  </a:cubicBezTo>
                  <a:cubicBezTo>
                    <a:pt x="11634" y="21135"/>
                    <a:pt x="16329" y="20671"/>
                    <a:pt x="21025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9300067" y="6445067"/>
              <a:ext cx="172432" cy="19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13" fill="norm" stroke="1" extrusionOk="0">
                  <a:moveTo>
                    <a:pt x="21200" y="2600"/>
                  </a:moveTo>
                  <a:cubicBezTo>
                    <a:pt x="20419" y="1671"/>
                    <a:pt x="19639" y="742"/>
                    <a:pt x="17947" y="278"/>
                  </a:cubicBezTo>
                  <a:cubicBezTo>
                    <a:pt x="16255" y="-187"/>
                    <a:pt x="13653" y="-187"/>
                    <a:pt x="10790" y="1207"/>
                  </a:cubicBezTo>
                  <a:cubicBezTo>
                    <a:pt x="7928" y="2600"/>
                    <a:pt x="4805" y="5387"/>
                    <a:pt x="2983" y="7942"/>
                  </a:cubicBezTo>
                  <a:cubicBezTo>
                    <a:pt x="1161" y="10497"/>
                    <a:pt x="641" y="12819"/>
                    <a:pt x="251" y="14794"/>
                  </a:cubicBezTo>
                  <a:cubicBezTo>
                    <a:pt x="-140" y="16768"/>
                    <a:pt x="-400" y="18394"/>
                    <a:pt x="2072" y="19439"/>
                  </a:cubicBezTo>
                  <a:cubicBezTo>
                    <a:pt x="4545" y="20484"/>
                    <a:pt x="9749" y="20948"/>
                    <a:pt x="14954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9301048" y="6555549"/>
              <a:ext cx="1905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3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673844" y="5434659"/>
              <a:ext cx="3255112" cy="163952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6" name="Drawing"/>
          <p:cNvGrpSpPr/>
          <p:nvPr/>
        </p:nvGrpSpPr>
        <p:grpSpPr>
          <a:xfrm>
            <a:off x="2375626" y="1866392"/>
            <a:ext cx="10513539" cy="6845808"/>
            <a:chOff x="0" y="0"/>
            <a:chExt cx="10513537" cy="6845807"/>
          </a:xfrm>
        </p:grpSpPr>
        <p:sp>
          <p:nvSpPr>
            <p:cNvPr id="2638" name="Line"/>
            <p:cNvSpPr/>
            <p:nvPr/>
          </p:nvSpPr>
          <p:spPr>
            <a:xfrm>
              <a:off x="0" y="468581"/>
              <a:ext cx="278674" cy="4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68" fill="norm" stroke="1" extrusionOk="0">
                  <a:moveTo>
                    <a:pt x="3871" y="8548"/>
                  </a:moveTo>
                  <a:cubicBezTo>
                    <a:pt x="3708" y="11759"/>
                    <a:pt x="3544" y="14970"/>
                    <a:pt x="3462" y="16819"/>
                  </a:cubicBezTo>
                  <a:cubicBezTo>
                    <a:pt x="3380" y="18667"/>
                    <a:pt x="3380" y="19154"/>
                    <a:pt x="3380" y="19786"/>
                  </a:cubicBezTo>
                  <a:cubicBezTo>
                    <a:pt x="3380" y="20419"/>
                    <a:pt x="3380" y="21197"/>
                    <a:pt x="3135" y="21343"/>
                  </a:cubicBezTo>
                  <a:cubicBezTo>
                    <a:pt x="2889" y="21489"/>
                    <a:pt x="2399" y="21003"/>
                    <a:pt x="1826" y="19203"/>
                  </a:cubicBezTo>
                  <a:cubicBezTo>
                    <a:pt x="1253" y="17403"/>
                    <a:pt x="599" y="14289"/>
                    <a:pt x="271" y="11127"/>
                  </a:cubicBezTo>
                  <a:cubicBezTo>
                    <a:pt x="-56" y="7965"/>
                    <a:pt x="-56" y="4754"/>
                    <a:pt x="108" y="2905"/>
                  </a:cubicBezTo>
                  <a:cubicBezTo>
                    <a:pt x="271" y="1057"/>
                    <a:pt x="599" y="570"/>
                    <a:pt x="1171" y="473"/>
                  </a:cubicBezTo>
                  <a:cubicBezTo>
                    <a:pt x="1744" y="375"/>
                    <a:pt x="2562" y="667"/>
                    <a:pt x="3380" y="1494"/>
                  </a:cubicBezTo>
                  <a:cubicBezTo>
                    <a:pt x="4199" y="2321"/>
                    <a:pt x="5017" y="3684"/>
                    <a:pt x="5671" y="4559"/>
                  </a:cubicBezTo>
                  <a:cubicBezTo>
                    <a:pt x="6326" y="5435"/>
                    <a:pt x="6817" y="5824"/>
                    <a:pt x="7471" y="5921"/>
                  </a:cubicBezTo>
                  <a:cubicBezTo>
                    <a:pt x="8126" y="6019"/>
                    <a:pt x="8944" y="5824"/>
                    <a:pt x="10008" y="5143"/>
                  </a:cubicBezTo>
                  <a:cubicBezTo>
                    <a:pt x="11071" y="4462"/>
                    <a:pt x="12380" y="3294"/>
                    <a:pt x="13444" y="2370"/>
                  </a:cubicBezTo>
                  <a:cubicBezTo>
                    <a:pt x="14508" y="1446"/>
                    <a:pt x="15326" y="765"/>
                    <a:pt x="16144" y="375"/>
                  </a:cubicBezTo>
                  <a:cubicBezTo>
                    <a:pt x="16962" y="-14"/>
                    <a:pt x="17780" y="-111"/>
                    <a:pt x="18435" y="132"/>
                  </a:cubicBezTo>
                  <a:cubicBezTo>
                    <a:pt x="19089" y="375"/>
                    <a:pt x="19580" y="959"/>
                    <a:pt x="19908" y="3051"/>
                  </a:cubicBezTo>
                  <a:cubicBezTo>
                    <a:pt x="20235" y="5143"/>
                    <a:pt x="20399" y="8743"/>
                    <a:pt x="20399" y="10932"/>
                  </a:cubicBezTo>
                  <a:cubicBezTo>
                    <a:pt x="20399" y="13121"/>
                    <a:pt x="20235" y="13900"/>
                    <a:pt x="20153" y="14532"/>
                  </a:cubicBezTo>
                  <a:cubicBezTo>
                    <a:pt x="20071" y="15165"/>
                    <a:pt x="20071" y="15651"/>
                    <a:pt x="20317" y="15700"/>
                  </a:cubicBezTo>
                  <a:cubicBezTo>
                    <a:pt x="20562" y="15748"/>
                    <a:pt x="21053" y="15359"/>
                    <a:pt x="21544" y="14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362398" y="505243"/>
              <a:ext cx="176626" cy="33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169" fill="norm" stroke="1" extrusionOk="0">
                  <a:moveTo>
                    <a:pt x="1384" y="999"/>
                  </a:moveTo>
                  <a:cubicBezTo>
                    <a:pt x="2400" y="469"/>
                    <a:pt x="3417" y="-61"/>
                    <a:pt x="3925" y="5"/>
                  </a:cubicBezTo>
                  <a:cubicBezTo>
                    <a:pt x="4433" y="72"/>
                    <a:pt x="4433" y="734"/>
                    <a:pt x="3925" y="2854"/>
                  </a:cubicBezTo>
                  <a:cubicBezTo>
                    <a:pt x="3417" y="4975"/>
                    <a:pt x="2400" y="8552"/>
                    <a:pt x="1765" y="11070"/>
                  </a:cubicBezTo>
                  <a:cubicBezTo>
                    <a:pt x="1130" y="13588"/>
                    <a:pt x="876" y="15046"/>
                    <a:pt x="494" y="16702"/>
                  </a:cubicBezTo>
                  <a:cubicBezTo>
                    <a:pt x="113" y="18359"/>
                    <a:pt x="-395" y="20214"/>
                    <a:pt x="494" y="20876"/>
                  </a:cubicBezTo>
                  <a:cubicBezTo>
                    <a:pt x="1384" y="21539"/>
                    <a:pt x="3671" y="21009"/>
                    <a:pt x="7356" y="19949"/>
                  </a:cubicBezTo>
                  <a:cubicBezTo>
                    <a:pt x="11040" y="18889"/>
                    <a:pt x="16123" y="17299"/>
                    <a:pt x="21205" y="15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609814" y="440370"/>
              <a:ext cx="189560" cy="31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65" fill="norm" stroke="1" extrusionOk="0">
                  <a:moveTo>
                    <a:pt x="21493" y="2459"/>
                  </a:moveTo>
                  <a:cubicBezTo>
                    <a:pt x="21253" y="1601"/>
                    <a:pt x="21013" y="742"/>
                    <a:pt x="20053" y="313"/>
                  </a:cubicBezTo>
                  <a:cubicBezTo>
                    <a:pt x="19093" y="-116"/>
                    <a:pt x="17413" y="-116"/>
                    <a:pt x="14893" y="385"/>
                  </a:cubicBezTo>
                  <a:cubicBezTo>
                    <a:pt x="12373" y="885"/>
                    <a:pt x="9013" y="1887"/>
                    <a:pt x="6373" y="3818"/>
                  </a:cubicBezTo>
                  <a:cubicBezTo>
                    <a:pt x="3733" y="5749"/>
                    <a:pt x="1813" y="8610"/>
                    <a:pt x="853" y="11256"/>
                  </a:cubicBezTo>
                  <a:cubicBezTo>
                    <a:pt x="-107" y="13903"/>
                    <a:pt x="-107" y="16334"/>
                    <a:pt x="133" y="17908"/>
                  </a:cubicBezTo>
                  <a:cubicBezTo>
                    <a:pt x="373" y="19481"/>
                    <a:pt x="853" y="20197"/>
                    <a:pt x="1813" y="20697"/>
                  </a:cubicBezTo>
                  <a:cubicBezTo>
                    <a:pt x="2773" y="21198"/>
                    <a:pt x="4213" y="21484"/>
                    <a:pt x="6973" y="21055"/>
                  </a:cubicBezTo>
                  <a:cubicBezTo>
                    <a:pt x="9733" y="20626"/>
                    <a:pt x="13813" y="19481"/>
                    <a:pt x="17893" y="18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691423" y="633391"/>
              <a:ext cx="2095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018" y="12960"/>
                    <a:pt x="10036" y="5400"/>
                    <a:pt x="13636" y="2160"/>
                  </a:cubicBezTo>
                  <a:cubicBezTo>
                    <a:pt x="17236" y="-1080"/>
                    <a:pt x="19418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158023" y="877171"/>
              <a:ext cx="457201" cy="10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13"/>
                  </a:moveTo>
                  <a:cubicBezTo>
                    <a:pt x="3500" y="16128"/>
                    <a:pt x="7000" y="11144"/>
                    <a:pt x="10250" y="7405"/>
                  </a:cubicBezTo>
                  <a:cubicBezTo>
                    <a:pt x="13500" y="3667"/>
                    <a:pt x="16500" y="1175"/>
                    <a:pt x="18350" y="344"/>
                  </a:cubicBezTo>
                  <a:cubicBezTo>
                    <a:pt x="20200" y="-487"/>
                    <a:pt x="20900" y="344"/>
                    <a:pt x="21600" y="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297466" y="870457"/>
              <a:ext cx="495558" cy="20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00" fill="norm" stroke="1" extrusionOk="0">
                  <a:moveTo>
                    <a:pt x="1390" y="19176"/>
                  </a:moveTo>
                  <a:cubicBezTo>
                    <a:pt x="746" y="20057"/>
                    <a:pt x="103" y="20939"/>
                    <a:pt x="11" y="21269"/>
                  </a:cubicBezTo>
                  <a:cubicBezTo>
                    <a:pt x="-81" y="21600"/>
                    <a:pt x="379" y="21380"/>
                    <a:pt x="1987" y="19727"/>
                  </a:cubicBezTo>
                  <a:cubicBezTo>
                    <a:pt x="3596" y="18073"/>
                    <a:pt x="6353" y="14988"/>
                    <a:pt x="9570" y="11682"/>
                  </a:cubicBezTo>
                  <a:cubicBezTo>
                    <a:pt x="12787" y="8376"/>
                    <a:pt x="16464" y="4849"/>
                    <a:pt x="18532" y="2865"/>
                  </a:cubicBezTo>
                  <a:cubicBezTo>
                    <a:pt x="20600" y="882"/>
                    <a:pt x="21059" y="441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135923" y="565657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174023" y="69265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713773" y="457707"/>
              <a:ext cx="1569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200"/>
                    <a:pt x="21600" y="8400"/>
                    <a:pt x="18900" y="12000"/>
                  </a:cubicBezTo>
                  <a:cubicBezTo>
                    <a:pt x="16200" y="15600"/>
                    <a:pt x="8100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1674691" y="387294"/>
              <a:ext cx="274033" cy="20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37" fill="norm" stroke="1" extrusionOk="0">
                  <a:moveTo>
                    <a:pt x="567" y="21437"/>
                  </a:moveTo>
                  <a:cubicBezTo>
                    <a:pt x="76" y="17429"/>
                    <a:pt x="-415" y="13421"/>
                    <a:pt x="567" y="10192"/>
                  </a:cubicBezTo>
                  <a:cubicBezTo>
                    <a:pt x="1549" y="6963"/>
                    <a:pt x="4003" y="4513"/>
                    <a:pt x="7194" y="2843"/>
                  </a:cubicBezTo>
                  <a:cubicBezTo>
                    <a:pt x="10385" y="1173"/>
                    <a:pt x="14312" y="282"/>
                    <a:pt x="16767" y="60"/>
                  </a:cubicBezTo>
                  <a:cubicBezTo>
                    <a:pt x="19221" y="-163"/>
                    <a:pt x="20203" y="282"/>
                    <a:pt x="21185" y="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770923" y="565657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936023" y="730757"/>
              <a:ext cx="3175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0"/>
                  </a:moveTo>
                  <a:cubicBezTo>
                    <a:pt x="0" y="8229"/>
                    <a:pt x="0" y="16457"/>
                    <a:pt x="3600" y="19029"/>
                  </a:cubicBezTo>
                  <a:cubicBezTo>
                    <a:pt x="7200" y="21600"/>
                    <a:pt x="14400" y="18514"/>
                    <a:pt x="21600" y="15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986823" y="597407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2028892" y="629157"/>
              <a:ext cx="142082" cy="10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953" fill="norm" stroke="1" extrusionOk="0">
                  <a:moveTo>
                    <a:pt x="357" y="0"/>
                  </a:moveTo>
                  <a:cubicBezTo>
                    <a:pt x="357" y="4154"/>
                    <a:pt x="357" y="8308"/>
                    <a:pt x="357" y="12254"/>
                  </a:cubicBezTo>
                  <a:cubicBezTo>
                    <a:pt x="357" y="16200"/>
                    <a:pt x="357" y="19938"/>
                    <a:pt x="198" y="20769"/>
                  </a:cubicBezTo>
                  <a:cubicBezTo>
                    <a:pt x="40" y="21600"/>
                    <a:pt x="-278" y="19523"/>
                    <a:pt x="516" y="16408"/>
                  </a:cubicBezTo>
                  <a:cubicBezTo>
                    <a:pt x="1310" y="13292"/>
                    <a:pt x="3216" y="9138"/>
                    <a:pt x="4963" y="6646"/>
                  </a:cubicBezTo>
                  <a:cubicBezTo>
                    <a:pt x="6710" y="4154"/>
                    <a:pt x="8298" y="3323"/>
                    <a:pt x="9728" y="3531"/>
                  </a:cubicBezTo>
                  <a:cubicBezTo>
                    <a:pt x="11157" y="3738"/>
                    <a:pt x="12428" y="4985"/>
                    <a:pt x="14334" y="7269"/>
                  </a:cubicBezTo>
                  <a:cubicBezTo>
                    <a:pt x="16240" y="9554"/>
                    <a:pt x="18781" y="12877"/>
                    <a:pt x="21322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2226007" y="426561"/>
              <a:ext cx="160867" cy="29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3695" y="20322"/>
                  </a:moveTo>
                  <a:cubicBezTo>
                    <a:pt x="4547" y="19551"/>
                    <a:pt x="5400" y="18779"/>
                    <a:pt x="5684" y="18008"/>
                  </a:cubicBezTo>
                  <a:cubicBezTo>
                    <a:pt x="5968" y="17236"/>
                    <a:pt x="5684" y="16465"/>
                    <a:pt x="4832" y="16233"/>
                  </a:cubicBezTo>
                  <a:cubicBezTo>
                    <a:pt x="3979" y="16002"/>
                    <a:pt x="2558" y="16311"/>
                    <a:pt x="1563" y="16928"/>
                  </a:cubicBezTo>
                  <a:cubicBezTo>
                    <a:pt x="568" y="17545"/>
                    <a:pt x="0" y="18471"/>
                    <a:pt x="0" y="19319"/>
                  </a:cubicBezTo>
                  <a:cubicBezTo>
                    <a:pt x="0" y="20168"/>
                    <a:pt x="568" y="20939"/>
                    <a:pt x="1847" y="21171"/>
                  </a:cubicBezTo>
                  <a:cubicBezTo>
                    <a:pt x="3126" y="21402"/>
                    <a:pt x="5116" y="21093"/>
                    <a:pt x="7674" y="19011"/>
                  </a:cubicBezTo>
                  <a:cubicBezTo>
                    <a:pt x="10232" y="16928"/>
                    <a:pt x="13358" y="13071"/>
                    <a:pt x="15063" y="9985"/>
                  </a:cubicBezTo>
                  <a:cubicBezTo>
                    <a:pt x="16768" y="6899"/>
                    <a:pt x="17053" y="4585"/>
                    <a:pt x="17195" y="2965"/>
                  </a:cubicBezTo>
                  <a:cubicBezTo>
                    <a:pt x="17337" y="1345"/>
                    <a:pt x="17337" y="419"/>
                    <a:pt x="16626" y="111"/>
                  </a:cubicBezTo>
                  <a:cubicBezTo>
                    <a:pt x="15916" y="-198"/>
                    <a:pt x="14495" y="111"/>
                    <a:pt x="13358" y="1422"/>
                  </a:cubicBezTo>
                  <a:cubicBezTo>
                    <a:pt x="12221" y="2733"/>
                    <a:pt x="11368" y="5048"/>
                    <a:pt x="12789" y="8288"/>
                  </a:cubicBezTo>
                  <a:cubicBezTo>
                    <a:pt x="14211" y="11528"/>
                    <a:pt x="17905" y="15693"/>
                    <a:pt x="21600" y="19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3015788" y="283464"/>
              <a:ext cx="178352" cy="61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76" fill="norm" stroke="1" extrusionOk="0">
                  <a:moveTo>
                    <a:pt x="722" y="20736"/>
                  </a:moveTo>
                  <a:cubicBezTo>
                    <a:pt x="471" y="21106"/>
                    <a:pt x="220" y="21476"/>
                    <a:pt x="95" y="21476"/>
                  </a:cubicBezTo>
                  <a:cubicBezTo>
                    <a:pt x="-31" y="21476"/>
                    <a:pt x="-31" y="21106"/>
                    <a:pt x="95" y="19627"/>
                  </a:cubicBezTo>
                  <a:cubicBezTo>
                    <a:pt x="220" y="18147"/>
                    <a:pt x="471" y="15558"/>
                    <a:pt x="1099" y="12784"/>
                  </a:cubicBezTo>
                  <a:cubicBezTo>
                    <a:pt x="1727" y="10010"/>
                    <a:pt x="2732" y="7051"/>
                    <a:pt x="3485" y="5128"/>
                  </a:cubicBezTo>
                  <a:cubicBezTo>
                    <a:pt x="4239" y="3205"/>
                    <a:pt x="4741" y="2317"/>
                    <a:pt x="5495" y="1577"/>
                  </a:cubicBezTo>
                  <a:cubicBezTo>
                    <a:pt x="6248" y="838"/>
                    <a:pt x="7253" y="246"/>
                    <a:pt x="8257" y="61"/>
                  </a:cubicBezTo>
                  <a:cubicBezTo>
                    <a:pt x="9262" y="-124"/>
                    <a:pt x="10267" y="98"/>
                    <a:pt x="10895" y="949"/>
                  </a:cubicBezTo>
                  <a:cubicBezTo>
                    <a:pt x="11522" y="1799"/>
                    <a:pt x="11774" y="3279"/>
                    <a:pt x="11648" y="4240"/>
                  </a:cubicBezTo>
                  <a:cubicBezTo>
                    <a:pt x="11522" y="5202"/>
                    <a:pt x="11020" y="5646"/>
                    <a:pt x="10518" y="6053"/>
                  </a:cubicBezTo>
                  <a:cubicBezTo>
                    <a:pt x="10016" y="6460"/>
                    <a:pt x="9513" y="6829"/>
                    <a:pt x="9890" y="7088"/>
                  </a:cubicBezTo>
                  <a:cubicBezTo>
                    <a:pt x="10267" y="7347"/>
                    <a:pt x="11522" y="7495"/>
                    <a:pt x="12904" y="7532"/>
                  </a:cubicBezTo>
                  <a:cubicBezTo>
                    <a:pt x="14285" y="7569"/>
                    <a:pt x="15792" y="7495"/>
                    <a:pt x="17174" y="7495"/>
                  </a:cubicBezTo>
                  <a:cubicBezTo>
                    <a:pt x="18555" y="7495"/>
                    <a:pt x="19811" y="7569"/>
                    <a:pt x="20564" y="7828"/>
                  </a:cubicBezTo>
                  <a:cubicBezTo>
                    <a:pt x="21318" y="8087"/>
                    <a:pt x="21569" y="8531"/>
                    <a:pt x="20062" y="9418"/>
                  </a:cubicBezTo>
                  <a:cubicBezTo>
                    <a:pt x="18555" y="10306"/>
                    <a:pt x="15290" y="11638"/>
                    <a:pt x="14285" y="12118"/>
                  </a:cubicBezTo>
                  <a:cubicBezTo>
                    <a:pt x="13281" y="12599"/>
                    <a:pt x="14536" y="12229"/>
                    <a:pt x="15792" y="11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3277326" y="483107"/>
              <a:ext cx="83509" cy="13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154" fill="norm" stroke="1" extrusionOk="0">
                  <a:moveTo>
                    <a:pt x="12282" y="6873"/>
                  </a:moveTo>
                  <a:cubicBezTo>
                    <a:pt x="8067" y="9491"/>
                    <a:pt x="3853" y="12109"/>
                    <a:pt x="1745" y="14236"/>
                  </a:cubicBezTo>
                  <a:cubicBezTo>
                    <a:pt x="-362" y="16364"/>
                    <a:pt x="-362" y="18000"/>
                    <a:pt x="692" y="19309"/>
                  </a:cubicBezTo>
                  <a:cubicBezTo>
                    <a:pt x="1745" y="20618"/>
                    <a:pt x="3853" y="21600"/>
                    <a:pt x="7277" y="20945"/>
                  </a:cubicBezTo>
                  <a:cubicBezTo>
                    <a:pt x="10701" y="20291"/>
                    <a:pt x="15443" y="18000"/>
                    <a:pt x="18077" y="14891"/>
                  </a:cubicBezTo>
                  <a:cubicBezTo>
                    <a:pt x="20711" y="11782"/>
                    <a:pt x="21238" y="7855"/>
                    <a:pt x="20448" y="5236"/>
                  </a:cubicBezTo>
                  <a:cubicBezTo>
                    <a:pt x="19658" y="2618"/>
                    <a:pt x="17550" y="1309"/>
                    <a:pt x="15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070944" y="57162"/>
              <a:ext cx="185880" cy="14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67" fill="norm" stroke="1" extrusionOk="0">
                  <a:moveTo>
                    <a:pt x="4567" y="9198"/>
                  </a:moveTo>
                  <a:cubicBezTo>
                    <a:pt x="3839" y="12240"/>
                    <a:pt x="3111" y="15282"/>
                    <a:pt x="2383" y="17564"/>
                  </a:cubicBezTo>
                  <a:cubicBezTo>
                    <a:pt x="1655" y="19846"/>
                    <a:pt x="926" y="21367"/>
                    <a:pt x="441" y="21367"/>
                  </a:cubicBezTo>
                  <a:cubicBezTo>
                    <a:pt x="-44" y="21367"/>
                    <a:pt x="-287" y="19846"/>
                    <a:pt x="562" y="16499"/>
                  </a:cubicBezTo>
                  <a:cubicBezTo>
                    <a:pt x="1412" y="13153"/>
                    <a:pt x="3353" y="7981"/>
                    <a:pt x="4810" y="4787"/>
                  </a:cubicBezTo>
                  <a:cubicBezTo>
                    <a:pt x="6266" y="1592"/>
                    <a:pt x="7237" y="375"/>
                    <a:pt x="8329" y="71"/>
                  </a:cubicBezTo>
                  <a:cubicBezTo>
                    <a:pt x="9421" y="-233"/>
                    <a:pt x="10634" y="375"/>
                    <a:pt x="12819" y="3113"/>
                  </a:cubicBezTo>
                  <a:cubicBezTo>
                    <a:pt x="15003" y="5852"/>
                    <a:pt x="18158" y="10719"/>
                    <a:pt x="21313" y="15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3883572" y="286861"/>
              <a:ext cx="160652" cy="27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86" fill="norm" stroke="1" extrusionOk="0">
                  <a:moveTo>
                    <a:pt x="17083" y="19891"/>
                  </a:moveTo>
                  <a:cubicBezTo>
                    <a:pt x="13997" y="15903"/>
                    <a:pt x="10912" y="11915"/>
                    <a:pt x="9930" y="8675"/>
                  </a:cubicBezTo>
                  <a:cubicBezTo>
                    <a:pt x="8948" y="5435"/>
                    <a:pt x="10070" y="2943"/>
                    <a:pt x="11473" y="1531"/>
                  </a:cubicBezTo>
                  <a:cubicBezTo>
                    <a:pt x="12875" y="118"/>
                    <a:pt x="14559" y="-214"/>
                    <a:pt x="15540" y="118"/>
                  </a:cubicBezTo>
                  <a:cubicBezTo>
                    <a:pt x="16522" y="451"/>
                    <a:pt x="16803" y="1448"/>
                    <a:pt x="16101" y="3358"/>
                  </a:cubicBezTo>
                  <a:cubicBezTo>
                    <a:pt x="15400" y="5269"/>
                    <a:pt x="13717" y="8094"/>
                    <a:pt x="10912" y="10752"/>
                  </a:cubicBezTo>
                  <a:cubicBezTo>
                    <a:pt x="8107" y="13411"/>
                    <a:pt x="4179" y="15903"/>
                    <a:pt x="2075" y="17564"/>
                  </a:cubicBezTo>
                  <a:cubicBezTo>
                    <a:pt x="-28" y="19226"/>
                    <a:pt x="-309" y="20057"/>
                    <a:pt x="252" y="20472"/>
                  </a:cubicBezTo>
                  <a:cubicBezTo>
                    <a:pt x="813" y="20888"/>
                    <a:pt x="2216" y="20888"/>
                    <a:pt x="5862" y="20971"/>
                  </a:cubicBezTo>
                  <a:cubicBezTo>
                    <a:pt x="9509" y="21054"/>
                    <a:pt x="15400" y="21220"/>
                    <a:pt x="21291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4317273" y="207941"/>
              <a:ext cx="148979" cy="59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0" y="21600"/>
                  </a:moveTo>
                  <a:cubicBezTo>
                    <a:pt x="304" y="18929"/>
                    <a:pt x="608" y="16257"/>
                    <a:pt x="1217" y="13471"/>
                  </a:cubicBezTo>
                  <a:cubicBezTo>
                    <a:pt x="1825" y="10686"/>
                    <a:pt x="2738" y="7785"/>
                    <a:pt x="3499" y="5839"/>
                  </a:cubicBezTo>
                  <a:cubicBezTo>
                    <a:pt x="4259" y="3893"/>
                    <a:pt x="4868" y="2900"/>
                    <a:pt x="5476" y="2213"/>
                  </a:cubicBezTo>
                  <a:cubicBezTo>
                    <a:pt x="6085" y="1527"/>
                    <a:pt x="6693" y="1145"/>
                    <a:pt x="7910" y="763"/>
                  </a:cubicBezTo>
                  <a:cubicBezTo>
                    <a:pt x="9127" y="382"/>
                    <a:pt x="10952" y="0"/>
                    <a:pt x="12321" y="0"/>
                  </a:cubicBezTo>
                  <a:cubicBezTo>
                    <a:pt x="13690" y="0"/>
                    <a:pt x="14603" y="382"/>
                    <a:pt x="14907" y="1374"/>
                  </a:cubicBezTo>
                  <a:cubicBezTo>
                    <a:pt x="15211" y="2366"/>
                    <a:pt x="14907" y="3969"/>
                    <a:pt x="14146" y="4923"/>
                  </a:cubicBezTo>
                  <a:cubicBezTo>
                    <a:pt x="13386" y="5877"/>
                    <a:pt x="12169" y="6182"/>
                    <a:pt x="12169" y="6449"/>
                  </a:cubicBezTo>
                  <a:cubicBezTo>
                    <a:pt x="12169" y="6717"/>
                    <a:pt x="13386" y="6946"/>
                    <a:pt x="14755" y="7175"/>
                  </a:cubicBezTo>
                  <a:cubicBezTo>
                    <a:pt x="16124" y="7404"/>
                    <a:pt x="17645" y="7633"/>
                    <a:pt x="18862" y="7938"/>
                  </a:cubicBezTo>
                  <a:cubicBezTo>
                    <a:pt x="20079" y="8243"/>
                    <a:pt x="20992" y="8625"/>
                    <a:pt x="21296" y="9006"/>
                  </a:cubicBezTo>
                  <a:cubicBezTo>
                    <a:pt x="21600" y="9388"/>
                    <a:pt x="21296" y="9770"/>
                    <a:pt x="20535" y="10075"/>
                  </a:cubicBezTo>
                  <a:cubicBezTo>
                    <a:pt x="19775" y="10380"/>
                    <a:pt x="18558" y="10609"/>
                    <a:pt x="17189" y="10762"/>
                  </a:cubicBezTo>
                  <a:cubicBezTo>
                    <a:pt x="15820" y="10914"/>
                    <a:pt x="14299" y="10991"/>
                    <a:pt x="13082" y="10876"/>
                  </a:cubicBezTo>
                  <a:cubicBezTo>
                    <a:pt x="11865" y="10762"/>
                    <a:pt x="10952" y="10457"/>
                    <a:pt x="10496" y="10228"/>
                  </a:cubicBezTo>
                  <a:cubicBezTo>
                    <a:pt x="10039" y="9999"/>
                    <a:pt x="10039" y="9846"/>
                    <a:pt x="10039" y="9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4571273" y="406907"/>
              <a:ext cx="23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0" y="0"/>
                  </a:moveTo>
                  <a:cubicBezTo>
                    <a:pt x="9000" y="655"/>
                    <a:pt x="18000" y="1309"/>
                    <a:pt x="19800" y="4909"/>
                  </a:cubicBezTo>
                  <a:cubicBezTo>
                    <a:pt x="21600" y="8509"/>
                    <a:pt x="16200" y="15055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4388406" y="0"/>
              <a:ext cx="157468" cy="10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710" fill="norm" stroke="1" extrusionOk="0">
                  <a:moveTo>
                    <a:pt x="5009" y="15696"/>
                  </a:moveTo>
                  <a:cubicBezTo>
                    <a:pt x="3281" y="18096"/>
                    <a:pt x="1553" y="20496"/>
                    <a:pt x="689" y="20696"/>
                  </a:cubicBezTo>
                  <a:cubicBezTo>
                    <a:pt x="-175" y="20896"/>
                    <a:pt x="-175" y="18896"/>
                    <a:pt x="401" y="15496"/>
                  </a:cubicBezTo>
                  <a:cubicBezTo>
                    <a:pt x="977" y="12096"/>
                    <a:pt x="2129" y="7296"/>
                    <a:pt x="4001" y="4096"/>
                  </a:cubicBezTo>
                  <a:cubicBezTo>
                    <a:pt x="5873" y="896"/>
                    <a:pt x="8465" y="-704"/>
                    <a:pt x="11201" y="296"/>
                  </a:cubicBezTo>
                  <a:cubicBezTo>
                    <a:pt x="13937" y="1296"/>
                    <a:pt x="16817" y="4896"/>
                    <a:pt x="18545" y="7696"/>
                  </a:cubicBezTo>
                  <a:cubicBezTo>
                    <a:pt x="20273" y="10496"/>
                    <a:pt x="20849" y="12496"/>
                    <a:pt x="21425" y="14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072673" y="95935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086100" y="839704"/>
              <a:ext cx="145324" cy="23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346" fill="norm" stroke="1" extrusionOk="0">
                  <a:moveTo>
                    <a:pt x="1771" y="10261"/>
                  </a:moveTo>
                  <a:cubicBezTo>
                    <a:pt x="1145" y="13165"/>
                    <a:pt x="519" y="16070"/>
                    <a:pt x="206" y="18157"/>
                  </a:cubicBezTo>
                  <a:cubicBezTo>
                    <a:pt x="-107" y="20244"/>
                    <a:pt x="-107" y="21515"/>
                    <a:pt x="519" y="18792"/>
                  </a:cubicBezTo>
                  <a:cubicBezTo>
                    <a:pt x="1145" y="16070"/>
                    <a:pt x="2397" y="9354"/>
                    <a:pt x="3336" y="5360"/>
                  </a:cubicBezTo>
                  <a:cubicBezTo>
                    <a:pt x="4276" y="1367"/>
                    <a:pt x="4902" y="97"/>
                    <a:pt x="5371" y="6"/>
                  </a:cubicBezTo>
                  <a:cubicBezTo>
                    <a:pt x="5841" y="-85"/>
                    <a:pt x="6154" y="1004"/>
                    <a:pt x="6310" y="2002"/>
                  </a:cubicBezTo>
                  <a:cubicBezTo>
                    <a:pt x="6467" y="3001"/>
                    <a:pt x="6467" y="3908"/>
                    <a:pt x="6467" y="4816"/>
                  </a:cubicBezTo>
                  <a:cubicBezTo>
                    <a:pt x="6467" y="5723"/>
                    <a:pt x="6467" y="6631"/>
                    <a:pt x="7250" y="6903"/>
                  </a:cubicBezTo>
                  <a:cubicBezTo>
                    <a:pt x="8032" y="7176"/>
                    <a:pt x="9597" y="6812"/>
                    <a:pt x="10850" y="6177"/>
                  </a:cubicBezTo>
                  <a:cubicBezTo>
                    <a:pt x="12102" y="5542"/>
                    <a:pt x="13041" y="4634"/>
                    <a:pt x="14450" y="3636"/>
                  </a:cubicBezTo>
                  <a:cubicBezTo>
                    <a:pt x="15858" y="2638"/>
                    <a:pt x="17736" y="1549"/>
                    <a:pt x="18676" y="1549"/>
                  </a:cubicBezTo>
                  <a:cubicBezTo>
                    <a:pt x="19615" y="1549"/>
                    <a:pt x="19615" y="2638"/>
                    <a:pt x="19615" y="4090"/>
                  </a:cubicBezTo>
                  <a:cubicBezTo>
                    <a:pt x="19615" y="5542"/>
                    <a:pt x="19615" y="7357"/>
                    <a:pt x="19615" y="8718"/>
                  </a:cubicBezTo>
                  <a:cubicBezTo>
                    <a:pt x="19615" y="10080"/>
                    <a:pt x="19615" y="10987"/>
                    <a:pt x="19928" y="11532"/>
                  </a:cubicBezTo>
                  <a:cubicBezTo>
                    <a:pt x="20241" y="12076"/>
                    <a:pt x="20867" y="12258"/>
                    <a:pt x="21493" y="12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3268305" y="883157"/>
              <a:ext cx="102819" cy="16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26" fill="norm" stroke="1" extrusionOk="0">
                  <a:moveTo>
                    <a:pt x="2899" y="0"/>
                  </a:moveTo>
                  <a:cubicBezTo>
                    <a:pt x="1576" y="6015"/>
                    <a:pt x="254" y="12030"/>
                    <a:pt x="33" y="15722"/>
                  </a:cubicBezTo>
                  <a:cubicBezTo>
                    <a:pt x="-187" y="19413"/>
                    <a:pt x="695" y="20780"/>
                    <a:pt x="2458" y="21190"/>
                  </a:cubicBezTo>
                  <a:cubicBezTo>
                    <a:pt x="4221" y="21600"/>
                    <a:pt x="6866" y="21053"/>
                    <a:pt x="10172" y="19959"/>
                  </a:cubicBezTo>
                  <a:cubicBezTo>
                    <a:pt x="13478" y="18866"/>
                    <a:pt x="17446" y="17225"/>
                    <a:pt x="21413" y="15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3424119" y="833300"/>
              <a:ext cx="93055" cy="200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99" fill="norm" stroke="1" extrusionOk="0">
                  <a:moveTo>
                    <a:pt x="21102" y="1263"/>
                  </a:moveTo>
                  <a:cubicBezTo>
                    <a:pt x="19182" y="581"/>
                    <a:pt x="17262" y="-101"/>
                    <a:pt x="15342" y="13"/>
                  </a:cubicBezTo>
                  <a:cubicBezTo>
                    <a:pt x="13422" y="126"/>
                    <a:pt x="11502" y="1036"/>
                    <a:pt x="8862" y="3878"/>
                  </a:cubicBezTo>
                  <a:cubicBezTo>
                    <a:pt x="6222" y="6720"/>
                    <a:pt x="2862" y="11495"/>
                    <a:pt x="1182" y="14451"/>
                  </a:cubicBezTo>
                  <a:cubicBezTo>
                    <a:pt x="-498" y="17406"/>
                    <a:pt x="-498" y="18543"/>
                    <a:pt x="1902" y="19566"/>
                  </a:cubicBezTo>
                  <a:cubicBezTo>
                    <a:pt x="4302" y="20590"/>
                    <a:pt x="9102" y="21499"/>
                    <a:pt x="12702" y="21499"/>
                  </a:cubicBezTo>
                  <a:cubicBezTo>
                    <a:pt x="16302" y="21499"/>
                    <a:pt x="18702" y="20590"/>
                    <a:pt x="21102" y="19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3447323" y="883157"/>
              <a:ext cx="177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4470585" y="747691"/>
              <a:ext cx="164189" cy="26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01" fill="norm" stroke="1" extrusionOk="0">
                  <a:moveTo>
                    <a:pt x="2373" y="9943"/>
                  </a:moveTo>
                  <a:cubicBezTo>
                    <a:pt x="2650" y="12000"/>
                    <a:pt x="2927" y="14057"/>
                    <a:pt x="2512" y="16200"/>
                  </a:cubicBezTo>
                  <a:cubicBezTo>
                    <a:pt x="2096" y="18343"/>
                    <a:pt x="989" y="20571"/>
                    <a:pt x="435" y="21086"/>
                  </a:cubicBezTo>
                  <a:cubicBezTo>
                    <a:pt x="-119" y="21600"/>
                    <a:pt x="-119" y="20400"/>
                    <a:pt x="296" y="17486"/>
                  </a:cubicBezTo>
                  <a:cubicBezTo>
                    <a:pt x="712" y="14571"/>
                    <a:pt x="1543" y="9943"/>
                    <a:pt x="2512" y="6857"/>
                  </a:cubicBezTo>
                  <a:cubicBezTo>
                    <a:pt x="3481" y="3771"/>
                    <a:pt x="4589" y="2229"/>
                    <a:pt x="5143" y="1886"/>
                  </a:cubicBezTo>
                  <a:cubicBezTo>
                    <a:pt x="5696" y="1543"/>
                    <a:pt x="5696" y="2400"/>
                    <a:pt x="5558" y="3343"/>
                  </a:cubicBezTo>
                  <a:cubicBezTo>
                    <a:pt x="5419" y="4286"/>
                    <a:pt x="5143" y="5314"/>
                    <a:pt x="5143" y="6257"/>
                  </a:cubicBezTo>
                  <a:cubicBezTo>
                    <a:pt x="5143" y="7200"/>
                    <a:pt x="5419" y="8057"/>
                    <a:pt x="6250" y="8486"/>
                  </a:cubicBezTo>
                  <a:cubicBezTo>
                    <a:pt x="7081" y="8914"/>
                    <a:pt x="8466" y="8914"/>
                    <a:pt x="10681" y="7714"/>
                  </a:cubicBezTo>
                  <a:cubicBezTo>
                    <a:pt x="12896" y="6514"/>
                    <a:pt x="15943" y="4114"/>
                    <a:pt x="17881" y="2486"/>
                  </a:cubicBezTo>
                  <a:cubicBezTo>
                    <a:pt x="19819" y="857"/>
                    <a:pt x="20650" y="0"/>
                    <a:pt x="21066" y="0"/>
                  </a:cubicBezTo>
                  <a:cubicBezTo>
                    <a:pt x="21481" y="0"/>
                    <a:pt x="21481" y="857"/>
                    <a:pt x="20927" y="3000"/>
                  </a:cubicBezTo>
                  <a:cubicBezTo>
                    <a:pt x="20373" y="5143"/>
                    <a:pt x="19266" y="8571"/>
                    <a:pt x="18712" y="10886"/>
                  </a:cubicBezTo>
                  <a:cubicBezTo>
                    <a:pt x="18158" y="13200"/>
                    <a:pt x="18158" y="14400"/>
                    <a:pt x="18712" y="14571"/>
                  </a:cubicBezTo>
                  <a:cubicBezTo>
                    <a:pt x="19266" y="14743"/>
                    <a:pt x="20373" y="13886"/>
                    <a:pt x="21481" y="13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4668347" y="787907"/>
              <a:ext cx="118827" cy="17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68" fill="norm" stroke="1" extrusionOk="0">
                  <a:moveTo>
                    <a:pt x="8769" y="0"/>
                  </a:moveTo>
                  <a:cubicBezTo>
                    <a:pt x="5737" y="5274"/>
                    <a:pt x="2706" y="10549"/>
                    <a:pt x="1190" y="14191"/>
                  </a:cubicBezTo>
                  <a:cubicBezTo>
                    <a:pt x="-326" y="17833"/>
                    <a:pt x="-326" y="19842"/>
                    <a:pt x="811" y="20721"/>
                  </a:cubicBezTo>
                  <a:cubicBezTo>
                    <a:pt x="1948" y="21600"/>
                    <a:pt x="4221" y="21349"/>
                    <a:pt x="7821" y="20470"/>
                  </a:cubicBezTo>
                  <a:cubicBezTo>
                    <a:pt x="11421" y="19591"/>
                    <a:pt x="16348" y="18084"/>
                    <a:pt x="21274" y="16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4835666" y="749807"/>
              <a:ext cx="142008" cy="199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16" fill="norm" stroke="1" extrusionOk="0">
                  <a:moveTo>
                    <a:pt x="21311" y="0"/>
                  </a:moveTo>
                  <a:cubicBezTo>
                    <a:pt x="19723" y="0"/>
                    <a:pt x="18135" y="0"/>
                    <a:pt x="15117" y="2160"/>
                  </a:cubicBezTo>
                  <a:cubicBezTo>
                    <a:pt x="12099" y="4320"/>
                    <a:pt x="7652" y="8640"/>
                    <a:pt x="4952" y="11596"/>
                  </a:cubicBezTo>
                  <a:cubicBezTo>
                    <a:pt x="2252" y="14552"/>
                    <a:pt x="1299" y="16143"/>
                    <a:pt x="664" y="17507"/>
                  </a:cubicBezTo>
                  <a:cubicBezTo>
                    <a:pt x="29" y="18872"/>
                    <a:pt x="-289" y="20008"/>
                    <a:pt x="346" y="20691"/>
                  </a:cubicBezTo>
                  <a:cubicBezTo>
                    <a:pt x="982" y="21373"/>
                    <a:pt x="2570" y="21600"/>
                    <a:pt x="5746" y="21259"/>
                  </a:cubicBezTo>
                  <a:cubicBezTo>
                    <a:pt x="8923" y="20918"/>
                    <a:pt x="13687" y="20008"/>
                    <a:pt x="18452" y="19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4888773" y="883157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5710040" y="139076"/>
              <a:ext cx="315384" cy="341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9423" y="4871"/>
                  </a:moveTo>
                  <a:cubicBezTo>
                    <a:pt x="10293" y="3671"/>
                    <a:pt x="11162" y="2471"/>
                    <a:pt x="11887" y="1538"/>
                  </a:cubicBezTo>
                  <a:cubicBezTo>
                    <a:pt x="12612" y="605"/>
                    <a:pt x="13192" y="-62"/>
                    <a:pt x="13119" y="5"/>
                  </a:cubicBezTo>
                  <a:cubicBezTo>
                    <a:pt x="13047" y="71"/>
                    <a:pt x="12322" y="871"/>
                    <a:pt x="10728" y="3138"/>
                  </a:cubicBezTo>
                  <a:cubicBezTo>
                    <a:pt x="9133" y="5405"/>
                    <a:pt x="6668" y="9138"/>
                    <a:pt x="5219" y="11805"/>
                  </a:cubicBezTo>
                  <a:cubicBezTo>
                    <a:pt x="3769" y="14471"/>
                    <a:pt x="3334" y="16071"/>
                    <a:pt x="3117" y="17205"/>
                  </a:cubicBezTo>
                  <a:cubicBezTo>
                    <a:pt x="2899" y="18338"/>
                    <a:pt x="2899" y="19005"/>
                    <a:pt x="3334" y="19405"/>
                  </a:cubicBezTo>
                  <a:cubicBezTo>
                    <a:pt x="3769" y="19805"/>
                    <a:pt x="4639" y="19938"/>
                    <a:pt x="5509" y="19871"/>
                  </a:cubicBezTo>
                  <a:cubicBezTo>
                    <a:pt x="6379" y="19805"/>
                    <a:pt x="7248" y="19538"/>
                    <a:pt x="8046" y="19138"/>
                  </a:cubicBezTo>
                  <a:cubicBezTo>
                    <a:pt x="8843" y="18738"/>
                    <a:pt x="9568" y="18205"/>
                    <a:pt x="10075" y="17605"/>
                  </a:cubicBezTo>
                  <a:cubicBezTo>
                    <a:pt x="10583" y="17005"/>
                    <a:pt x="10872" y="16338"/>
                    <a:pt x="10655" y="16271"/>
                  </a:cubicBezTo>
                  <a:cubicBezTo>
                    <a:pt x="10438" y="16205"/>
                    <a:pt x="9713" y="16738"/>
                    <a:pt x="9133" y="17271"/>
                  </a:cubicBezTo>
                  <a:cubicBezTo>
                    <a:pt x="8553" y="17805"/>
                    <a:pt x="8118" y="18338"/>
                    <a:pt x="7901" y="19005"/>
                  </a:cubicBezTo>
                  <a:cubicBezTo>
                    <a:pt x="7683" y="19671"/>
                    <a:pt x="7683" y="20471"/>
                    <a:pt x="8046" y="20938"/>
                  </a:cubicBezTo>
                  <a:cubicBezTo>
                    <a:pt x="8408" y="21405"/>
                    <a:pt x="9133" y="21538"/>
                    <a:pt x="10220" y="21538"/>
                  </a:cubicBezTo>
                  <a:cubicBezTo>
                    <a:pt x="11307" y="21538"/>
                    <a:pt x="12757" y="21405"/>
                    <a:pt x="13699" y="21071"/>
                  </a:cubicBezTo>
                  <a:cubicBezTo>
                    <a:pt x="14642" y="20738"/>
                    <a:pt x="15077" y="20205"/>
                    <a:pt x="15077" y="19538"/>
                  </a:cubicBezTo>
                  <a:cubicBezTo>
                    <a:pt x="15077" y="18871"/>
                    <a:pt x="14642" y="18071"/>
                    <a:pt x="12830" y="16805"/>
                  </a:cubicBezTo>
                  <a:cubicBezTo>
                    <a:pt x="11017" y="15538"/>
                    <a:pt x="7828" y="13805"/>
                    <a:pt x="5799" y="12871"/>
                  </a:cubicBezTo>
                  <a:cubicBezTo>
                    <a:pt x="3769" y="11938"/>
                    <a:pt x="2899" y="11805"/>
                    <a:pt x="1957" y="11605"/>
                  </a:cubicBezTo>
                  <a:cubicBezTo>
                    <a:pt x="1015" y="11405"/>
                    <a:pt x="0" y="11138"/>
                    <a:pt x="0" y="10871"/>
                  </a:cubicBezTo>
                  <a:cubicBezTo>
                    <a:pt x="0" y="10605"/>
                    <a:pt x="1015" y="10338"/>
                    <a:pt x="4132" y="10005"/>
                  </a:cubicBezTo>
                  <a:cubicBezTo>
                    <a:pt x="7248" y="9671"/>
                    <a:pt x="12467" y="9271"/>
                    <a:pt x="15729" y="9071"/>
                  </a:cubicBezTo>
                  <a:cubicBezTo>
                    <a:pt x="18991" y="8871"/>
                    <a:pt x="20295" y="8871"/>
                    <a:pt x="21600" y="8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6528724" y="299574"/>
              <a:ext cx="207900" cy="21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32" fill="norm" stroke="1" extrusionOk="0">
                  <a:moveTo>
                    <a:pt x="3757" y="3055"/>
                  </a:moveTo>
                  <a:cubicBezTo>
                    <a:pt x="3757" y="7417"/>
                    <a:pt x="3757" y="11778"/>
                    <a:pt x="3648" y="14478"/>
                  </a:cubicBezTo>
                  <a:cubicBezTo>
                    <a:pt x="3539" y="17178"/>
                    <a:pt x="3321" y="18217"/>
                    <a:pt x="2666" y="19255"/>
                  </a:cubicBezTo>
                  <a:cubicBezTo>
                    <a:pt x="2012" y="20294"/>
                    <a:pt x="921" y="21332"/>
                    <a:pt x="375" y="21332"/>
                  </a:cubicBezTo>
                  <a:cubicBezTo>
                    <a:pt x="-170" y="21332"/>
                    <a:pt x="-170" y="20294"/>
                    <a:pt x="703" y="17490"/>
                  </a:cubicBezTo>
                  <a:cubicBezTo>
                    <a:pt x="1575" y="14686"/>
                    <a:pt x="3321" y="10117"/>
                    <a:pt x="4630" y="7417"/>
                  </a:cubicBezTo>
                  <a:cubicBezTo>
                    <a:pt x="5939" y="4717"/>
                    <a:pt x="6812" y="3886"/>
                    <a:pt x="7466" y="3990"/>
                  </a:cubicBezTo>
                  <a:cubicBezTo>
                    <a:pt x="8121" y="4094"/>
                    <a:pt x="8557" y="5132"/>
                    <a:pt x="8775" y="6690"/>
                  </a:cubicBezTo>
                  <a:cubicBezTo>
                    <a:pt x="8994" y="8247"/>
                    <a:pt x="8994" y="10324"/>
                    <a:pt x="8994" y="11882"/>
                  </a:cubicBezTo>
                  <a:cubicBezTo>
                    <a:pt x="8994" y="13440"/>
                    <a:pt x="8994" y="14478"/>
                    <a:pt x="9212" y="14167"/>
                  </a:cubicBezTo>
                  <a:cubicBezTo>
                    <a:pt x="9430" y="13855"/>
                    <a:pt x="9866" y="12194"/>
                    <a:pt x="11394" y="9701"/>
                  </a:cubicBezTo>
                  <a:cubicBezTo>
                    <a:pt x="12921" y="7209"/>
                    <a:pt x="15539" y="3886"/>
                    <a:pt x="17394" y="2017"/>
                  </a:cubicBezTo>
                  <a:cubicBezTo>
                    <a:pt x="19248" y="147"/>
                    <a:pt x="20339" y="-268"/>
                    <a:pt x="20885" y="147"/>
                  </a:cubicBezTo>
                  <a:cubicBezTo>
                    <a:pt x="21430" y="563"/>
                    <a:pt x="21430" y="1809"/>
                    <a:pt x="21212" y="4405"/>
                  </a:cubicBezTo>
                  <a:cubicBezTo>
                    <a:pt x="20994" y="7001"/>
                    <a:pt x="20557" y="10947"/>
                    <a:pt x="20557" y="13544"/>
                  </a:cubicBezTo>
                  <a:cubicBezTo>
                    <a:pt x="20557" y="16140"/>
                    <a:pt x="20994" y="17386"/>
                    <a:pt x="21430" y="18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6773577" y="333027"/>
              <a:ext cx="134497" cy="14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0666" fill="norm" stroke="1" extrusionOk="0">
                  <a:moveTo>
                    <a:pt x="19121" y="5143"/>
                  </a:moveTo>
                  <a:cubicBezTo>
                    <a:pt x="18124" y="3318"/>
                    <a:pt x="17127" y="1492"/>
                    <a:pt x="15632" y="580"/>
                  </a:cubicBezTo>
                  <a:cubicBezTo>
                    <a:pt x="14137" y="-333"/>
                    <a:pt x="12143" y="-333"/>
                    <a:pt x="9484" y="1797"/>
                  </a:cubicBezTo>
                  <a:cubicBezTo>
                    <a:pt x="6826" y="3926"/>
                    <a:pt x="3503" y="8185"/>
                    <a:pt x="1675" y="11380"/>
                  </a:cubicBezTo>
                  <a:cubicBezTo>
                    <a:pt x="-153" y="14574"/>
                    <a:pt x="-485" y="16704"/>
                    <a:pt x="678" y="18377"/>
                  </a:cubicBezTo>
                  <a:cubicBezTo>
                    <a:pt x="1841" y="20050"/>
                    <a:pt x="4500" y="21267"/>
                    <a:pt x="7324" y="20354"/>
                  </a:cubicBezTo>
                  <a:cubicBezTo>
                    <a:pt x="10149" y="19442"/>
                    <a:pt x="13140" y="16399"/>
                    <a:pt x="14801" y="13813"/>
                  </a:cubicBezTo>
                  <a:cubicBezTo>
                    <a:pt x="16463" y="11228"/>
                    <a:pt x="16795" y="9098"/>
                    <a:pt x="16629" y="8794"/>
                  </a:cubicBezTo>
                  <a:cubicBezTo>
                    <a:pt x="16463" y="8490"/>
                    <a:pt x="15798" y="10011"/>
                    <a:pt x="15466" y="11532"/>
                  </a:cubicBezTo>
                  <a:cubicBezTo>
                    <a:pt x="15133" y="13053"/>
                    <a:pt x="15133" y="14574"/>
                    <a:pt x="16130" y="15943"/>
                  </a:cubicBezTo>
                  <a:cubicBezTo>
                    <a:pt x="17127" y="17312"/>
                    <a:pt x="19121" y="18529"/>
                    <a:pt x="21115" y="19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6992740" y="330707"/>
              <a:ext cx="8043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1636"/>
                    <a:pt x="-1080" y="3273"/>
                    <a:pt x="2160" y="6873"/>
                  </a:cubicBezTo>
                  <a:cubicBezTo>
                    <a:pt x="5400" y="10473"/>
                    <a:pt x="12960" y="16036"/>
                    <a:pt x="20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6977923" y="382752"/>
              <a:ext cx="127001" cy="15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21600" y="686"/>
                  </a:moveTo>
                  <a:cubicBezTo>
                    <a:pt x="19080" y="117"/>
                    <a:pt x="16560" y="-451"/>
                    <a:pt x="14220" y="544"/>
                  </a:cubicBezTo>
                  <a:cubicBezTo>
                    <a:pt x="11880" y="1538"/>
                    <a:pt x="9720" y="4096"/>
                    <a:pt x="7380" y="7791"/>
                  </a:cubicBezTo>
                  <a:cubicBezTo>
                    <a:pt x="5040" y="11486"/>
                    <a:pt x="2520" y="16317"/>
                    <a:pt x="0" y="21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7104923" y="368807"/>
              <a:ext cx="50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7155723" y="248157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7210757" y="357554"/>
              <a:ext cx="205317" cy="14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3563" y="2603"/>
                  </a:moveTo>
                  <a:cubicBezTo>
                    <a:pt x="2672" y="7299"/>
                    <a:pt x="1781" y="11995"/>
                    <a:pt x="1113" y="15438"/>
                  </a:cubicBezTo>
                  <a:cubicBezTo>
                    <a:pt x="445" y="18882"/>
                    <a:pt x="0" y="21073"/>
                    <a:pt x="0" y="21229"/>
                  </a:cubicBezTo>
                  <a:cubicBezTo>
                    <a:pt x="0" y="21386"/>
                    <a:pt x="445" y="19508"/>
                    <a:pt x="1447" y="16377"/>
                  </a:cubicBezTo>
                  <a:cubicBezTo>
                    <a:pt x="2449" y="13247"/>
                    <a:pt x="4008" y="8864"/>
                    <a:pt x="5122" y="5890"/>
                  </a:cubicBezTo>
                  <a:cubicBezTo>
                    <a:pt x="6235" y="2916"/>
                    <a:pt x="6903" y="1351"/>
                    <a:pt x="7794" y="569"/>
                  </a:cubicBezTo>
                  <a:cubicBezTo>
                    <a:pt x="8685" y="-214"/>
                    <a:pt x="9798" y="-214"/>
                    <a:pt x="10466" y="725"/>
                  </a:cubicBezTo>
                  <a:cubicBezTo>
                    <a:pt x="11134" y="1664"/>
                    <a:pt x="11357" y="3543"/>
                    <a:pt x="11357" y="5264"/>
                  </a:cubicBezTo>
                  <a:cubicBezTo>
                    <a:pt x="11357" y="6986"/>
                    <a:pt x="11134" y="8551"/>
                    <a:pt x="10689" y="10116"/>
                  </a:cubicBezTo>
                  <a:cubicBezTo>
                    <a:pt x="10243" y="11682"/>
                    <a:pt x="9575" y="13247"/>
                    <a:pt x="9575" y="13090"/>
                  </a:cubicBezTo>
                  <a:cubicBezTo>
                    <a:pt x="9575" y="12934"/>
                    <a:pt x="10243" y="11056"/>
                    <a:pt x="11023" y="9334"/>
                  </a:cubicBezTo>
                  <a:cubicBezTo>
                    <a:pt x="11802" y="7612"/>
                    <a:pt x="12693" y="6047"/>
                    <a:pt x="14029" y="4482"/>
                  </a:cubicBezTo>
                  <a:cubicBezTo>
                    <a:pt x="15365" y="2916"/>
                    <a:pt x="17146" y="1351"/>
                    <a:pt x="18037" y="1508"/>
                  </a:cubicBezTo>
                  <a:cubicBezTo>
                    <a:pt x="18928" y="1664"/>
                    <a:pt x="18928" y="3543"/>
                    <a:pt x="18816" y="6203"/>
                  </a:cubicBezTo>
                  <a:cubicBezTo>
                    <a:pt x="18705" y="8864"/>
                    <a:pt x="18482" y="12308"/>
                    <a:pt x="18928" y="13560"/>
                  </a:cubicBezTo>
                  <a:cubicBezTo>
                    <a:pt x="19373" y="14812"/>
                    <a:pt x="20487" y="13873"/>
                    <a:pt x="21600" y="12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7454173" y="376318"/>
              <a:ext cx="25401" cy="10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3511"/>
                  </a:moveTo>
                  <a:cubicBezTo>
                    <a:pt x="7200" y="1434"/>
                    <a:pt x="14400" y="-643"/>
                    <a:pt x="18000" y="188"/>
                  </a:cubicBezTo>
                  <a:cubicBezTo>
                    <a:pt x="21600" y="1019"/>
                    <a:pt x="21600" y="4757"/>
                    <a:pt x="21600" y="8703"/>
                  </a:cubicBezTo>
                  <a:cubicBezTo>
                    <a:pt x="21600" y="12649"/>
                    <a:pt x="21600" y="16803"/>
                    <a:pt x="21600" y="20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7504973" y="273557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320"/>
                    <a:pt x="2400" y="11040"/>
                    <a:pt x="6000" y="7440"/>
                  </a:cubicBezTo>
                  <a:cubicBezTo>
                    <a:pt x="9600" y="3840"/>
                    <a:pt x="15600" y="19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7581173" y="349757"/>
              <a:ext cx="154233" cy="35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22" fill="norm" stroke="1" extrusionOk="0">
                  <a:moveTo>
                    <a:pt x="0" y="2314"/>
                  </a:moveTo>
                  <a:cubicBezTo>
                    <a:pt x="3795" y="1543"/>
                    <a:pt x="7589" y="771"/>
                    <a:pt x="10508" y="386"/>
                  </a:cubicBezTo>
                  <a:cubicBezTo>
                    <a:pt x="13427" y="0"/>
                    <a:pt x="15470" y="0"/>
                    <a:pt x="17222" y="0"/>
                  </a:cubicBezTo>
                  <a:cubicBezTo>
                    <a:pt x="18973" y="0"/>
                    <a:pt x="20432" y="0"/>
                    <a:pt x="21016" y="321"/>
                  </a:cubicBezTo>
                  <a:cubicBezTo>
                    <a:pt x="21600" y="643"/>
                    <a:pt x="21308" y="1286"/>
                    <a:pt x="18681" y="2186"/>
                  </a:cubicBezTo>
                  <a:cubicBezTo>
                    <a:pt x="16054" y="3086"/>
                    <a:pt x="11092" y="4243"/>
                    <a:pt x="7589" y="5400"/>
                  </a:cubicBezTo>
                  <a:cubicBezTo>
                    <a:pt x="4086" y="6557"/>
                    <a:pt x="2043" y="7714"/>
                    <a:pt x="1168" y="8614"/>
                  </a:cubicBezTo>
                  <a:cubicBezTo>
                    <a:pt x="292" y="9514"/>
                    <a:pt x="584" y="10157"/>
                    <a:pt x="2627" y="11186"/>
                  </a:cubicBezTo>
                  <a:cubicBezTo>
                    <a:pt x="4670" y="12214"/>
                    <a:pt x="8465" y="13629"/>
                    <a:pt x="11092" y="14979"/>
                  </a:cubicBezTo>
                  <a:cubicBezTo>
                    <a:pt x="13719" y="16329"/>
                    <a:pt x="15178" y="17614"/>
                    <a:pt x="15908" y="18579"/>
                  </a:cubicBezTo>
                  <a:cubicBezTo>
                    <a:pt x="16638" y="19543"/>
                    <a:pt x="16638" y="20186"/>
                    <a:pt x="15908" y="20636"/>
                  </a:cubicBezTo>
                  <a:cubicBezTo>
                    <a:pt x="15178" y="21086"/>
                    <a:pt x="13719" y="21343"/>
                    <a:pt x="12114" y="21471"/>
                  </a:cubicBezTo>
                  <a:cubicBezTo>
                    <a:pt x="10508" y="21600"/>
                    <a:pt x="8757" y="21600"/>
                    <a:pt x="6859" y="19993"/>
                  </a:cubicBezTo>
                  <a:cubicBezTo>
                    <a:pt x="4962" y="18386"/>
                    <a:pt x="2919" y="15171"/>
                    <a:pt x="876" y="11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7740664" y="351831"/>
              <a:ext cx="158010" cy="19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106" fill="norm" stroke="1" extrusionOk="0">
                  <a:moveTo>
                    <a:pt x="6635" y="7358"/>
                  </a:moveTo>
                  <a:cubicBezTo>
                    <a:pt x="8879" y="5979"/>
                    <a:pt x="11123" y="4601"/>
                    <a:pt x="12666" y="3337"/>
                  </a:cubicBezTo>
                  <a:cubicBezTo>
                    <a:pt x="14209" y="2073"/>
                    <a:pt x="15050" y="924"/>
                    <a:pt x="14770" y="349"/>
                  </a:cubicBezTo>
                  <a:cubicBezTo>
                    <a:pt x="14489" y="-225"/>
                    <a:pt x="13086" y="-225"/>
                    <a:pt x="10422" y="1384"/>
                  </a:cubicBezTo>
                  <a:cubicBezTo>
                    <a:pt x="7757" y="2992"/>
                    <a:pt x="3829" y="6209"/>
                    <a:pt x="1725" y="9196"/>
                  </a:cubicBezTo>
                  <a:cubicBezTo>
                    <a:pt x="-378" y="12184"/>
                    <a:pt x="-659" y="14941"/>
                    <a:pt x="1445" y="17009"/>
                  </a:cubicBezTo>
                  <a:cubicBezTo>
                    <a:pt x="3549" y="19077"/>
                    <a:pt x="8037" y="20456"/>
                    <a:pt x="11684" y="20915"/>
                  </a:cubicBezTo>
                  <a:cubicBezTo>
                    <a:pt x="15331" y="21375"/>
                    <a:pt x="18136" y="20915"/>
                    <a:pt x="20941" y="20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8393973" y="44111"/>
              <a:ext cx="241309" cy="57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74" fill="norm" stroke="1" extrusionOk="0">
                  <a:moveTo>
                    <a:pt x="0" y="21474"/>
                  </a:moveTo>
                  <a:cubicBezTo>
                    <a:pt x="3005" y="20139"/>
                    <a:pt x="6010" y="18803"/>
                    <a:pt x="9203" y="16918"/>
                  </a:cubicBezTo>
                  <a:cubicBezTo>
                    <a:pt x="12397" y="15033"/>
                    <a:pt x="15777" y="12598"/>
                    <a:pt x="17937" y="10124"/>
                  </a:cubicBezTo>
                  <a:cubicBezTo>
                    <a:pt x="20097" y="7650"/>
                    <a:pt x="21037" y="5137"/>
                    <a:pt x="21318" y="3448"/>
                  </a:cubicBezTo>
                  <a:cubicBezTo>
                    <a:pt x="21600" y="1759"/>
                    <a:pt x="21224" y="895"/>
                    <a:pt x="20567" y="424"/>
                  </a:cubicBezTo>
                  <a:cubicBezTo>
                    <a:pt x="19910" y="-47"/>
                    <a:pt x="18970" y="-126"/>
                    <a:pt x="17843" y="188"/>
                  </a:cubicBezTo>
                  <a:cubicBezTo>
                    <a:pt x="16717" y="502"/>
                    <a:pt x="15402" y="1209"/>
                    <a:pt x="14181" y="2859"/>
                  </a:cubicBezTo>
                  <a:cubicBezTo>
                    <a:pt x="12960" y="4508"/>
                    <a:pt x="11833" y="7100"/>
                    <a:pt x="11363" y="9339"/>
                  </a:cubicBezTo>
                  <a:cubicBezTo>
                    <a:pt x="10894" y="11577"/>
                    <a:pt x="11082" y="13462"/>
                    <a:pt x="11551" y="14798"/>
                  </a:cubicBezTo>
                  <a:cubicBezTo>
                    <a:pt x="12021" y="16133"/>
                    <a:pt x="12772" y="16918"/>
                    <a:pt x="13993" y="17311"/>
                  </a:cubicBezTo>
                  <a:cubicBezTo>
                    <a:pt x="15214" y="17704"/>
                    <a:pt x="16904" y="17704"/>
                    <a:pt x="18595" y="17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8654323" y="387857"/>
              <a:ext cx="57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8717823" y="267207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8781323" y="108457"/>
              <a:ext cx="762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308"/>
                    <a:pt x="15600" y="6616"/>
                    <a:pt x="12300" y="9730"/>
                  </a:cubicBezTo>
                  <a:cubicBezTo>
                    <a:pt x="9000" y="12843"/>
                    <a:pt x="5400" y="15762"/>
                    <a:pt x="3300" y="17708"/>
                  </a:cubicBezTo>
                  <a:cubicBezTo>
                    <a:pt x="1200" y="19654"/>
                    <a:pt x="600" y="206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8834415" y="325305"/>
              <a:ext cx="92959" cy="18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89" fill="norm" stroke="1" extrusionOk="0">
                  <a:moveTo>
                    <a:pt x="21080" y="2123"/>
                  </a:moveTo>
                  <a:cubicBezTo>
                    <a:pt x="19640" y="1130"/>
                    <a:pt x="18200" y="137"/>
                    <a:pt x="16280" y="13"/>
                  </a:cubicBezTo>
                  <a:cubicBezTo>
                    <a:pt x="14360" y="-111"/>
                    <a:pt x="11960" y="634"/>
                    <a:pt x="9080" y="2992"/>
                  </a:cubicBezTo>
                  <a:cubicBezTo>
                    <a:pt x="6200" y="5351"/>
                    <a:pt x="2840" y="9323"/>
                    <a:pt x="1160" y="12055"/>
                  </a:cubicBezTo>
                  <a:cubicBezTo>
                    <a:pt x="-520" y="14786"/>
                    <a:pt x="-520" y="16275"/>
                    <a:pt x="2120" y="17641"/>
                  </a:cubicBezTo>
                  <a:cubicBezTo>
                    <a:pt x="4760" y="19006"/>
                    <a:pt x="10040" y="20248"/>
                    <a:pt x="1532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8964215" y="348282"/>
              <a:ext cx="115559" cy="17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0896" fill="norm" stroke="1" extrusionOk="0">
                  <a:moveTo>
                    <a:pt x="8329" y="10088"/>
                  </a:moveTo>
                  <a:cubicBezTo>
                    <a:pt x="11801" y="8055"/>
                    <a:pt x="15272" y="6022"/>
                    <a:pt x="17394" y="4243"/>
                  </a:cubicBezTo>
                  <a:cubicBezTo>
                    <a:pt x="19515" y="2464"/>
                    <a:pt x="20287" y="940"/>
                    <a:pt x="19708" y="304"/>
                  </a:cubicBezTo>
                  <a:cubicBezTo>
                    <a:pt x="19129" y="-331"/>
                    <a:pt x="17201" y="-77"/>
                    <a:pt x="13729" y="2083"/>
                  </a:cubicBezTo>
                  <a:cubicBezTo>
                    <a:pt x="10258" y="4243"/>
                    <a:pt x="5244" y="8309"/>
                    <a:pt x="2544" y="10977"/>
                  </a:cubicBezTo>
                  <a:cubicBezTo>
                    <a:pt x="-156" y="13645"/>
                    <a:pt x="-542" y="14916"/>
                    <a:pt x="615" y="16568"/>
                  </a:cubicBezTo>
                  <a:cubicBezTo>
                    <a:pt x="1772" y="18220"/>
                    <a:pt x="4472" y="20253"/>
                    <a:pt x="8137" y="20761"/>
                  </a:cubicBezTo>
                  <a:cubicBezTo>
                    <a:pt x="11801" y="21269"/>
                    <a:pt x="16429" y="20253"/>
                    <a:pt x="21058" y="19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9155973" y="133857"/>
              <a:ext cx="1079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3396"/>
                    <a:pt x="11435" y="6792"/>
                    <a:pt x="7835" y="10392"/>
                  </a:cubicBezTo>
                  <a:cubicBezTo>
                    <a:pt x="4235" y="13992"/>
                    <a:pt x="2118" y="177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9248254" y="222757"/>
              <a:ext cx="53770" cy="276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21" fill="norm" stroke="1" extrusionOk="0">
                  <a:moveTo>
                    <a:pt x="6150" y="15334"/>
                  </a:moveTo>
                  <a:cubicBezTo>
                    <a:pt x="4489" y="16324"/>
                    <a:pt x="2827" y="17313"/>
                    <a:pt x="1581" y="18632"/>
                  </a:cubicBezTo>
                  <a:cubicBezTo>
                    <a:pt x="335" y="19951"/>
                    <a:pt x="-496" y="21600"/>
                    <a:pt x="335" y="21518"/>
                  </a:cubicBezTo>
                  <a:cubicBezTo>
                    <a:pt x="1166" y="21435"/>
                    <a:pt x="3658" y="19621"/>
                    <a:pt x="7396" y="15747"/>
                  </a:cubicBezTo>
                  <a:cubicBezTo>
                    <a:pt x="11135" y="11872"/>
                    <a:pt x="16119" y="5936"/>
                    <a:pt x="211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9314203" y="171957"/>
              <a:ext cx="12752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18146" y="0"/>
                  </a:moveTo>
                  <a:cubicBezTo>
                    <a:pt x="15667" y="4136"/>
                    <a:pt x="13189" y="8272"/>
                    <a:pt x="10710" y="11336"/>
                  </a:cubicBezTo>
                  <a:cubicBezTo>
                    <a:pt x="8231" y="14400"/>
                    <a:pt x="5753" y="16391"/>
                    <a:pt x="3805" y="17923"/>
                  </a:cubicBezTo>
                  <a:cubicBezTo>
                    <a:pt x="1858" y="19455"/>
                    <a:pt x="441" y="20528"/>
                    <a:pt x="87" y="20681"/>
                  </a:cubicBezTo>
                  <a:cubicBezTo>
                    <a:pt x="-267" y="20834"/>
                    <a:pt x="441" y="20068"/>
                    <a:pt x="2566" y="18536"/>
                  </a:cubicBezTo>
                  <a:cubicBezTo>
                    <a:pt x="4690" y="17004"/>
                    <a:pt x="8231" y="14706"/>
                    <a:pt x="10887" y="13328"/>
                  </a:cubicBezTo>
                  <a:cubicBezTo>
                    <a:pt x="13543" y="11949"/>
                    <a:pt x="15313" y="11489"/>
                    <a:pt x="16907" y="11489"/>
                  </a:cubicBezTo>
                  <a:cubicBezTo>
                    <a:pt x="18500" y="11489"/>
                    <a:pt x="19917" y="11949"/>
                    <a:pt x="20625" y="13711"/>
                  </a:cubicBezTo>
                  <a:cubicBezTo>
                    <a:pt x="21333" y="15472"/>
                    <a:pt x="21333" y="18536"/>
                    <a:pt x="213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9516600" y="371893"/>
              <a:ext cx="89812" cy="9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1017" fill="norm" stroke="1" extrusionOk="0">
                  <a:moveTo>
                    <a:pt x="11820" y="4845"/>
                  </a:moveTo>
                  <a:cubicBezTo>
                    <a:pt x="9900" y="3467"/>
                    <a:pt x="7980" y="2088"/>
                    <a:pt x="6060" y="2088"/>
                  </a:cubicBezTo>
                  <a:cubicBezTo>
                    <a:pt x="4140" y="2088"/>
                    <a:pt x="2220" y="3467"/>
                    <a:pt x="1020" y="5994"/>
                  </a:cubicBezTo>
                  <a:cubicBezTo>
                    <a:pt x="-180" y="8522"/>
                    <a:pt x="-660" y="12199"/>
                    <a:pt x="1500" y="15186"/>
                  </a:cubicBezTo>
                  <a:cubicBezTo>
                    <a:pt x="3660" y="18173"/>
                    <a:pt x="8460" y="20471"/>
                    <a:pt x="11820" y="20930"/>
                  </a:cubicBezTo>
                  <a:cubicBezTo>
                    <a:pt x="15180" y="21390"/>
                    <a:pt x="17100" y="20011"/>
                    <a:pt x="18540" y="17024"/>
                  </a:cubicBezTo>
                  <a:cubicBezTo>
                    <a:pt x="19980" y="14037"/>
                    <a:pt x="20940" y="9441"/>
                    <a:pt x="19980" y="5994"/>
                  </a:cubicBezTo>
                  <a:cubicBezTo>
                    <a:pt x="19020" y="2547"/>
                    <a:pt x="16140" y="250"/>
                    <a:pt x="15420" y="20"/>
                  </a:cubicBezTo>
                  <a:cubicBezTo>
                    <a:pt x="14700" y="-210"/>
                    <a:pt x="16140" y="1628"/>
                    <a:pt x="17580" y="3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9651001" y="394207"/>
              <a:ext cx="108223" cy="5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30" fill="norm" stroke="1" extrusionOk="0">
                  <a:moveTo>
                    <a:pt x="21238" y="4800"/>
                  </a:moveTo>
                  <a:cubicBezTo>
                    <a:pt x="16253" y="4800"/>
                    <a:pt x="11269" y="4800"/>
                    <a:pt x="7323" y="6800"/>
                  </a:cubicBezTo>
                  <a:cubicBezTo>
                    <a:pt x="3376" y="8800"/>
                    <a:pt x="469" y="12800"/>
                    <a:pt x="53" y="15600"/>
                  </a:cubicBezTo>
                  <a:cubicBezTo>
                    <a:pt x="-362" y="18400"/>
                    <a:pt x="1715" y="20000"/>
                    <a:pt x="4000" y="20800"/>
                  </a:cubicBezTo>
                  <a:cubicBezTo>
                    <a:pt x="6284" y="21600"/>
                    <a:pt x="8776" y="21600"/>
                    <a:pt x="11269" y="18000"/>
                  </a:cubicBezTo>
                  <a:cubicBezTo>
                    <a:pt x="13761" y="14400"/>
                    <a:pt x="16253" y="7200"/>
                    <a:pt x="187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9817696" y="73481"/>
              <a:ext cx="251395" cy="429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84" fill="norm" stroke="1" extrusionOk="0">
                  <a:moveTo>
                    <a:pt x="10148" y="18090"/>
                  </a:moveTo>
                  <a:cubicBezTo>
                    <a:pt x="7628" y="17775"/>
                    <a:pt x="5108" y="17461"/>
                    <a:pt x="3398" y="17618"/>
                  </a:cubicBezTo>
                  <a:cubicBezTo>
                    <a:pt x="1688" y="17775"/>
                    <a:pt x="788" y="18404"/>
                    <a:pt x="338" y="19086"/>
                  </a:cubicBezTo>
                  <a:cubicBezTo>
                    <a:pt x="-112" y="19767"/>
                    <a:pt x="-112" y="20501"/>
                    <a:pt x="338" y="20921"/>
                  </a:cubicBezTo>
                  <a:cubicBezTo>
                    <a:pt x="788" y="21340"/>
                    <a:pt x="1688" y="21445"/>
                    <a:pt x="3668" y="20973"/>
                  </a:cubicBezTo>
                  <a:cubicBezTo>
                    <a:pt x="5648" y="20501"/>
                    <a:pt x="8708" y="19453"/>
                    <a:pt x="11498" y="17461"/>
                  </a:cubicBezTo>
                  <a:cubicBezTo>
                    <a:pt x="14288" y="15468"/>
                    <a:pt x="16808" y="12532"/>
                    <a:pt x="18428" y="9806"/>
                  </a:cubicBezTo>
                  <a:cubicBezTo>
                    <a:pt x="20048" y="7080"/>
                    <a:pt x="20768" y="4563"/>
                    <a:pt x="21128" y="2938"/>
                  </a:cubicBezTo>
                  <a:cubicBezTo>
                    <a:pt x="21488" y="1313"/>
                    <a:pt x="21488" y="579"/>
                    <a:pt x="20948" y="212"/>
                  </a:cubicBezTo>
                  <a:cubicBezTo>
                    <a:pt x="20408" y="-155"/>
                    <a:pt x="19328" y="-155"/>
                    <a:pt x="17708" y="1103"/>
                  </a:cubicBezTo>
                  <a:cubicBezTo>
                    <a:pt x="16088" y="2362"/>
                    <a:pt x="13928" y="4878"/>
                    <a:pt x="12668" y="7919"/>
                  </a:cubicBezTo>
                  <a:cubicBezTo>
                    <a:pt x="11408" y="10960"/>
                    <a:pt x="11048" y="14525"/>
                    <a:pt x="10958" y="16622"/>
                  </a:cubicBezTo>
                  <a:cubicBezTo>
                    <a:pt x="10868" y="18719"/>
                    <a:pt x="11048" y="19348"/>
                    <a:pt x="11228" y="19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3057966" y="1410208"/>
              <a:ext cx="230608" cy="42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34" fill="norm" stroke="1" extrusionOk="0">
                  <a:moveTo>
                    <a:pt x="11378" y="0"/>
                  </a:moveTo>
                  <a:cubicBezTo>
                    <a:pt x="10986" y="1809"/>
                    <a:pt x="10593" y="3618"/>
                    <a:pt x="9120" y="6171"/>
                  </a:cubicBezTo>
                  <a:cubicBezTo>
                    <a:pt x="7648" y="8725"/>
                    <a:pt x="5095" y="12024"/>
                    <a:pt x="3426" y="14311"/>
                  </a:cubicBezTo>
                  <a:cubicBezTo>
                    <a:pt x="1757" y="16599"/>
                    <a:pt x="971" y="17876"/>
                    <a:pt x="480" y="18940"/>
                  </a:cubicBezTo>
                  <a:cubicBezTo>
                    <a:pt x="-11" y="20004"/>
                    <a:pt x="-207" y="20855"/>
                    <a:pt x="284" y="21228"/>
                  </a:cubicBezTo>
                  <a:cubicBezTo>
                    <a:pt x="775" y="21600"/>
                    <a:pt x="1953" y="21494"/>
                    <a:pt x="5586" y="20696"/>
                  </a:cubicBezTo>
                  <a:cubicBezTo>
                    <a:pt x="9218" y="19898"/>
                    <a:pt x="15306" y="18408"/>
                    <a:pt x="21393" y="16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3775836" y="1480058"/>
              <a:ext cx="31918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17592" y="0"/>
                  </a:moveTo>
                  <a:cubicBezTo>
                    <a:pt x="17024" y="2031"/>
                    <a:pt x="16455" y="4062"/>
                    <a:pt x="15247" y="7015"/>
                  </a:cubicBezTo>
                  <a:cubicBezTo>
                    <a:pt x="14040" y="9969"/>
                    <a:pt x="12192" y="13846"/>
                    <a:pt x="10345" y="16431"/>
                  </a:cubicBezTo>
                  <a:cubicBezTo>
                    <a:pt x="8497" y="19015"/>
                    <a:pt x="6650" y="20308"/>
                    <a:pt x="5300" y="20954"/>
                  </a:cubicBezTo>
                  <a:cubicBezTo>
                    <a:pt x="3950" y="21600"/>
                    <a:pt x="3097" y="21600"/>
                    <a:pt x="2245" y="20862"/>
                  </a:cubicBezTo>
                  <a:cubicBezTo>
                    <a:pt x="1392" y="20123"/>
                    <a:pt x="540" y="18646"/>
                    <a:pt x="184" y="17446"/>
                  </a:cubicBezTo>
                  <a:cubicBezTo>
                    <a:pt x="-171" y="16246"/>
                    <a:pt x="-29" y="15323"/>
                    <a:pt x="753" y="14400"/>
                  </a:cubicBezTo>
                  <a:cubicBezTo>
                    <a:pt x="1534" y="13477"/>
                    <a:pt x="2955" y="12554"/>
                    <a:pt x="4803" y="12738"/>
                  </a:cubicBezTo>
                  <a:cubicBezTo>
                    <a:pt x="6650" y="12923"/>
                    <a:pt x="8924" y="14215"/>
                    <a:pt x="11766" y="15877"/>
                  </a:cubicBezTo>
                  <a:cubicBezTo>
                    <a:pt x="14608" y="17538"/>
                    <a:pt x="18018" y="19569"/>
                    <a:pt x="214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4698273" y="1396957"/>
              <a:ext cx="134283" cy="39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0692" fill="norm" stroke="1" extrusionOk="0">
                  <a:moveTo>
                    <a:pt x="0" y="9568"/>
                  </a:moveTo>
                  <a:cubicBezTo>
                    <a:pt x="997" y="12747"/>
                    <a:pt x="1994" y="15927"/>
                    <a:pt x="2658" y="18120"/>
                  </a:cubicBezTo>
                  <a:cubicBezTo>
                    <a:pt x="3323" y="20313"/>
                    <a:pt x="3655" y="21519"/>
                    <a:pt x="3655" y="20039"/>
                  </a:cubicBezTo>
                  <a:cubicBezTo>
                    <a:pt x="3655" y="18559"/>
                    <a:pt x="3323" y="14392"/>
                    <a:pt x="3988" y="10883"/>
                  </a:cubicBezTo>
                  <a:cubicBezTo>
                    <a:pt x="4652" y="7375"/>
                    <a:pt x="6314" y="4524"/>
                    <a:pt x="7643" y="2879"/>
                  </a:cubicBezTo>
                  <a:cubicBezTo>
                    <a:pt x="8972" y="1235"/>
                    <a:pt x="9969" y="796"/>
                    <a:pt x="11631" y="467"/>
                  </a:cubicBezTo>
                  <a:cubicBezTo>
                    <a:pt x="13292" y="138"/>
                    <a:pt x="15618" y="-81"/>
                    <a:pt x="17280" y="29"/>
                  </a:cubicBezTo>
                  <a:cubicBezTo>
                    <a:pt x="18942" y="138"/>
                    <a:pt x="19938" y="577"/>
                    <a:pt x="20603" y="1728"/>
                  </a:cubicBezTo>
                  <a:cubicBezTo>
                    <a:pt x="21268" y="2879"/>
                    <a:pt x="21600" y="4743"/>
                    <a:pt x="19108" y="6333"/>
                  </a:cubicBezTo>
                  <a:cubicBezTo>
                    <a:pt x="16615" y="7923"/>
                    <a:pt x="11298" y="9239"/>
                    <a:pt x="7809" y="9897"/>
                  </a:cubicBezTo>
                  <a:cubicBezTo>
                    <a:pt x="4320" y="10555"/>
                    <a:pt x="2658" y="10555"/>
                    <a:pt x="997" y="10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4825223" y="1549907"/>
              <a:ext cx="190551" cy="23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28" fill="norm" stroke="1" extrusionOk="0">
                  <a:moveTo>
                    <a:pt x="717" y="11469"/>
                  </a:moveTo>
                  <a:cubicBezTo>
                    <a:pt x="243" y="9940"/>
                    <a:pt x="-232" y="8411"/>
                    <a:pt x="124" y="7550"/>
                  </a:cubicBezTo>
                  <a:cubicBezTo>
                    <a:pt x="480" y="6690"/>
                    <a:pt x="1667" y="6499"/>
                    <a:pt x="3447" y="6786"/>
                  </a:cubicBezTo>
                  <a:cubicBezTo>
                    <a:pt x="5227" y="7073"/>
                    <a:pt x="7601" y="7837"/>
                    <a:pt x="9025" y="10035"/>
                  </a:cubicBezTo>
                  <a:cubicBezTo>
                    <a:pt x="10449" y="12234"/>
                    <a:pt x="10924" y="15865"/>
                    <a:pt x="10687" y="18064"/>
                  </a:cubicBezTo>
                  <a:cubicBezTo>
                    <a:pt x="10449" y="20262"/>
                    <a:pt x="9500" y="21027"/>
                    <a:pt x="8432" y="21313"/>
                  </a:cubicBezTo>
                  <a:cubicBezTo>
                    <a:pt x="7364" y="21600"/>
                    <a:pt x="6177" y="21409"/>
                    <a:pt x="5465" y="20071"/>
                  </a:cubicBezTo>
                  <a:cubicBezTo>
                    <a:pt x="4753" y="18733"/>
                    <a:pt x="4515" y="16248"/>
                    <a:pt x="6058" y="13094"/>
                  </a:cubicBezTo>
                  <a:cubicBezTo>
                    <a:pt x="7601" y="9940"/>
                    <a:pt x="10924" y="6117"/>
                    <a:pt x="13772" y="3823"/>
                  </a:cubicBezTo>
                  <a:cubicBezTo>
                    <a:pt x="16621" y="1529"/>
                    <a:pt x="18994" y="765"/>
                    <a:pt x="213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5252441" y="1427466"/>
              <a:ext cx="137983" cy="42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24" fill="norm" stroke="1" extrusionOk="0">
                  <a:moveTo>
                    <a:pt x="21334" y="1353"/>
                  </a:moveTo>
                  <a:cubicBezTo>
                    <a:pt x="21334" y="826"/>
                    <a:pt x="21334" y="299"/>
                    <a:pt x="20516" y="89"/>
                  </a:cubicBezTo>
                  <a:cubicBezTo>
                    <a:pt x="19698" y="-122"/>
                    <a:pt x="18061" y="-17"/>
                    <a:pt x="15116" y="1037"/>
                  </a:cubicBezTo>
                  <a:cubicBezTo>
                    <a:pt x="12170" y="2091"/>
                    <a:pt x="7916" y="4093"/>
                    <a:pt x="4970" y="6674"/>
                  </a:cubicBezTo>
                  <a:cubicBezTo>
                    <a:pt x="2025" y="9256"/>
                    <a:pt x="389" y="12417"/>
                    <a:pt x="61" y="14629"/>
                  </a:cubicBezTo>
                  <a:cubicBezTo>
                    <a:pt x="-266" y="16842"/>
                    <a:pt x="716" y="18106"/>
                    <a:pt x="2843" y="19160"/>
                  </a:cubicBezTo>
                  <a:cubicBezTo>
                    <a:pt x="4970" y="20214"/>
                    <a:pt x="8243" y="21057"/>
                    <a:pt x="11189" y="21267"/>
                  </a:cubicBezTo>
                  <a:cubicBezTo>
                    <a:pt x="14134" y="21478"/>
                    <a:pt x="16752" y="21057"/>
                    <a:pt x="19370" y="20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5517450" y="1458891"/>
              <a:ext cx="177774" cy="387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92" fill="norm" stroke="1" extrusionOk="0">
                  <a:moveTo>
                    <a:pt x="15244" y="117"/>
                  </a:moveTo>
                  <a:cubicBezTo>
                    <a:pt x="12449" y="0"/>
                    <a:pt x="9654" y="-117"/>
                    <a:pt x="7239" y="233"/>
                  </a:cubicBezTo>
                  <a:cubicBezTo>
                    <a:pt x="4825" y="584"/>
                    <a:pt x="2792" y="1401"/>
                    <a:pt x="1522" y="2160"/>
                  </a:cubicBezTo>
                  <a:cubicBezTo>
                    <a:pt x="251" y="2919"/>
                    <a:pt x="-257" y="3619"/>
                    <a:pt x="124" y="4028"/>
                  </a:cubicBezTo>
                  <a:cubicBezTo>
                    <a:pt x="505" y="4437"/>
                    <a:pt x="1776" y="4553"/>
                    <a:pt x="3682" y="4787"/>
                  </a:cubicBezTo>
                  <a:cubicBezTo>
                    <a:pt x="5588" y="5020"/>
                    <a:pt x="8129" y="5371"/>
                    <a:pt x="9781" y="5838"/>
                  </a:cubicBezTo>
                  <a:cubicBezTo>
                    <a:pt x="11432" y="6305"/>
                    <a:pt x="12195" y="6888"/>
                    <a:pt x="12195" y="7822"/>
                  </a:cubicBezTo>
                  <a:cubicBezTo>
                    <a:pt x="12195" y="8757"/>
                    <a:pt x="11432" y="10041"/>
                    <a:pt x="10543" y="10858"/>
                  </a:cubicBezTo>
                  <a:cubicBezTo>
                    <a:pt x="9654" y="11675"/>
                    <a:pt x="8637" y="12026"/>
                    <a:pt x="7494" y="12318"/>
                  </a:cubicBezTo>
                  <a:cubicBezTo>
                    <a:pt x="6350" y="12609"/>
                    <a:pt x="5079" y="12843"/>
                    <a:pt x="3809" y="12960"/>
                  </a:cubicBezTo>
                  <a:cubicBezTo>
                    <a:pt x="2538" y="13077"/>
                    <a:pt x="1268" y="13077"/>
                    <a:pt x="1268" y="12960"/>
                  </a:cubicBezTo>
                  <a:cubicBezTo>
                    <a:pt x="1268" y="12843"/>
                    <a:pt x="2538" y="12609"/>
                    <a:pt x="3428" y="12785"/>
                  </a:cubicBezTo>
                  <a:cubicBezTo>
                    <a:pt x="4317" y="12960"/>
                    <a:pt x="4825" y="13544"/>
                    <a:pt x="5079" y="14769"/>
                  </a:cubicBezTo>
                  <a:cubicBezTo>
                    <a:pt x="5334" y="15995"/>
                    <a:pt x="5334" y="17864"/>
                    <a:pt x="5588" y="19089"/>
                  </a:cubicBezTo>
                  <a:cubicBezTo>
                    <a:pt x="5842" y="20315"/>
                    <a:pt x="6350" y="20899"/>
                    <a:pt x="7239" y="21191"/>
                  </a:cubicBezTo>
                  <a:cubicBezTo>
                    <a:pt x="8129" y="21483"/>
                    <a:pt x="9399" y="21483"/>
                    <a:pt x="11814" y="21016"/>
                  </a:cubicBezTo>
                  <a:cubicBezTo>
                    <a:pt x="14228" y="20549"/>
                    <a:pt x="17785" y="19615"/>
                    <a:pt x="21343" y="1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5828573" y="1497910"/>
              <a:ext cx="152401" cy="14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172"/>
                  </a:moveTo>
                  <a:cubicBezTo>
                    <a:pt x="1500" y="-132"/>
                    <a:pt x="3000" y="-436"/>
                    <a:pt x="6600" y="3063"/>
                  </a:cubicBezTo>
                  <a:cubicBezTo>
                    <a:pt x="10200" y="6561"/>
                    <a:pt x="15900" y="13863"/>
                    <a:pt x="21600" y="21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5955010" y="1474071"/>
              <a:ext cx="83114" cy="32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39" fill="norm" stroke="1" extrusionOk="0">
                  <a:moveTo>
                    <a:pt x="21204" y="389"/>
                  </a:moveTo>
                  <a:cubicBezTo>
                    <a:pt x="18504" y="114"/>
                    <a:pt x="15804" y="-161"/>
                    <a:pt x="13104" y="114"/>
                  </a:cubicBezTo>
                  <a:cubicBezTo>
                    <a:pt x="10404" y="389"/>
                    <a:pt x="7704" y="1215"/>
                    <a:pt x="5274" y="3347"/>
                  </a:cubicBezTo>
                  <a:cubicBezTo>
                    <a:pt x="2844" y="5480"/>
                    <a:pt x="684" y="8919"/>
                    <a:pt x="144" y="12152"/>
                  </a:cubicBezTo>
                  <a:cubicBezTo>
                    <a:pt x="-396" y="15385"/>
                    <a:pt x="684" y="18412"/>
                    <a:pt x="1764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6076223" y="1683257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247673" y="1765808"/>
              <a:ext cx="50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6412773" y="1771594"/>
              <a:ext cx="1524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00" y="11375"/>
                    <a:pt x="8400" y="2735"/>
                    <a:pt x="12000" y="575"/>
                  </a:cubicBezTo>
                  <a:cubicBezTo>
                    <a:pt x="15600" y="-1585"/>
                    <a:pt x="186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641373" y="1759458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6800123" y="1765808"/>
              <a:ext cx="31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7117623" y="1511808"/>
              <a:ext cx="1016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8100" y="3600"/>
                  </a:cubicBezTo>
                  <a:cubicBezTo>
                    <a:pt x="11700" y="7200"/>
                    <a:pt x="1665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7149373" y="1511808"/>
              <a:ext cx="1651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47"/>
                    <a:pt x="18831" y="294"/>
                    <a:pt x="17031" y="1763"/>
                  </a:cubicBezTo>
                  <a:cubicBezTo>
                    <a:pt x="15231" y="3233"/>
                    <a:pt x="13015" y="6024"/>
                    <a:pt x="10108" y="9551"/>
                  </a:cubicBezTo>
                  <a:cubicBezTo>
                    <a:pt x="7200" y="13078"/>
                    <a:pt x="3600" y="173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7253893" y="1734980"/>
              <a:ext cx="113644" cy="89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0667" fill="norm" stroke="1" extrusionOk="0">
                  <a:moveTo>
                    <a:pt x="2993" y="1259"/>
                  </a:moveTo>
                  <a:cubicBezTo>
                    <a:pt x="2600" y="6168"/>
                    <a:pt x="2207" y="11077"/>
                    <a:pt x="1618" y="14759"/>
                  </a:cubicBezTo>
                  <a:cubicBezTo>
                    <a:pt x="1029" y="18440"/>
                    <a:pt x="244" y="20895"/>
                    <a:pt x="47" y="20650"/>
                  </a:cubicBezTo>
                  <a:cubicBezTo>
                    <a:pt x="-149" y="20404"/>
                    <a:pt x="244" y="17459"/>
                    <a:pt x="1618" y="13777"/>
                  </a:cubicBezTo>
                  <a:cubicBezTo>
                    <a:pt x="2993" y="10095"/>
                    <a:pt x="5349" y="5677"/>
                    <a:pt x="7706" y="2977"/>
                  </a:cubicBezTo>
                  <a:cubicBezTo>
                    <a:pt x="10062" y="277"/>
                    <a:pt x="12418" y="-705"/>
                    <a:pt x="14775" y="522"/>
                  </a:cubicBezTo>
                  <a:cubicBezTo>
                    <a:pt x="17131" y="1750"/>
                    <a:pt x="19487" y="5186"/>
                    <a:pt x="20469" y="8131"/>
                  </a:cubicBezTo>
                  <a:cubicBezTo>
                    <a:pt x="21451" y="11077"/>
                    <a:pt x="21058" y="13531"/>
                    <a:pt x="20666" y="15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7504973" y="1420705"/>
              <a:ext cx="77420" cy="37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84" fill="norm" stroke="1" extrusionOk="0">
                  <a:moveTo>
                    <a:pt x="5254" y="1573"/>
                  </a:moveTo>
                  <a:cubicBezTo>
                    <a:pt x="7005" y="970"/>
                    <a:pt x="8757" y="367"/>
                    <a:pt x="11092" y="125"/>
                  </a:cubicBezTo>
                  <a:cubicBezTo>
                    <a:pt x="13427" y="-116"/>
                    <a:pt x="16346" y="5"/>
                    <a:pt x="18389" y="367"/>
                  </a:cubicBezTo>
                  <a:cubicBezTo>
                    <a:pt x="20432" y="729"/>
                    <a:pt x="21600" y="1332"/>
                    <a:pt x="21308" y="2177"/>
                  </a:cubicBezTo>
                  <a:cubicBezTo>
                    <a:pt x="21016" y="3021"/>
                    <a:pt x="19265" y="4107"/>
                    <a:pt x="16054" y="5193"/>
                  </a:cubicBezTo>
                  <a:cubicBezTo>
                    <a:pt x="12843" y="6280"/>
                    <a:pt x="8173" y="7366"/>
                    <a:pt x="5254" y="8210"/>
                  </a:cubicBezTo>
                  <a:cubicBezTo>
                    <a:pt x="2335" y="9055"/>
                    <a:pt x="1168" y="9658"/>
                    <a:pt x="2043" y="10141"/>
                  </a:cubicBezTo>
                  <a:cubicBezTo>
                    <a:pt x="2919" y="10624"/>
                    <a:pt x="5838" y="10986"/>
                    <a:pt x="8173" y="11770"/>
                  </a:cubicBezTo>
                  <a:cubicBezTo>
                    <a:pt x="10508" y="12554"/>
                    <a:pt x="12259" y="13761"/>
                    <a:pt x="12843" y="15149"/>
                  </a:cubicBezTo>
                  <a:cubicBezTo>
                    <a:pt x="13427" y="16537"/>
                    <a:pt x="12843" y="18105"/>
                    <a:pt x="11968" y="19191"/>
                  </a:cubicBezTo>
                  <a:cubicBezTo>
                    <a:pt x="11092" y="20277"/>
                    <a:pt x="9924" y="20881"/>
                    <a:pt x="7881" y="21182"/>
                  </a:cubicBezTo>
                  <a:cubicBezTo>
                    <a:pt x="5838" y="21484"/>
                    <a:pt x="2919" y="21484"/>
                    <a:pt x="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7825378" y="1321308"/>
              <a:ext cx="22496" cy="546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27" fill="norm" stroke="1" extrusionOk="0">
                  <a:moveTo>
                    <a:pt x="20868" y="0"/>
                  </a:moveTo>
                  <a:cubicBezTo>
                    <a:pt x="20868" y="2419"/>
                    <a:pt x="20868" y="4837"/>
                    <a:pt x="20868" y="7631"/>
                  </a:cubicBezTo>
                  <a:cubicBezTo>
                    <a:pt x="20868" y="10425"/>
                    <a:pt x="20868" y="13594"/>
                    <a:pt x="17923" y="15762"/>
                  </a:cubicBezTo>
                  <a:cubicBezTo>
                    <a:pt x="14977" y="17931"/>
                    <a:pt x="9086" y="19098"/>
                    <a:pt x="5159" y="19974"/>
                  </a:cubicBezTo>
                  <a:cubicBezTo>
                    <a:pt x="1232" y="20849"/>
                    <a:pt x="-732" y="21433"/>
                    <a:pt x="250" y="21517"/>
                  </a:cubicBezTo>
                  <a:cubicBezTo>
                    <a:pt x="1232" y="21600"/>
                    <a:pt x="5159" y="21183"/>
                    <a:pt x="9086" y="20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8014032" y="1419025"/>
              <a:ext cx="94192" cy="27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73" fill="norm" stroke="1" extrusionOk="0">
                  <a:moveTo>
                    <a:pt x="21360" y="2776"/>
                  </a:moveTo>
                  <a:cubicBezTo>
                    <a:pt x="19920" y="1951"/>
                    <a:pt x="18480" y="1127"/>
                    <a:pt x="16320" y="550"/>
                  </a:cubicBezTo>
                  <a:cubicBezTo>
                    <a:pt x="14160" y="-27"/>
                    <a:pt x="11280" y="-357"/>
                    <a:pt x="8400" y="632"/>
                  </a:cubicBezTo>
                  <a:cubicBezTo>
                    <a:pt x="5520" y="1622"/>
                    <a:pt x="2640" y="3930"/>
                    <a:pt x="2160" y="5826"/>
                  </a:cubicBezTo>
                  <a:cubicBezTo>
                    <a:pt x="1680" y="7722"/>
                    <a:pt x="3600" y="9206"/>
                    <a:pt x="5280" y="10278"/>
                  </a:cubicBezTo>
                  <a:cubicBezTo>
                    <a:pt x="6960" y="11350"/>
                    <a:pt x="8400" y="12009"/>
                    <a:pt x="8400" y="12751"/>
                  </a:cubicBezTo>
                  <a:cubicBezTo>
                    <a:pt x="8400" y="13493"/>
                    <a:pt x="6960" y="14318"/>
                    <a:pt x="5280" y="15060"/>
                  </a:cubicBezTo>
                  <a:cubicBezTo>
                    <a:pt x="3600" y="15802"/>
                    <a:pt x="1680" y="16461"/>
                    <a:pt x="720" y="17286"/>
                  </a:cubicBezTo>
                  <a:cubicBezTo>
                    <a:pt x="-240" y="18110"/>
                    <a:pt x="-240" y="19099"/>
                    <a:pt x="720" y="19841"/>
                  </a:cubicBezTo>
                  <a:cubicBezTo>
                    <a:pt x="1680" y="20583"/>
                    <a:pt x="3600" y="21078"/>
                    <a:pt x="6720" y="21161"/>
                  </a:cubicBezTo>
                  <a:cubicBezTo>
                    <a:pt x="9840" y="21243"/>
                    <a:pt x="14160" y="20913"/>
                    <a:pt x="18480" y="20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8178073" y="1492758"/>
              <a:ext cx="1206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114"/>
                    <a:pt x="8337" y="8229"/>
                    <a:pt x="11937" y="11829"/>
                  </a:cubicBezTo>
                  <a:cubicBezTo>
                    <a:pt x="15537" y="15429"/>
                    <a:pt x="18568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8222523" y="1491097"/>
              <a:ext cx="139701" cy="28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0" y="126"/>
                  </a:moveTo>
                  <a:cubicBezTo>
                    <a:pt x="19964" y="-35"/>
                    <a:pt x="18327" y="-196"/>
                    <a:pt x="16200" y="691"/>
                  </a:cubicBezTo>
                  <a:cubicBezTo>
                    <a:pt x="14073" y="1577"/>
                    <a:pt x="11455" y="3511"/>
                    <a:pt x="8673" y="6494"/>
                  </a:cubicBezTo>
                  <a:cubicBezTo>
                    <a:pt x="5891" y="9476"/>
                    <a:pt x="2945" y="13505"/>
                    <a:pt x="1473" y="16165"/>
                  </a:cubicBezTo>
                  <a:cubicBezTo>
                    <a:pt x="0" y="18825"/>
                    <a:pt x="0" y="20114"/>
                    <a:pt x="0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8368573" y="1664207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8495573" y="1689608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8717823" y="1683258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8990873" y="1505458"/>
              <a:ext cx="1651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"/>
                  </a:moveTo>
                  <a:cubicBezTo>
                    <a:pt x="1385" y="540"/>
                    <a:pt x="2769" y="0"/>
                    <a:pt x="4015" y="0"/>
                  </a:cubicBezTo>
                  <a:cubicBezTo>
                    <a:pt x="5262" y="0"/>
                    <a:pt x="6369" y="540"/>
                    <a:pt x="8446" y="2880"/>
                  </a:cubicBezTo>
                  <a:cubicBezTo>
                    <a:pt x="10523" y="5220"/>
                    <a:pt x="13569" y="9360"/>
                    <a:pt x="15923" y="12780"/>
                  </a:cubicBezTo>
                  <a:cubicBezTo>
                    <a:pt x="18277" y="16200"/>
                    <a:pt x="19938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9060723" y="1497507"/>
              <a:ext cx="171451" cy="2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117"/>
                  </a:moveTo>
                  <a:cubicBezTo>
                    <a:pt x="20267" y="-38"/>
                    <a:pt x="18933" y="-192"/>
                    <a:pt x="16933" y="734"/>
                  </a:cubicBezTo>
                  <a:cubicBezTo>
                    <a:pt x="14933" y="1659"/>
                    <a:pt x="12267" y="3665"/>
                    <a:pt x="9333" y="7291"/>
                  </a:cubicBezTo>
                  <a:cubicBezTo>
                    <a:pt x="6400" y="10917"/>
                    <a:pt x="3200" y="16162"/>
                    <a:pt x="0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9199208" y="1657934"/>
              <a:ext cx="115516" cy="10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822" fill="norm" stroke="1" extrusionOk="0">
                  <a:moveTo>
                    <a:pt x="4938" y="8544"/>
                  </a:moveTo>
                  <a:cubicBezTo>
                    <a:pt x="4153" y="10582"/>
                    <a:pt x="3368" y="12620"/>
                    <a:pt x="2386" y="15065"/>
                  </a:cubicBezTo>
                  <a:cubicBezTo>
                    <a:pt x="1404" y="17510"/>
                    <a:pt x="226" y="20363"/>
                    <a:pt x="29" y="20770"/>
                  </a:cubicBezTo>
                  <a:cubicBezTo>
                    <a:pt x="-167" y="21178"/>
                    <a:pt x="618" y="19140"/>
                    <a:pt x="2778" y="15472"/>
                  </a:cubicBezTo>
                  <a:cubicBezTo>
                    <a:pt x="4938" y="11804"/>
                    <a:pt x="8473" y="6506"/>
                    <a:pt x="11418" y="3450"/>
                  </a:cubicBezTo>
                  <a:cubicBezTo>
                    <a:pt x="14364" y="393"/>
                    <a:pt x="16720" y="-422"/>
                    <a:pt x="18095" y="189"/>
                  </a:cubicBezTo>
                  <a:cubicBezTo>
                    <a:pt x="19469" y="801"/>
                    <a:pt x="19862" y="2838"/>
                    <a:pt x="20255" y="5691"/>
                  </a:cubicBezTo>
                  <a:cubicBezTo>
                    <a:pt x="20648" y="8544"/>
                    <a:pt x="21040" y="12212"/>
                    <a:pt x="21433" y="15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9390923" y="1475824"/>
              <a:ext cx="79148" cy="3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10232" y="1137"/>
                  </a:moveTo>
                  <a:cubicBezTo>
                    <a:pt x="11937" y="568"/>
                    <a:pt x="13642" y="0"/>
                    <a:pt x="15347" y="0"/>
                  </a:cubicBezTo>
                  <a:cubicBezTo>
                    <a:pt x="17053" y="0"/>
                    <a:pt x="18758" y="568"/>
                    <a:pt x="19895" y="1634"/>
                  </a:cubicBezTo>
                  <a:cubicBezTo>
                    <a:pt x="21032" y="2700"/>
                    <a:pt x="21600" y="4263"/>
                    <a:pt x="21032" y="5400"/>
                  </a:cubicBezTo>
                  <a:cubicBezTo>
                    <a:pt x="20463" y="6537"/>
                    <a:pt x="18758" y="7247"/>
                    <a:pt x="17053" y="7958"/>
                  </a:cubicBezTo>
                  <a:cubicBezTo>
                    <a:pt x="15347" y="8668"/>
                    <a:pt x="13642" y="9379"/>
                    <a:pt x="13642" y="10516"/>
                  </a:cubicBezTo>
                  <a:cubicBezTo>
                    <a:pt x="13642" y="11653"/>
                    <a:pt x="15347" y="13216"/>
                    <a:pt x="16200" y="14566"/>
                  </a:cubicBezTo>
                  <a:cubicBezTo>
                    <a:pt x="17053" y="15916"/>
                    <a:pt x="17053" y="17053"/>
                    <a:pt x="15916" y="18189"/>
                  </a:cubicBezTo>
                  <a:cubicBezTo>
                    <a:pt x="14779" y="19326"/>
                    <a:pt x="12505" y="20463"/>
                    <a:pt x="9663" y="21032"/>
                  </a:cubicBezTo>
                  <a:cubicBezTo>
                    <a:pt x="6821" y="21600"/>
                    <a:pt x="3411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9511573" y="1429258"/>
              <a:ext cx="157764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600" fill="norm" stroke="1" extrusionOk="0">
                  <a:moveTo>
                    <a:pt x="10940" y="0"/>
                  </a:moveTo>
                  <a:cubicBezTo>
                    <a:pt x="14587" y="3071"/>
                    <a:pt x="18234" y="6141"/>
                    <a:pt x="19917" y="8524"/>
                  </a:cubicBezTo>
                  <a:cubicBezTo>
                    <a:pt x="21600" y="10906"/>
                    <a:pt x="21319" y="12600"/>
                    <a:pt x="17673" y="14665"/>
                  </a:cubicBezTo>
                  <a:cubicBezTo>
                    <a:pt x="14026" y="16729"/>
                    <a:pt x="7013" y="191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4052221" y="2426208"/>
              <a:ext cx="315853" cy="28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39" fill="norm" stroke="1" extrusionOk="0">
                  <a:moveTo>
                    <a:pt x="14576" y="0"/>
                  </a:moveTo>
                  <a:cubicBezTo>
                    <a:pt x="15008" y="1440"/>
                    <a:pt x="15440" y="2880"/>
                    <a:pt x="15080" y="5280"/>
                  </a:cubicBezTo>
                  <a:cubicBezTo>
                    <a:pt x="14720" y="7680"/>
                    <a:pt x="13568" y="11040"/>
                    <a:pt x="11624" y="13920"/>
                  </a:cubicBezTo>
                  <a:cubicBezTo>
                    <a:pt x="9680" y="16800"/>
                    <a:pt x="6944" y="19200"/>
                    <a:pt x="5144" y="20400"/>
                  </a:cubicBezTo>
                  <a:cubicBezTo>
                    <a:pt x="3344" y="21600"/>
                    <a:pt x="2480" y="21600"/>
                    <a:pt x="1760" y="21200"/>
                  </a:cubicBezTo>
                  <a:cubicBezTo>
                    <a:pt x="1040" y="20800"/>
                    <a:pt x="464" y="20000"/>
                    <a:pt x="176" y="19040"/>
                  </a:cubicBezTo>
                  <a:cubicBezTo>
                    <a:pt x="-112" y="18080"/>
                    <a:pt x="-112" y="16960"/>
                    <a:pt x="680" y="15840"/>
                  </a:cubicBezTo>
                  <a:cubicBezTo>
                    <a:pt x="1472" y="14720"/>
                    <a:pt x="3056" y="13600"/>
                    <a:pt x="5504" y="13200"/>
                  </a:cubicBezTo>
                  <a:cubicBezTo>
                    <a:pt x="7952" y="12800"/>
                    <a:pt x="11264" y="13120"/>
                    <a:pt x="13496" y="14080"/>
                  </a:cubicBezTo>
                  <a:cubicBezTo>
                    <a:pt x="15728" y="15040"/>
                    <a:pt x="16880" y="16640"/>
                    <a:pt x="18032" y="17840"/>
                  </a:cubicBezTo>
                  <a:cubicBezTo>
                    <a:pt x="19184" y="19040"/>
                    <a:pt x="20336" y="19840"/>
                    <a:pt x="21488" y="20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4774473" y="2464308"/>
              <a:ext cx="1079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3943"/>
                    <a:pt x="12282" y="7886"/>
                    <a:pt x="8682" y="11486"/>
                  </a:cubicBezTo>
                  <a:cubicBezTo>
                    <a:pt x="5082" y="15086"/>
                    <a:pt x="2541" y="18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4958623" y="2438908"/>
              <a:ext cx="635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12"/>
                    <a:pt x="14400" y="7624"/>
                    <a:pt x="10800" y="11224"/>
                  </a:cubicBezTo>
                  <a:cubicBezTo>
                    <a:pt x="7200" y="14824"/>
                    <a:pt x="3600" y="182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4686279" y="2418640"/>
              <a:ext cx="539045" cy="9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00" fill="norm" stroke="1" extrusionOk="0">
                  <a:moveTo>
                    <a:pt x="225" y="21400"/>
                  </a:moveTo>
                  <a:cubicBezTo>
                    <a:pt x="57" y="19052"/>
                    <a:pt x="-112" y="16704"/>
                    <a:pt x="99" y="15061"/>
                  </a:cubicBezTo>
                  <a:cubicBezTo>
                    <a:pt x="310" y="13417"/>
                    <a:pt x="900" y="12478"/>
                    <a:pt x="2715" y="10365"/>
                  </a:cubicBezTo>
                  <a:cubicBezTo>
                    <a:pt x="4529" y="8252"/>
                    <a:pt x="7566" y="4965"/>
                    <a:pt x="10519" y="2852"/>
                  </a:cubicBezTo>
                  <a:cubicBezTo>
                    <a:pt x="13472" y="739"/>
                    <a:pt x="16341" y="-200"/>
                    <a:pt x="18155" y="35"/>
                  </a:cubicBezTo>
                  <a:cubicBezTo>
                    <a:pt x="19969" y="270"/>
                    <a:pt x="20729" y="1678"/>
                    <a:pt x="21488" y="3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4723673" y="2972308"/>
              <a:ext cx="15695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500"/>
                    <a:pt x="16200" y="9000"/>
                    <a:pt x="18900" y="12600"/>
                  </a:cubicBezTo>
                  <a:cubicBezTo>
                    <a:pt x="21600" y="16200"/>
                    <a:pt x="18900" y="18900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4736373" y="2843045"/>
              <a:ext cx="381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200" y="12793"/>
                    <a:pt x="2400" y="5170"/>
                    <a:pt x="6000" y="1993"/>
                  </a:cubicBezTo>
                  <a:cubicBezTo>
                    <a:pt x="9600" y="-1183"/>
                    <a:pt x="1560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4825273" y="2946908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4812573" y="3035808"/>
              <a:ext cx="114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5047523" y="2978658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4888773" y="2154885"/>
              <a:ext cx="95251" cy="10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925"/>
                  </a:moveTo>
                  <a:cubicBezTo>
                    <a:pt x="0" y="4313"/>
                    <a:pt x="0" y="7701"/>
                    <a:pt x="720" y="8336"/>
                  </a:cubicBezTo>
                  <a:cubicBezTo>
                    <a:pt x="1440" y="8972"/>
                    <a:pt x="2880" y="6854"/>
                    <a:pt x="4800" y="4736"/>
                  </a:cubicBezTo>
                  <a:cubicBezTo>
                    <a:pt x="6720" y="2619"/>
                    <a:pt x="9120" y="501"/>
                    <a:pt x="11280" y="78"/>
                  </a:cubicBezTo>
                  <a:cubicBezTo>
                    <a:pt x="13440" y="-346"/>
                    <a:pt x="15360" y="925"/>
                    <a:pt x="17040" y="4736"/>
                  </a:cubicBezTo>
                  <a:cubicBezTo>
                    <a:pt x="18720" y="8548"/>
                    <a:pt x="20160" y="14901"/>
                    <a:pt x="21600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5530123" y="2336100"/>
              <a:ext cx="136614" cy="37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691" fill="norm" stroke="1" extrusionOk="0">
                  <a:moveTo>
                    <a:pt x="0" y="9576"/>
                  </a:moveTo>
                  <a:cubicBezTo>
                    <a:pt x="0" y="13920"/>
                    <a:pt x="0" y="18263"/>
                    <a:pt x="0" y="19907"/>
                  </a:cubicBezTo>
                  <a:cubicBezTo>
                    <a:pt x="0" y="21550"/>
                    <a:pt x="0" y="20493"/>
                    <a:pt x="0" y="17852"/>
                  </a:cubicBezTo>
                  <a:cubicBezTo>
                    <a:pt x="0" y="15211"/>
                    <a:pt x="0" y="10985"/>
                    <a:pt x="1163" y="7815"/>
                  </a:cubicBezTo>
                  <a:cubicBezTo>
                    <a:pt x="2326" y="4646"/>
                    <a:pt x="4652" y="2533"/>
                    <a:pt x="6978" y="1359"/>
                  </a:cubicBezTo>
                  <a:cubicBezTo>
                    <a:pt x="9305" y="185"/>
                    <a:pt x="11631" y="-50"/>
                    <a:pt x="13458" y="9"/>
                  </a:cubicBezTo>
                  <a:cubicBezTo>
                    <a:pt x="15286" y="67"/>
                    <a:pt x="16615" y="420"/>
                    <a:pt x="18111" y="1476"/>
                  </a:cubicBezTo>
                  <a:cubicBezTo>
                    <a:pt x="19606" y="2533"/>
                    <a:pt x="21268" y="4293"/>
                    <a:pt x="21434" y="5878"/>
                  </a:cubicBezTo>
                  <a:cubicBezTo>
                    <a:pt x="21600" y="7463"/>
                    <a:pt x="20271" y="8872"/>
                    <a:pt x="17280" y="10046"/>
                  </a:cubicBezTo>
                  <a:cubicBezTo>
                    <a:pt x="14289" y="11220"/>
                    <a:pt x="9637" y="12159"/>
                    <a:pt x="4985" y="13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5688873" y="2483358"/>
              <a:ext cx="139701" cy="245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6646"/>
                  </a:moveTo>
                  <a:cubicBezTo>
                    <a:pt x="1636" y="7015"/>
                    <a:pt x="3273" y="7385"/>
                    <a:pt x="4418" y="9231"/>
                  </a:cubicBezTo>
                  <a:cubicBezTo>
                    <a:pt x="5564" y="11077"/>
                    <a:pt x="6218" y="14400"/>
                    <a:pt x="6382" y="16523"/>
                  </a:cubicBezTo>
                  <a:cubicBezTo>
                    <a:pt x="6545" y="18646"/>
                    <a:pt x="6218" y="19569"/>
                    <a:pt x="5400" y="20308"/>
                  </a:cubicBezTo>
                  <a:cubicBezTo>
                    <a:pt x="4582" y="21046"/>
                    <a:pt x="3273" y="21600"/>
                    <a:pt x="2291" y="21415"/>
                  </a:cubicBezTo>
                  <a:cubicBezTo>
                    <a:pt x="1309" y="21231"/>
                    <a:pt x="655" y="20308"/>
                    <a:pt x="1636" y="17446"/>
                  </a:cubicBezTo>
                  <a:cubicBezTo>
                    <a:pt x="2618" y="14585"/>
                    <a:pt x="5236" y="9785"/>
                    <a:pt x="8836" y="6554"/>
                  </a:cubicBezTo>
                  <a:cubicBezTo>
                    <a:pt x="12436" y="3323"/>
                    <a:pt x="17018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5968768" y="2402985"/>
              <a:ext cx="145556" cy="35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68" fill="norm" stroke="1" extrusionOk="0">
                  <a:moveTo>
                    <a:pt x="20920" y="4111"/>
                  </a:moveTo>
                  <a:cubicBezTo>
                    <a:pt x="20920" y="3339"/>
                    <a:pt x="20920" y="2568"/>
                    <a:pt x="20616" y="1861"/>
                  </a:cubicBezTo>
                  <a:cubicBezTo>
                    <a:pt x="20312" y="1154"/>
                    <a:pt x="19703" y="511"/>
                    <a:pt x="18486" y="189"/>
                  </a:cubicBezTo>
                  <a:cubicBezTo>
                    <a:pt x="17269" y="-132"/>
                    <a:pt x="15444" y="-132"/>
                    <a:pt x="12554" y="897"/>
                  </a:cubicBezTo>
                  <a:cubicBezTo>
                    <a:pt x="9664" y="1925"/>
                    <a:pt x="5709" y="3982"/>
                    <a:pt x="3123" y="6682"/>
                  </a:cubicBezTo>
                  <a:cubicBezTo>
                    <a:pt x="537" y="9382"/>
                    <a:pt x="-680" y="12725"/>
                    <a:pt x="385" y="15168"/>
                  </a:cubicBezTo>
                  <a:cubicBezTo>
                    <a:pt x="1450" y="17611"/>
                    <a:pt x="4796" y="19154"/>
                    <a:pt x="8143" y="20054"/>
                  </a:cubicBezTo>
                  <a:cubicBezTo>
                    <a:pt x="11489" y="20954"/>
                    <a:pt x="14835" y="21211"/>
                    <a:pt x="18182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6222273" y="2446206"/>
              <a:ext cx="152401" cy="13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2798"/>
                  </a:moveTo>
                  <a:cubicBezTo>
                    <a:pt x="900" y="1489"/>
                    <a:pt x="1800" y="180"/>
                    <a:pt x="3000" y="17"/>
                  </a:cubicBezTo>
                  <a:cubicBezTo>
                    <a:pt x="4200" y="-147"/>
                    <a:pt x="5700" y="835"/>
                    <a:pt x="8850" y="4598"/>
                  </a:cubicBezTo>
                  <a:cubicBezTo>
                    <a:pt x="12000" y="8362"/>
                    <a:pt x="16800" y="14908"/>
                    <a:pt x="21600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6346379" y="2477008"/>
              <a:ext cx="85445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1267" y="0"/>
                  </a:moveTo>
                  <a:cubicBezTo>
                    <a:pt x="17579" y="1650"/>
                    <a:pt x="13891" y="3300"/>
                    <a:pt x="10467" y="6225"/>
                  </a:cubicBezTo>
                  <a:cubicBezTo>
                    <a:pt x="7043" y="9150"/>
                    <a:pt x="3882" y="13350"/>
                    <a:pt x="2038" y="15825"/>
                  </a:cubicBezTo>
                  <a:cubicBezTo>
                    <a:pt x="194" y="18300"/>
                    <a:pt x="-333" y="19050"/>
                    <a:pt x="194" y="19725"/>
                  </a:cubicBezTo>
                  <a:cubicBezTo>
                    <a:pt x="721" y="20400"/>
                    <a:pt x="2301" y="21000"/>
                    <a:pt x="38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6450873" y="2731007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6479358" y="2562451"/>
              <a:ext cx="44313" cy="9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070" fill="norm" stroke="1" extrusionOk="0">
                  <a:moveTo>
                    <a:pt x="7406" y="15184"/>
                  </a:moveTo>
                  <a:cubicBezTo>
                    <a:pt x="3478" y="16624"/>
                    <a:pt x="-449" y="18064"/>
                    <a:pt x="42" y="19264"/>
                  </a:cubicBezTo>
                  <a:cubicBezTo>
                    <a:pt x="533" y="20464"/>
                    <a:pt x="5442" y="21424"/>
                    <a:pt x="9369" y="20944"/>
                  </a:cubicBezTo>
                  <a:cubicBezTo>
                    <a:pt x="13296" y="20464"/>
                    <a:pt x="16242" y="18544"/>
                    <a:pt x="18206" y="16384"/>
                  </a:cubicBezTo>
                  <a:cubicBezTo>
                    <a:pt x="20169" y="14224"/>
                    <a:pt x="21151" y="11824"/>
                    <a:pt x="20169" y="9424"/>
                  </a:cubicBezTo>
                  <a:cubicBezTo>
                    <a:pt x="19187" y="7024"/>
                    <a:pt x="16242" y="4624"/>
                    <a:pt x="12315" y="2944"/>
                  </a:cubicBezTo>
                  <a:cubicBezTo>
                    <a:pt x="8387" y="1264"/>
                    <a:pt x="3478" y="304"/>
                    <a:pt x="1515" y="64"/>
                  </a:cubicBezTo>
                  <a:cubicBezTo>
                    <a:pt x="-449" y="-176"/>
                    <a:pt x="533" y="304"/>
                    <a:pt x="1515" y="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6649840" y="2393326"/>
              <a:ext cx="26741" cy="54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61" fill="norm" stroke="1" extrusionOk="0">
                  <a:moveTo>
                    <a:pt x="18277" y="805"/>
                  </a:moveTo>
                  <a:cubicBezTo>
                    <a:pt x="19938" y="383"/>
                    <a:pt x="21600" y="-39"/>
                    <a:pt x="20769" y="3"/>
                  </a:cubicBezTo>
                  <a:cubicBezTo>
                    <a:pt x="19938" y="45"/>
                    <a:pt x="16615" y="552"/>
                    <a:pt x="13292" y="2324"/>
                  </a:cubicBezTo>
                  <a:cubicBezTo>
                    <a:pt x="9969" y="4095"/>
                    <a:pt x="6646" y="7133"/>
                    <a:pt x="4154" y="10044"/>
                  </a:cubicBezTo>
                  <a:cubicBezTo>
                    <a:pt x="1662" y="12955"/>
                    <a:pt x="0" y="15739"/>
                    <a:pt x="0" y="17638"/>
                  </a:cubicBezTo>
                  <a:cubicBezTo>
                    <a:pt x="0" y="19536"/>
                    <a:pt x="1662" y="20548"/>
                    <a:pt x="3323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812823" y="2492570"/>
              <a:ext cx="209551" cy="30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697"/>
                  </a:moveTo>
                  <a:cubicBezTo>
                    <a:pt x="873" y="247"/>
                    <a:pt x="1745" y="-203"/>
                    <a:pt x="2836" y="97"/>
                  </a:cubicBezTo>
                  <a:cubicBezTo>
                    <a:pt x="3927" y="397"/>
                    <a:pt x="5236" y="1447"/>
                    <a:pt x="7745" y="4147"/>
                  </a:cubicBezTo>
                  <a:cubicBezTo>
                    <a:pt x="10255" y="6847"/>
                    <a:pt x="13964" y="11197"/>
                    <a:pt x="16473" y="14347"/>
                  </a:cubicBezTo>
                  <a:cubicBezTo>
                    <a:pt x="18982" y="17497"/>
                    <a:pt x="20291" y="19447"/>
                    <a:pt x="21600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6882673" y="2477008"/>
              <a:ext cx="1841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10" y="1011"/>
                    <a:pt x="18621" y="2021"/>
                    <a:pt x="16386" y="4232"/>
                  </a:cubicBezTo>
                  <a:cubicBezTo>
                    <a:pt x="14152" y="6442"/>
                    <a:pt x="11172" y="9853"/>
                    <a:pt x="8317" y="12947"/>
                  </a:cubicBezTo>
                  <a:cubicBezTo>
                    <a:pt x="5462" y="16042"/>
                    <a:pt x="2731" y="188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7136673" y="2756408"/>
              <a:ext cx="25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7162073" y="2559557"/>
              <a:ext cx="69851" cy="8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13292"/>
                  </a:moveTo>
                  <a:cubicBezTo>
                    <a:pt x="1309" y="16062"/>
                    <a:pt x="2618" y="18831"/>
                    <a:pt x="5564" y="20215"/>
                  </a:cubicBezTo>
                  <a:cubicBezTo>
                    <a:pt x="8509" y="21600"/>
                    <a:pt x="13091" y="21600"/>
                    <a:pt x="16364" y="20492"/>
                  </a:cubicBezTo>
                  <a:cubicBezTo>
                    <a:pt x="19636" y="19385"/>
                    <a:pt x="21600" y="17169"/>
                    <a:pt x="21600" y="13569"/>
                  </a:cubicBezTo>
                  <a:cubicBezTo>
                    <a:pt x="21600" y="9969"/>
                    <a:pt x="19636" y="4985"/>
                    <a:pt x="176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7282723" y="2426208"/>
              <a:ext cx="11991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600" fill="norm" stroke="1" extrusionOk="0">
                  <a:moveTo>
                    <a:pt x="9885" y="0"/>
                  </a:moveTo>
                  <a:cubicBezTo>
                    <a:pt x="13546" y="3245"/>
                    <a:pt x="17207" y="6490"/>
                    <a:pt x="19220" y="9177"/>
                  </a:cubicBezTo>
                  <a:cubicBezTo>
                    <a:pt x="21234" y="11865"/>
                    <a:pt x="21600" y="13994"/>
                    <a:pt x="18122" y="15972"/>
                  </a:cubicBezTo>
                  <a:cubicBezTo>
                    <a:pt x="14644" y="17949"/>
                    <a:pt x="7322" y="197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4069623" y="4258680"/>
              <a:ext cx="2349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838" y="521"/>
                    <a:pt x="11676" y="-1443"/>
                    <a:pt x="15276" y="1502"/>
                  </a:cubicBezTo>
                  <a:cubicBezTo>
                    <a:pt x="18876" y="4448"/>
                    <a:pt x="20238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4158523" y="4394707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4774473" y="4158629"/>
              <a:ext cx="115764" cy="44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52" fill="norm" stroke="1" extrusionOk="0">
                  <a:moveTo>
                    <a:pt x="16200" y="1283"/>
                  </a:moveTo>
                  <a:cubicBezTo>
                    <a:pt x="17743" y="669"/>
                    <a:pt x="19286" y="54"/>
                    <a:pt x="20250" y="3"/>
                  </a:cubicBezTo>
                  <a:cubicBezTo>
                    <a:pt x="21214" y="-48"/>
                    <a:pt x="21600" y="464"/>
                    <a:pt x="20057" y="2409"/>
                  </a:cubicBezTo>
                  <a:cubicBezTo>
                    <a:pt x="18514" y="4354"/>
                    <a:pt x="15043" y="7732"/>
                    <a:pt x="11379" y="10906"/>
                  </a:cubicBezTo>
                  <a:cubicBezTo>
                    <a:pt x="7714" y="14079"/>
                    <a:pt x="3857" y="17048"/>
                    <a:pt x="1929" y="18788"/>
                  </a:cubicBezTo>
                  <a:cubicBezTo>
                    <a:pt x="0" y="20528"/>
                    <a:pt x="0" y="21040"/>
                    <a:pt x="0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4971323" y="4172457"/>
              <a:ext cx="1270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133"/>
                    <a:pt x="13680" y="4267"/>
                    <a:pt x="10620" y="7067"/>
                  </a:cubicBezTo>
                  <a:cubicBezTo>
                    <a:pt x="7560" y="9867"/>
                    <a:pt x="5400" y="13333"/>
                    <a:pt x="3780" y="15867"/>
                  </a:cubicBezTo>
                  <a:cubicBezTo>
                    <a:pt x="2160" y="18400"/>
                    <a:pt x="108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4653823" y="4089907"/>
              <a:ext cx="539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9" y="18212"/>
                    <a:pt x="3219" y="14824"/>
                    <a:pt x="5506" y="11435"/>
                  </a:cubicBezTo>
                  <a:cubicBezTo>
                    <a:pt x="7793" y="8047"/>
                    <a:pt x="10758" y="4659"/>
                    <a:pt x="13553" y="2753"/>
                  </a:cubicBezTo>
                  <a:cubicBezTo>
                    <a:pt x="16348" y="847"/>
                    <a:pt x="18974" y="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4723673" y="4801108"/>
              <a:ext cx="8468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800"/>
                    <a:pt x="21600" y="9600"/>
                    <a:pt x="21600" y="13200"/>
                  </a:cubicBezTo>
                  <a:cubicBezTo>
                    <a:pt x="21600" y="16800"/>
                    <a:pt x="108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4749073" y="4659291"/>
              <a:ext cx="571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1600" y="12960"/>
                    <a:pt x="3200" y="5400"/>
                    <a:pt x="6800" y="2160"/>
                  </a:cubicBezTo>
                  <a:cubicBezTo>
                    <a:pt x="10400" y="-1080"/>
                    <a:pt x="16000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4882423" y="4750308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4857023" y="4826508"/>
              <a:ext cx="88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5034823" y="4763008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4885343" y="3825607"/>
              <a:ext cx="132159" cy="13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880" fill="norm" stroke="1" extrusionOk="0">
                  <a:moveTo>
                    <a:pt x="547" y="4679"/>
                  </a:moveTo>
                  <a:cubicBezTo>
                    <a:pt x="884" y="6367"/>
                    <a:pt x="1222" y="8055"/>
                    <a:pt x="1053" y="11092"/>
                  </a:cubicBezTo>
                  <a:cubicBezTo>
                    <a:pt x="884" y="14130"/>
                    <a:pt x="209" y="18517"/>
                    <a:pt x="41" y="19867"/>
                  </a:cubicBezTo>
                  <a:cubicBezTo>
                    <a:pt x="-128" y="21217"/>
                    <a:pt x="209" y="19530"/>
                    <a:pt x="1391" y="15986"/>
                  </a:cubicBezTo>
                  <a:cubicBezTo>
                    <a:pt x="2572" y="12442"/>
                    <a:pt x="4597" y="7042"/>
                    <a:pt x="6284" y="3836"/>
                  </a:cubicBezTo>
                  <a:cubicBezTo>
                    <a:pt x="7972" y="629"/>
                    <a:pt x="9322" y="-383"/>
                    <a:pt x="11853" y="123"/>
                  </a:cubicBezTo>
                  <a:cubicBezTo>
                    <a:pt x="14385" y="629"/>
                    <a:pt x="18097" y="2654"/>
                    <a:pt x="19785" y="6367"/>
                  </a:cubicBezTo>
                  <a:cubicBezTo>
                    <a:pt x="21472" y="10080"/>
                    <a:pt x="21135" y="15480"/>
                    <a:pt x="20797" y="20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6057173" y="4026407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168"/>
                    <a:pt x="12960" y="8337"/>
                    <a:pt x="9360" y="11937"/>
                  </a:cubicBezTo>
                  <a:cubicBezTo>
                    <a:pt x="5760" y="15537"/>
                    <a:pt x="2880" y="18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5695223" y="4445508"/>
              <a:ext cx="927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3" y="18000"/>
                    <a:pt x="2466" y="14400"/>
                    <a:pt x="4019" y="11700"/>
                  </a:cubicBezTo>
                  <a:cubicBezTo>
                    <a:pt x="5573" y="9000"/>
                    <a:pt x="7447" y="7200"/>
                    <a:pt x="9370" y="5400"/>
                  </a:cubicBezTo>
                  <a:cubicBezTo>
                    <a:pt x="11293" y="3600"/>
                    <a:pt x="13266" y="1800"/>
                    <a:pt x="15312" y="900"/>
                  </a:cubicBezTo>
                  <a:cubicBezTo>
                    <a:pt x="17359" y="0"/>
                    <a:pt x="1947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5616288" y="4708751"/>
              <a:ext cx="415486" cy="19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46" fill="norm" stroke="1" extrusionOk="0">
                  <a:moveTo>
                    <a:pt x="7341" y="2470"/>
                  </a:moveTo>
                  <a:cubicBezTo>
                    <a:pt x="7450" y="5025"/>
                    <a:pt x="7559" y="7580"/>
                    <a:pt x="6959" y="10599"/>
                  </a:cubicBezTo>
                  <a:cubicBezTo>
                    <a:pt x="6359" y="13618"/>
                    <a:pt x="5050" y="17102"/>
                    <a:pt x="4123" y="19076"/>
                  </a:cubicBezTo>
                  <a:cubicBezTo>
                    <a:pt x="3196" y="21050"/>
                    <a:pt x="2650" y="21515"/>
                    <a:pt x="1941" y="20586"/>
                  </a:cubicBezTo>
                  <a:cubicBezTo>
                    <a:pt x="1232" y="19657"/>
                    <a:pt x="359" y="17334"/>
                    <a:pt x="87" y="14896"/>
                  </a:cubicBezTo>
                  <a:cubicBezTo>
                    <a:pt x="-186" y="12457"/>
                    <a:pt x="141" y="9902"/>
                    <a:pt x="1723" y="7580"/>
                  </a:cubicBezTo>
                  <a:cubicBezTo>
                    <a:pt x="3305" y="5257"/>
                    <a:pt x="6141" y="3167"/>
                    <a:pt x="9359" y="1889"/>
                  </a:cubicBezTo>
                  <a:cubicBezTo>
                    <a:pt x="12578" y="612"/>
                    <a:pt x="16178" y="147"/>
                    <a:pt x="18250" y="31"/>
                  </a:cubicBezTo>
                  <a:cubicBezTo>
                    <a:pt x="20323" y="-85"/>
                    <a:pt x="20869" y="147"/>
                    <a:pt x="21414" y="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5949223" y="4581751"/>
              <a:ext cx="495301" cy="45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17263"/>
                  </a:moveTo>
                  <a:cubicBezTo>
                    <a:pt x="185" y="18263"/>
                    <a:pt x="369" y="19263"/>
                    <a:pt x="554" y="20063"/>
                  </a:cubicBezTo>
                  <a:cubicBezTo>
                    <a:pt x="738" y="20863"/>
                    <a:pt x="923" y="21463"/>
                    <a:pt x="1062" y="21513"/>
                  </a:cubicBezTo>
                  <a:cubicBezTo>
                    <a:pt x="1200" y="21563"/>
                    <a:pt x="1292" y="21063"/>
                    <a:pt x="1292" y="19063"/>
                  </a:cubicBezTo>
                  <a:cubicBezTo>
                    <a:pt x="1292" y="17063"/>
                    <a:pt x="1200" y="13563"/>
                    <a:pt x="1246" y="10663"/>
                  </a:cubicBezTo>
                  <a:cubicBezTo>
                    <a:pt x="1292" y="7763"/>
                    <a:pt x="1477" y="5463"/>
                    <a:pt x="1615" y="4063"/>
                  </a:cubicBezTo>
                  <a:cubicBezTo>
                    <a:pt x="1754" y="2663"/>
                    <a:pt x="1846" y="2163"/>
                    <a:pt x="2123" y="1813"/>
                  </a:cubicBezTo>
                  <a:cubicBezTo>
                    <a:pt x="2400" y="1463"/>
                    <a:pt x="2862" y="1263"/>
                    <a:pt x="4569" y="1063"/>
                  </a:cubicBezTo>
                  <a:cubicBezTo>
                    <a:pt x="6277" y="863"/>
                    <a:pt x="9231" y="663"/>
                    <a:pt x="12046" y="463"/>
                  </a:cubicBezTo>
                  <a:cubicBezTo>
                    <a:pt x="14862" y="263"/>
                    <a:pt x="17538" y="63"/>
                    <a:pt x="19108" y="13"/>
                  </a:cubicBezTo>
                  <a:cubicBezTo>
                    <a:pt x="20677" y="-37"/>
                    <a:pt x="21138" y="63"/>
                    <a:pt x="21600" y="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6118228" y="4723385"/>
              <a:ext cx="123096" cy="178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28" fill="norm" stroke="1" extrusionOk="0">
                  <a:moveTo>
                    <a:pt x="2620" y="3948"/>
                  </a:moveTo>
                  <a:cubicBezTo>
                    <a:pt x="3352" y="2692"/>
                    <a:pt x="4084" y="1436"/>
                    <a:pt x="5732" y="683"/>
                  </a:cubicBezTo>
                  <a:cubicBezTo>
                    <a:pt x="7379" y="-71"/>
                    <a:pt x="9942" y="-322"/>
                    <a:pt x="12138" y="557"/>
                  </a:cubicBezTo>
                  <a:cubicBezTo>
                    <a:pt x="14335" y="1436"/>
                    <a:pt x="16166" y="3445"/>
                    <a:pt x="15250" y="6208"/>
                  </a:cubicBezTo>
                  <a:cubicBezTo>
                    <a:pt x="14335" y="8971"/>
                    <a:pt x="10674" y="12487"/>
                    <a:pt x="8111" y="14748"/>
                  </a:cubicBezTo>
                  <a:cubicBezTo>
                    <a:pt x="5549" y="17008"/>
                    <a:pt x="4084" y="18013"/>
                    <a:pt x="2620" y="18892"/>
                  </a:cubicBezTo>
                  <a:cubicBezTo>
                    <a:pt x="1155" y="19771"/>
                    <a:pt x="-309" y="20525"/>
                    <a:pt x="57" y="20901"/>
                  </a:cubicBezTo>
                  <a:cubicBezTo>
                    <a:pt x="423" y="21278"/>
                    <a:pt x="2620" y="21278"/>
                    <a:pt x="6464" y="21152"/>
                  </a:cubicBezTo>
                  <a:cubicBezTo>
                    <a:pt x="10308" y="21027"/>
                    <a:pt x="15799" y="20776"/>
                    <a:pt x="21291" y="20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6300804" y="4794758"/>
              <a:ext cx="48470" cy="13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025" fill="norm" stroke="1" extrusionOk="0">
                  <a:moveTo>
                    <a:pt x="20609" y="0"/>
                  </a:moveTo>
                  <a:cubicBezTo>
                    <a:pt x="17909" y="3273"/>
                    <a:pt x="15209" y="6545"/>
                    <a:pt x="12509" y="8836"/>
                  </a:cubicBezTo>
                  <a:cubicBezTo>
                    <a:pt x="9809" y="11127"/>
                    <a:pt x="7109" y="12436"/>
                    <a:pt x="4409" y="14564"/>
                  </a:cubicBezTo>
                  <a:cubicBezTo>
                    <a:pt x="1709" y="16691"/>
                    <a:pt x="-991" y="19636"/>
                    <a:pt x="359" y="20618"/>
                  </a:cubicBezTo>
                  <a:cubicBezTo>
                    <a:pt x="1709" y="21600"/>
                    <a:pt x="7109" y="20618"/>
                    <a:pt x="12509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6419123" y="4801108"/>
              <a:ext cx="8468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200"/>
                    <a:pt x="21600" y="10400"/>
                    <a:pt x="21600" y="14000"/>
                  </a:cubicBezTo>
                  <a:cubicBezTo>
                    <a:pt x="21600" y="17600"/>
                    <a:pt x="1080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6285773" y="4737608"/>
              <a:ext cx="2413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5" y="16364"/>
                    <a:pt x="3411" y="11127"/>
                    <a:pt x="7011" y="7527"/>
                  </a:cubicBezTo>
                  <a:cubicBezTo>
                    <a:pt x="10611" y="3927"/>
                    <a:pt x="16105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6917129" y="4241088"/>
              <a:ext cx="200495" cy="19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69" fill="norm" stroke="1" extrusionOk="0">
                  <a:moveTo>
                    <a:pt x="4437" y="10363"/>
                  </a:moveTo>
                  <a:cubicBezTo>
                    <a:pt x="7587" y="8317"/>
                    <a:pt x="10737" y="6270"/>
                    <a:pt x="12537" y="4679"/>
                  </a:cubicBezTo>
                  <a:cubicBezTo>
                    <a:pt x="14337" y="3087"/>
                    <a:pt x="14787" y="1950"/>
                    <a:pt x="14450" y="1155"/>
                  </a:cubicBezTo>
                  <a:cubicBezTo>
                    <a:pt x="14112" y="359"/>
                    <a:pt x="12987" y="-96"/>
                    <a:pt x="11187" y="18"/>
                  </a:cubicBezTo>
                  <a:cubicBezTo>
                    <a:pt x="9387" y="131"/>
                    <a:pt x="6912" y="813"/>
                    <a:pt x="4662" y="3656"/>
                  </a:cubicBezTo>
                  <a:cubicBezTo>
                    <a:pt x="2412" y="6498"/>
                    <a:pt x="387" y="11500"/>
                    <a:pt x="50" y="14910"/>
                  </a:cubicBezTo>
                  <a:cubicBezTo>
                    <a:pt x="-288" y="18321"/>
                    <a:pt x="1062" y="20140"/>
                    <a:pt x="4887" y="20822"/>
                  </a:cubicBezTo>
                  <a:cubicBezTo>
                    <a:pt x="8712" y="21504"/>
                    <a:pt x="15012" y="21049"/>
                    <a:pt x="21312" y="20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7143023" y="4280408"/>
              <a:ext cx="1270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3716"/>
                    <a:pt x="4320" y="7432"/>
                    <a:pt x="7920" y="11032"/>
                  </a:cubicBezTo>
                  <a:cubicBezTo>
                    <a:pt x="11520" y="14632"/>
                    <a:pt x="16560" y="181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7106168" y="4303914"/>
              <a:ext cx="138456" cy="26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09" fill="norm" stroke="1" extrusionOk="0">
                  <a:moveTo>
                    <a:pt x="21088" y="155"/>
                  </a:moveTo>
                  <a:cubicBezTo>
                    <a:pt x="18831" y="-18"/>
                    <a:pt x="16575" y="-191"/>
                    <a:pt x="14318" y="500"/>
                  </a:cubicBezTo>
                  <a:cubicBezTo>
                    <a:pt x="12061" y="1191"/>
                    <a:pt x="9804" y="2747"/>
                    <a:pt x="7225" y="5252"/>
                  </a:cubicBezTo>
                  <a:cubicBezTo>
                    <a:pt x="4646" y="7758"/>
                    <a:pt x="1745" y="11214"/>
                    <a:pt x="616" y="14065"/>
                  </a:cubicBezTo>
                  <a:cubicBezTo>
                    <a:pt x="-512" y="16916"/>
                    <a:pt x="133" y="19163"/>
                    <a:pt x="778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7314473" y="4207366"/>
              <a:ext cx="172002" cy="55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77" fill="norm" stroke="1" extrusionOk="0">
                  <a:moveTo>
                    <a:pt x="7807" y="7544"/>
                  </a:moveTo>
                  <a:cubicBezTo>
                    <a:pt x="5986" y="10265"/>
                    <a:pt x="4164" y="12985"/>
                    <a:pt x="3123" y="15170"/>
                  </a:cubicBezTo>
                  <a:cubicBezTo>
                    <a:pt x="2082" y="17355"/>
                    <a:pt x="1822" y="19004"/>
                    <a:pt x="1692" y="20034"/>
                  </a:cubicBezTo>
                  <a:cubicBezTo>
                    <a:pt x="1561" y="21065"/>
                    <a:pt x="1561" y="21477"/>
                    <a:pt x="1561" y="21477"/>
                  </a:cubicBezTo>
                  <a:cubicBezTo>
                    <a:pt x="1561" y="21477"/>
                    <a:pt x="1561" y="21065"/>
                    <a:pt x="1692" y="19333"/>
                  </a:cubicBezTo>
                  <a:cubicBezTo>
                    <a:pt x="1822" y="17602"/>
                    <a:pt x="2082" y="14552"/>
                    <a:pt x="2602" y="11625"/>
                  </a:cubicBezTo>
                  <a:cubicBezTo>
                    <a:pt x="3123" y="8698"/>
                    <a:pt x="3904" y="5895"/>
                    <a:pt x="5335" y="3958"/>
                  </a:cubicBezTo>
                  <a:cubicBezTo>
                    <a:pt x="6766" y="2021"/>
                    <a:pt x="8848" y="949"/>
                    <a:pt x="10540" y="413"/>
                  </a:cubicBezTo>
                  <a:cubicBezTo>
                    <a:pt x="12231" y="-123"/>
                    <a:pt x="13533" y="-123"/>
                    <a:pt x="15354" y="330"/>
                  </a:cubicBezTo>
                  <a:cubicBezTo>
                    <a:pt x="17176" y="784"/>
                    <a:pt x="19518" y="1691"/>
                    <a:pt x="20559" y="2639"/>
                  </a:cubicBezTo>
                  <a:cubicBezTo>
                    <a:pt x="21600" y="3587"/>
                    <a:pt x="21340" y="4576"/>
                    <a:pt x="19128" y="5401"/>
                  </a:cubicBezTo>
                  <a:cubicBezTo>
                    <a:pt x="16916" y="6225"/>
                    <a:pt x="12752" y="6885"/>
                    <a:pt x="9239" y="7173"/>
                  </a:cubicBezTo>
                  <a:cubicBezTo>
                    <a:pt x="5725" y="7462"/>
                    <a:pt x="2863" y="7379"/>
                    <a:pt x="0" y="7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7732444" y="3873519"/>
              <a:ext cx="363080" cy="112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69" fill="norm" stroke="1" extrusionOk="0">
                  <a:moveTo>
                    <a:pt x="21541" y="375"/>
                  </a:moveTo>
                  <a:cubicBezTo>
                    <a:pt x="21164" y="213"/>
                    <a:pt x="20788" y="50"/>
                    <a:pt x="20285" y="10"/>
                  </a:cubicBezTo>
                  <a:cubicBezTo>
                    <a:pt x="19783" y="-31"/>
                    <a:pt x="19155" y="50"/>
                    <a:pt x="17774" y="456"/>
                  </a:cubicBezTo>
                  <a:cubicBezTo>
                    <a:pt x="16392" y="862"/>
                    <a:pt x="14257" y="1593"/>
                    <a:pt x="12122" y="2588"/>
                  </a:cubicBezTo>
                  <a:cubicBezTo>
                    <a:pt x="9988" y="3583"/>
                    <a:pt x="7853" y="4841"/>
                    <a:pt x="6094" y="6242"/>
                  </a:cubicBezTo>
                  <a:cubicBezTo>
                    <a:pt x="4336" y="7643"/>
                    <a:pt x="2955" y="9186"/>
                    <a:pt x="1888" y="10708"/>
                  </a:cubicBezTo>
                  <a:cubicBezTo>
                    <a:pt x="820" y="12231"/>
                    <a:pt x="67" y="13733"/>
                    <a:pt x="4" y="15073"/>
                  </a:cubicBezTo>
                  <a:cubicBezTo>
                    <a:pt x="-59" y="16413"/>
                    <a:pt x="569" y="17590"/>
                    <a:pt x="2453" y="18544"/>
                  </a:cubicBezTo>
                  <a:cubicBezTo>
                    <a:pt x="4336" y="19498"/>
                    <a:pt x="7476" y="20229"/>
                    <a:pt x="10239" y="20696"/>
                  </a:cubicBezTo>
                  <a:cubicBezTo>
                    <a:pt x="13001" y="21163"/>
                    <a:pt x="15388" y="21366"/>
                    <a:pt x="17774" y="21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8143879" y="3952281"/>
              <a:ext cx="148495" cy="11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29" fill="norm" stroke="1" extrusionOk="0">
                  <a:moveTo>
                    <a:pt x="351" y="5313"/>
                  </a:moveTo>
                  <a:cubicBezTo>
                    <a:pt x="47" y="3418"/>
                    <a:pt x="-257" y="1524"/>
                    <a:pt x="351" y="576"/>
                  </a:cubicBezTo>
                  <a:cubicBezTo>
                    <a:pt x="960" y="-371"/>
                    <a:pt x="2481" y="-371"/>
                    <a:pt x="5371" y="2282"/>
                  </a:cubicBezTo>
                  <a:cubicBezTo>
                    <a:pt x="8261" y="4934"/>
                    <a:pt x="12520" y="10240"/>
                    <a:pt x="15411" y="13840"/>
                  </a:cubicBezTo>
                  <a:cubicBezTo>
                    <a:pt x="18301" y="17440"/>
                    <a:pt x="19822" y="19334"/>
                    <a:pt x="21343" y="2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8266923" y="3941741"/>
              <a:ext cx="91945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171" y="1588"/>
                  </a:moveTo>
                  <a:cubicBezTo>
                    <a:pt x="20651" y="794"/>
                    <a:pt x="21131" y="0"/>
                    <a:pt x="20651" y="0"/>
                  </a:cubicBezTo>
                  <a:cubicBezTo>
                    <a:pt x="20171" y="0"/>
                    <a:pt x="18731" y="794"/>
                    <a:pt x="16091" y="2779"/>
                  </a:cubicBezTo>
                  <a:cubicBezTo>
                    <a:pt x="13451" y="4765"/>
                    <a:pt x="9611" y="7941"/>
                    <a:pt x="6491" y="10879"/>
                  </a:cubicBezTo>
                  <a:cubicBezTo>
                    <a:pt x="3371" y="13818"/>
                    <a:pt x="971" y="16518"/>
                    <a:pt x="251" y="18265"/>
                  </a:cubicBezTo>
                  <a:cubicBezTo>
                    <a:pt x="-469" y="20012"/>
                    <a:pt x="491" y="20806"/>
                    <a:pt x="14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8349523" y="4235958"/>
              <a:ext cx="1" cy="381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8362223" y="4090613"/>
              <a:ext cx="36818" cy="28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17974" fill="norm" stroke="1" extrusionOk="0">
                  <a:moveTo>
                    <a:pt x="7200" y="11700"/>
                  </a:moveTo>
                  <a:cubicBezTo>
                    <a:pt x="12000" y="15750"/>
                    <a:pt x="16800" y="19800"/>
                    <a:pt x="19200" y="17100"/>
                  </a:cubicBezTo>
                  <a:cubicBezTo>
                    <a:pt x="21600" y="14400"/>
                    <a:pt x="21600" y="4950"/>
                    <a:pt x="18000" y="1575"/>
                  </a:cubicBezTo>
                  <a:cubicBezTo>
                    <a:pt x="14400" y="-1800"/>
                    <a:pt x="7200" y="900"/>
                    <a:pt x="0" y="3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8565423" y="4121657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9012857" y="3943585"/>
              <a:ext cx="85967" cy="36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91" fill="norm" stroke="1" extrusionOk="0">
                  <a:moveTo>
                    <a:pt x="14716" y="1147"/>
                  </a:moveTo>
                  <a:cubicBezTo>
                    <a:pt x="16258" y="519"/>
                    <a:pt x="17801" y="-109"/>
                    <a:pt x="17544" y="17"/>
                  </a:cubicBezTo>
                  <a:cubicBezTo>
                    <a:pt x="17287" y="142"/>
                    <a:pt x="15230" y="1021"/>
                    <a:pt x="11887" y="2779"/>
                  </a:cubicBezTo>
                  <a:cubicBezTo>
                    <a:pt x="8544" y="4538"/>
                    <a:pt x="3916" y="7175"/>
                    <a:pt x="1601" y="9686"/>
                  </a:cubicBezTo>
                  <a:cubicBezTo>
                    <a:pt x="-713" y="12198"/>
                    <a:pt x="-713" y="14584"/>
                    <a:pt x="2887" y="16531"/>
                  </a:cubicBezTo>
                  <a:cubicBezTo>
                    <a:pt x="6487" y="18477"/>
                    <a:pt x="13687" y="19984"/>
                    <a:pt x="20887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9209083" y="3954355"/>
              <a:ext cx="98008" cy="43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333" fill="norm" stroke="1" extrusionOk="0">
                  <a:moveTo>
                    <a:pt x="859" y="12317"/>
                  </a:moveTo>
                  <a:cubicBezTo>
                    <a:pt x="1309" y="14613"/>
                    <a:pt x="1759" y="16909"/>
                    <a:pt x="1984" y="18526"/>
                  </a:cubicBezTo>
                  <a:cubicBezTo>
                    <a:pt x="2209" y="20143"/>
                    <a:pt x="2209" y="21083"/>
                    <a:pt x="2209" y="21291"/>
                  </a:cubicBezTo>
                  <a:cubicBezTo>
                    <a:pt x="2209" y="21500"/>
                    <a:pt x="2209" y="20978"/>
                    <a:pt x="1534" y="18787"/>
                  </a:cubicBezTo>
                  <a:cubicBezTo>
                    <a:pt x="859" y="16596"/>
                    <a:pt x="-491" y="12735"/>
                    <a:pt x="184" y="9604"/>
                  </a:cubicBezTo>
                  <a:cubicBezTo>
                    <a:pt x="859" y="6474"/>
                    <a:pt x="3559" y="4074"/>
                    <a:pt x="5809" y="2613"/>
                  </a:cubicBezTo>
                  <a:cubicBezTo>
                    <a:pt x="8059" y="1152"/>
                    <a:pt x="9859" y="630"/>
                    <a:pt x="11884" y="317"/>
                  </a:cubicBezTo>
                  <a:cubicBezTo>
                    <a:pt x="13909" y="4"/>
                    <a:pt x="16159" y="-100"/>
                    <a:pt x="17734" y="109"/>
                  </a:cubicBezTo>
                  <a:cubicBezTo>
                    <a:pt x="19309" y="317"/>
                    <a:pt x="20209" y="839"/>
                    <a:pt x="20434" y="1726"/>
                  </a:cubicBezTo>
                  <a:cubicBezTo>
                    <a:pt x="20659" y="2613"/>
                    <a:pt x="20209" y="3865"/>
                    <a:pt x="19534" y="4752"/>
                  </a:cubicBezTo>
                  <a:cubicBezTo>
                    <a:pt x="18859" y="5639"/>
                    <a:pt x="17959" y="6161"/>
                    <a:pt x="16834" y="6630"/>
                  </a:cubicBezTo>
                  <a:cubicBezTo>
                    <a:pt x="15709" y="7100"/>
                    <a:pt x="14359" y="7517"/>
                    <a:pt x="15034" y="8352"/>
                  </a:cubicBezTo>
                  <a:cubicBezTo>
                    <a:pt x="15709" y="9187"/>
                    <a:pt x="18409" y="10439"/>
                    <a:pt x="19759" y="11326"/>
                  </a:cubicBezTo>
                  <a:cubicBezTo>
                    <a:pt x="21109" y="12213"/>
                    <a:pt x="21109" y="12735"/>
                    <a:pt x="20209" y="13152"/>
                  </a:cubicBezTo>
                  <a:cubicBezTo>
                    <a:pt x="19309" y="13570"/>
                    <a:pt x="17509" y="13883"/>
                    <a:pt x="15259" y="13987"/>
                  </a:cubicBezTo>
                  <a:cubicBezTo>
                    <a:pt x="13009" y="14091"/>
                    <a:pt x="10309" y="13987"/>
                    <a:pt x="8959" y="13622"/>
                  </a:cubicBezTo>
                  <a:cubicBezTo>
                    <a:pt x="7609" y="13257"/>
                    <a:pt x="7609" y="12630"/>
                    <a:pt x="7609" y="12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9367077" y="4153407"/>
              <a:ext cx="41524" cy="7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8" h="21008" fill="norm" stroke="1" extrusionOk="0">
                  <a:moveTo>
                    <a:pt x="14674" y="7406"/>
                  </a:moveTo>
                  <a:cubicBezTo>
                    <a:pt x="9531" y="8640"/>
                    <a:pt x="4388" y="9874"/>
                    <a:pt x="1816" y="12034"/>
                  </a:cubicBezTo>
                  <a:cubicBezTo>
                    <a:pt x="-755" y="14194"/>
                    <a:pt x="-755" y="17280"/>
                    <a:pt x="2845" y="19131"/>
                  </a:cubicBezTo>
                  <a:cubicBezTo>
                    <a:pt x="6445" y="20983"/>
                    <a:pt x="13645" y="21600"/>
                    <a:pt x="17245" y="20366"/>
                  </a:cubicBezTo>
                  <a:cubicBezTo>
                    <a:pt x="20845" y="19131"/>
                    <a:pt x="20845" y="16046"/>
                    <a:pt x="18788" y="12343"/>
                  </a:cubicBezTo>
                  <a:cubicBezTo>
                    <a:pt x="16731" y="8640"/>
                    <a:pt x="12616" y="4320"/>
                    <a:pt x="8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9454423" y="4121657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9543323" y="4064507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9600473" y="3932105"/>
              <a:ext cx="106943" cy="41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51" fill="norm" stroke="1" extrusionOk="0">
                  <a:moveTo>
                    <a:pt x="0" y="21551"/>
                  </a:moveTo>
                  <a:cubicBezTo>
                    <a:pt x="424" y="18606"/>
                    <a:pt x="847" y="15660"/>
                    <a:pt x="1906" y="12496"/>
                  </a:cubicBezTo>
                  <a:cubicBezTo>
                    <a:pt x="2965" y="9333"/>
                    <a:pt x="4659" y="5951"/>
                    <a:pt x="5718" y="3987"/>
                  </a:cubicBezTo>
                  <a:cubicBezTo>
                    <a:pt x="6776" y="2024"/>
                    <a:pt x="7200" y="1478"/>
                    <a:pt x="8047" y="987"/>
                  </a:cubicBezTo>
                  <a:cubicBezTo>
                    <a:pt x="8894" y="496"/>
                    <a:pt x="10165" y="60"/>
                    <a:pt x="11647" y="6"/>
                  </a:cubicBezTo>
                  <a:cubicBezTo>
                    <a:pt x="13129" y="-49"/>
                    <a:pt x="14824" y="278"/>
                    <a:pt x="16306" y="1369"/>
                  </a:cubicBezTo>
                  <a:cubicBezTo>
                    <a:pt x="17788" y="2460"/>
                    <a:pt x="19059" y="4315"/>
                    <a:pt x="19482" y="5515"/>
                  </a:cubicBezTo>
                  <a:cubicBezTo>
                    <a:pt x="19906" y="6715"/>
                    <a:pt x="19482" y="7260"/>
                    <a:pt x="18635" y="7751"/>
                  </a:cubicBezTo>
                  <a:cubicBezTo>
                    <a:pt x="17788" y="8242"/>
                    <a:pt x="16518" y="8678"/>
                    <a:pt x="16941" y="8951"/>
                  </a:cubicBezTo>
                  <a:cubicBezTo>
                    <a:pt x="17365" y="9224"/>
                    <a:pt x="19482" y="9333"/>
                    <a:pt x="20541" y="9660"/>
                  </a:cubicBezTo>
                  <a:cubicBezTo>
                    <a:pt x="21600" y="9987"/>
                    <a:pt x="21600" y="10533"/>
                    <a:pt x="20965" y="11024"/>
                  </a:cubicBezTo>
                  <a:cubicBezTo>
                    <a:pt x="20329" y="11515"/>
                    <a:pt x="19059" y="11951"/>
                    <a:pt x="15671" y="12224"/>
                  </a:cubicBezTo>
                  <a:cubicBezTo>
                    <a:pt x="12282" y="12496"/>
                    <a:pt x="6776" y="12606"/>
                    <a:pt x="1271" y="12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9797323" y="4115307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9822723" y="3993351"/>
              <a:ext cx="177801" cy="15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180"/>
                  </a:moveTo>
                  <a:cubicBezTo>
                    <a:pt x="1543" y="-112"/>
                    <a:pt x="3086" y="-404"/>
                    <a:pt x="6043" y="2369"/>
                  </a:cubicBezTo>
                  <a:cubicBezTo>
                    <a:pt x="9000" y="5142"/>
                    <a:pt x="13371" y="10980"/>
                    <a:pt x="16200" y="14628"/>
                  </a:cubicBezTo>
                  <a:cubicBezTo>
                    <a:pt x="19029" y="18277"/>
                    <a:pt x="20314" y="19737"/>
                    <a:pt x="21600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9905273" y="3975607"/>
              <a:ext cx="1016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5444"/>
                    <a:pt x="11700" y="10888"/>
                    <a:pt x="8100" y="14488"/>
                  </a:cubicBezTo>
                  <a:cubicBezTo>
                    <a:pt x="4500" y="18088"/>
                    <a:pt x="2250" y="198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0032273" y="4153407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0057673" y="406450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0146573" y="3956557"/>
              <a:ext cx="100654" cy="28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30" fill="norm" stroke="1" extrusionOk="0">
                  <a:moveTo>
                    <a:pt x="6612" y="0"/>
                  </a:moveTo>
                  <a:cubicBezTo>
                    <a:pt x="8816" y="161"/>
                    <a:pt x="11020" y="322"/>
                    <a:pt x="13665" y="2096"/>
                  </a:cubicBezTo>
                  <a:cubicBezTo>
                    <a:pt x="16310" y="3869"/>
                    <a:pt x="19396" y="7254"/>
                    <a:pt x="20498" y="10155"/>
                  </a:cubicBezTo>
                  <a:cubicBezTo>
                    <a:pt x="21600" y="13057"/>
                    <a:pt x="20718" y="15475"/>
                    <a:pt x="18073" y="17328"/>
                  </a:cubicBezTo>
                  <a:cubicBezTo>
                    <a:pt x="15429" y="19182"/>
                    <a:pt x="11020" y="20472"/>
                    <a:pt x="7714" y="21036"/>
                  </a:cubicBezTo>
                  <a:cubicBezTo>
                    <a:pt x="4408" y="21600"/>
                    <a:pt x="2204" y="21439"/>
                    <a:pt x="0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0248173" y="3793549"/>
              <a:ext cx="152401" cy="11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7719"/>
                  </a:moveTo>
                  <a:cubicBezTo>
                    <a:pt x="1200" y="5019"/>
                    <a:pt x="2400" y="2319"/>
                    <a:pt x="3900" y="969"/>
                  </a:cubicBezTo>
                  <a:cubicBezTo>
                    <a:pt x="5400" y="-381"/>
                    <a:pt x="7200" y="-381"/>
                    <a:pt x="8550" y="1355"/>
                  </a:cubicBezTo>
                  <a:cubicBezTo>
                    <a:pt x="9900" y="3090"/>
                    <a:pt x="10800" y="6562"/>
                    <a:pt x="10200" y="9648"/>
                  </a:cubicBezTo>
                  <a:cubicBezTo>
                    <a:pt x="9600" y="12733"/>
                    <a:pt x="7500" y="15433"/>
                    <a:pt x="5850" y="17362"/>
                  </a:cubicBezTo>
                  <a:cubicBezTo>
                    <a:pt x="4200" y="19290"/>
                    <a:pt x="3000" y="20448"/>
                    <a:pt x="3450" y="20833"/>
                  </a:cubicBezTo>
                  <a:cubicBezTo>
                    <a:pt x="3900" y="21219"/>
                    <a:pt x="6000" y="20833"/>
                    <a:pt x="9300" y="20640"/>
                  </a:cubicBezTo>
                  <a:cubicBezTo>
                    <a:pt x="12600" y="20448"/>
                    <a:pt x="17100" y="20448"/>
                    <a:pt x="21600" y="20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0235473" y="3842257"/>
              <a:ext cx="278065" cy="74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62" fill="norm" stroke="1" extrusionOk="0">
                  <a:moveTo>
                    <a:pt x="14024" y="0"/>
                  </a:moveTo>
                  <a:cubicBezTo>
                    <a:pt x="16119" y="1841"/>
                    <a:pt x="18215" y="3682"/>
                    <a:pt x="19585" y="5676"/>
                  </a:cubicBezTo>
                  <a:cubicBezTo>
                    <a:pt x="20955" y="7670"/>
                    <a:pt x="21600" y="9818"/>
                    <a:pt x="20875" y="11935"/>
                  </a:cubicBezTo>
                  <a:cubicBezTo>
                    <a:pt x="20149" y="14052"/>
                    <a:pt x="18054" y="16139"/>
                    <a:pt x="15313" y="17765"/>
                  </a:cubicBezTo>
                  <a:cubicBezTo>
                    <a:pt x="12573" y="19391"/>
                    <a:pt x="9188" y="20557"/>
                    <a:pt x="6528" y="21078"/>
                  </a:cubicBezTo>
                  <a:cubicBezTo>
                    <a:pt x="3869" y="21600"/>
                    <a:pt x="1934" y="21477"/>
                    <a:pt x="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8051073" y="4445772"/>
              <a:ext cx="1993901" cy="2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5175"/>
                  </a:moveTo>
                  <a:cubicBezTo>
                    <a:pt x="780" y="3375"/>
                    <a:pt x="1559" y="1575"/>
                    <a:pt x="2350" y="675"/>
                  </a:cubicBezTo>
                  <a:cubicBezTo>
                    <a:pt x="3141" y="-225"/>
                    <a:pt x="3944" y="-225"/>
                    <a:pt x="4712" y="675"/>
                  </a:cubicBezTo>
                  <a:cubicBezTo>
                    <a:pt x="5480" y="1575"/>
                    <a:pt x="6214" y="3375"/>
                    <a:pt x="6994" y="5175"/>
                  </a:cubicBezTo>
                  <a:cubicBezTo>
                    <a:pt x="7773" y="6975"/>
                    <a:pt x="8599" y="8775"/>
                    <a:pt x="9436" y="10575"/>
                  </a:cubicBezTo>
                  <a:cubicBezTo>
                    <a:pt x="10273" y="12375"/>
                    <a:pt x="11121" y="14175"/>
                    <a:pt x="12015" y="15975"/>
                  </a:cubicBezTo>
                  <a:cubicBezTo>
                    <a:pt x="12910" y="17775"/>
                    <a:pt x="13850" y="19575"/>
                    <a:pt x="14744" y="20475"/>
                  </a:cubicBezTo>
                  <a:cubicBezTo>
                    <a:pt x="15638" y="21375"/>
                    <a:pt x="16487" y="21375"/>
                    <a:pt x="17427" y="21375"/>
                  </a:cubicBezTo>
                  <a:cubicBezTo>
                    <a:pt x="18367" y="21375"/>
                    <a:pt x="19399" y="21375"/>
                    <a:pt x="20110" y="20475"/>
                  </a:cubicBezTo>
                  <a:cubicBezTo>
                    <a:pt x="20820" y="19575"/>
                    <a:pt x="21210" y="17775"/>
                    <a:pt x="21600" y="15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8501923" y="4637005"/>
              <a:ext cx="234951" cy="20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6644"/>
                  </a:moveTo>
                  <a:cubicBezTo>
                    <a:pt x="0" y="5519"/>
                    <a:pt x="0" y="4394"/>
                    <a:pt x="1459" y="3044"/>
                  </a:cubicBezTo>
                  <a:cubicBezTo>
                    <a:pt x="2919" y="1694"/>
                    <a:pt x="5838" y="119"/>
                    <a:pt x="8076" y="6"/>
                  </a:cubicBezTo>
                  <a:cubicBezTo>
                    <a:pt x="10314" y="-106"/>
                    <a:pt x="11870" y="1244"/>
                    <a:pt x="11870" y="3719"/>
                  </a:cubicBezTo>
                  <a:cubicBezTo>
                    <a:pt x="11870" y="6194"/>
                    <a:pt x="10314" y="9794"/>
                    <a:pt x="8659" y="12382"/>
                  </a:cubicBezTo>
                  <a:cubicBezTo>
                    <a:pt x="7005" y="14969"/>
                    <a:pt x="5254" y="16544"/>
                    <a:pt x="4086" y="17894"/>
                  </a:cubicBezTo>
                  <a:cubicBezTo>
                    <a:pt x="2919" y="19244"/>
                    <a:pt x="2335" y="20369"/>
                    <a:pt x="2822" y="20931"/>
                  </a:cubicBezTo>
                  <a:cubicBezTo>
                    <a:pt x="3308" y="21494"/>
                    <a:pt x="4865" y="21494"/>
                    <a:pt x="8173" y="21157"/>
                  </a:cubicBezTo>
                  <a:cubicBezTo>
                    <a:pt x="11481" y="20819"/>
                    <a:pt x="16541" y="20144"/>
                    <a:pt x="21600" y="19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8822979" y="4737608"/>
              <a:ext cx="313945" cy="18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00" fill="norm" stroke="1" extrusionOk="0">
                  <a:moveTo>
                    <a:pt x="4105" y="3724"/>
                  </a:moveTo>
                  <a:cubicBezTo>
                    <a:pt x="4105" y="7697"/>
                    <a:pt x="4105" y="11669"/>
                    <a:pt x="3888" y="14400"/>
                  </a:cubicBezTo>
                  <a:cubicBezTo>
                    <a:pt x="3670" y="17131"/>
                    <a:pt x="3235" y="18621"/>
                    <a:pt x="2728" y="19738"/>
                  </a:cubicBezTo>
                  <a:cubicBezTo>
                    <a:pt x="2220" y="20855"/>
                    <a:pt x="1641" y="21600"/>
                    <a:pt x="1133" y="21352"/>
                  </a:cubicBezTo>
                  <a:cubicBezTo>
                    <a:pt x="626" y="21103"/>
                    <a:pt x="191" y="19862"/>
                    <a:pt x="46" y="17876"/>
                  </a:cubicBezTo>
                  <a:cubicBezTo>
                    <a:pt x="-99" y="15890"/>
                    <a:pt x="46" y="13159"/>
                    <a:pt x="1206" y="10303"/>
                  </a:cubicBezTo>
                  <a:cubicBezTo>
                    <a:pt x="2365" y="7448"/>
                    <a:pt x="4540" y="4469"/>
                    <a:pt x="7222" y="2607"/>
                  </a:cubicBezTo>
                  <a:cubicBezTo>
                    <a:pt x="9904" y="745"/>
                    <a:pt x="13093" y="0"/>
                    <a:pt x="15557" y="0"/>
                  </a:cubicBezTo>
                  <a:cubicBezTo>
                    <a:pt x="18022" y="0"/>
                    <a:pt x="19761" y="745"/>
                    <a:pt x="21501" y="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9128310" y="4588113"/>
              <a:ext cx="218164" cy="11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95" fill="norm" stroke="1" extrusionOk="0">
                  <a:moveTo>
                    <a:pt x="222" y="7999"/>
                  </a:moveTo>
                  <a:cubicBezTo>
                    <a:pt x="15" y="5961"/>
                    <a:pt x="-193" y="3923"/>
                    <a:pt x="326" y="2497"/>
                  </a:cubicBezTo>
                  <a:cubicBezTo>
                    <a:pt x="845" y="1071"/>
                    <a:pt x="2092" y="256"/>
                    <a:pt x="3545" y="52"/>
                  </a:cubicBezTo>
                  <a:cubicBezTo>
                    <a:pt x="4999" y="-152"/>
                    <a:pt x="6661" y="256"/>
                    <a:pt x="7907" y="1071"/>
                  </a:cubicBezTo>
                  <a:cubicBezTo>
                    <a:pt x="9153" y="1886"/>
                    <a:pt x="9984" y="3108"/>
                    <a:pt x="10088" y="5554"/>
                  </a:cubicBezTo>
                  <a:cubicBezTo>
                    <a:pt x="10192" y="7999"/>
                    <a:pt x="9569" y="11667"/>
                    <a:pt x="8738" y="14520"/>
                  </a:cubicBezTo>
                  <a:cubicBezTo>
                    <a:pt x="7907" y="17373"/>
                    <a:pt x="6869" y="19410"/>
                    <a:pt x="7180" y="20429"/>
                  </a:cubicBezTo>
                  <a:cubicBezTo>
                    <a:pt x="7492" y="21448"/>
                    <a:pt x="9153" y="21448"/>
                    <a:pt x="11749" y="21040"/>
                  </a:cubicBezTo>
                  <a:cubicBezTo>
                    <a:pt x="14345" y="20633"/>
                    <a:pt x="17876" y="19818"/>
                    <a:pt x="21407" y="19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0152923" y="3969257"/>
              <a:ext cx="278461" cy="94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20127" y="0"/>
                  </a:moveTo>
                  <a:cubicBezTo>
                    <a:pt x="20782" y="870"/>
                    <a:pt x="21436" y="1740"/>
                    <a:pt x="21518" y="2706"/>
                  </a:cubicBezTo>
                  <a:cubicBezTo>
                    <a:pt x="21600" y="3672"/>
                    <a:pt x="21109" y="4736"/>
                    <a:pt x="20945" y="6040"/>
                  </a:cubicBezTo>
                  <a:cubicBezTo>
                    <a:pt x="20782" y="7345"/>
                    <a:pt x="20945" y="8891"/>
                    <a:pt x="20291" y="10486"/>
                  </a:cubicBezTo>
                  <a:cubicBezTo>
                    <a:pt x="19636" y="12081"/>
                    <a:pt x="18164" y="13723"/>
                    <a:pt x="16527" y="15197"/>
                  </a:cubicBezTo>
                  <a:cubicBezTo>
                    <a:pt x="14891" y="16671"/>
                    <a:pt x="13091" y="17976"/>
                    <a:pt x="11045" y="18966"/>
                  </a:cubicBezTo>
                  <a:cubicBezTo>
                    <a:pt x="9000" y="19957"/>
                    <a:pt x="6709" y="20634"/>
                    <a:pt x="4827" y="21020"/>
                  </a:cubicBezTo>
                  <a:cubicBezTo>
                    <a:pt x="2945" y="21407"/>
                    <a:pt x="1473" y="215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3879123" y="5987994"/>
              <a:ext cx="1841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0" y="11375"/>
                    <a:pt x="11421" y="2735"/>
                    <a:pt x="15021" y="575"/>
                  </a:cubicBezTo>
                  <a:cubicBezTo>
                    <a:pt x="18621" y="-1585"/>
                    <a:pt x="2011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3898173" y="6134608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5003073" y="5759958"/>
              <a:ext cx="846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92"/>
                    <a:pt x="21600" y="7385"/>
                    <a:pt x="21600" y="10985"/>
                  </a:cubicBezTo>
                  <a:cubicBezTo>
                    <a:pt x="21600" y="14585"/>
                    <a:pt x="10800" y="180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4850673" y="6068114"/>
              <a:ext cx="419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91" y="11918"/>
                    <a:pt x="6982" y="3818"/>
                    <a:pt x="10582" y="1118"/>
                  </a:cubicBezTo>
                  <a:cubicBezTo>
                    <a:pt x="14182" y="-1582"/>
                    <a:pt x="1789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4719440" y="6325372"/>
              <a:ext cx="277284" cy="12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6266" y="6435"/>
                  </a:moveTo>
                  <a:cubicBezTo>
                    <a:pt x="6431" y="8235"/>
                    <a:pt x="6595" y="10035"/>
                    <a:pt x="6018" y="12555"/>
                  </a:cubicBezTo>
                  <a:cubicBezTo>
                    <a:pt x="5441" y="15075"/>
                    <a:pt x="4122" y="18315"/>
                    <a:pt x="3050" y="19935"/>
                  </a:cubicBezTo>
                  <a:cubicBezTo>
                    <a:pt x="1979" y="21555"/>
                    <a:pt x="1154" y="21555"/>
                    <a:pt x="660" y="20655"/>
                  </a:cubicBezTo>
                  <a:cubicBezTo>
                    <a:pt x="165" y="19755"/>
                    <a:pt x="0" y="17955"/>
                    <a:pt x="0" y="16155"/>
                  </a:cubicBezTo>
                  <a:cubicBezTo>
                    <a:pt x="0" y="14355"/>
                    <a:pt x="165" y="12555"/>
                    <a:pt x="2885" y="10035"/>
                  </a:cubicBezTo>
                  <a:cubicBezTo>
                    <a:pt x="5606" y="7515"/>
                    <a:pt x="10882" y="4275"/>
                    <a:pt x="13933" y="2475"/>
                  </a:cubicBezTo>
                  <a:cubicBezTo>
                    <a:pt x="16983" y="675"/>
                    <a:pt x="17808" y="315"/>
                    <a:pt x="18632" y="135"/>
                  </a:cubicBezTo>
                  <a:cubicBezTo>
                    <a:pt x="19456" y="-45"/>
                    <a:pt x="20281" y="-45"/>
                    <a:pt x="20776" y="135"/>
                  </a:cubicBezTo>
                  <a:cubicBezTo>
                    <a:pt x="21270" y="315"/>
                    <a:pt x="21435" y="675"/>
                    <a:pt x="21600" y="1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4952273" y="6228635"/>
              <a:ext cx="361951" cy="29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15254"/>
                  </a:moveTo>
                  <a:cubicBezTo>
                    <a:pt x="0" y="16939"/>
                    <a:pt x="0" y="18624"/>
                    <a:pt x="253" y="19773"/>
                  </a:cubicBezTo>
                  <a:cubicBezTo>
                    <a:pt x="505" y="20922"/>
                    <a:pt x="1011" y="21535"/>
                    <a:pt x="1389" y="21458"/>
                  </a:cubicBezTo>
                  <a:cubicBezTo>
                    <a:pt x="1768" y="21382"/>
                    <a:pt x="2021" y="20616"/>
                    <a:pt x="2337" y="18548"/>
                  </a:cubicBezTo>
                  <a:cubicBezTo>
                    <a:pt x="2653" y="16480"/>
                    <a:pt x="3032" y="13109"/>
                    <a:pt x="3284" y="10505"/>
                  </a:cubicBezTo>
                  <a:cubicBezTo>
                    <a:pt x="3537" y="7901"/>
                    <a:pt x="3663" y="6063"/>
                    <a:pt x="3600" y="4684"/>
                  </a:cubicBezTo>
                  <a:cubicBezTo>
                    <a:pt x="3537" y="3305"/>
                    <a:pt x="3284" y="2386"/>
                    <a:pt x="3600" y="1850"/>
                  </a:cubicBezTo>
                  <a:cubicBezTo>
                    <a:pt x="3916" y="1314"/>
                    <a:pt x="4800" y="1161"/>
                    <a:pt x="7200" y="854"/>
                  </a:cubicBezTo>
                  <a:cubicBezTo>
                    <a:pt x="9600" y="548"/>
                    <a:pt x="13516" y="88"/>
                    <a:pt x="16168" y="12"/>
                  </a:cubicBezTo>
                  <a:cubicBezTo>
                    <a:pt x="18821" y="-65"/>
                    <a:pt x="20211" y="241"/>
                    <a:pt x="21600" y="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5078142" y="6351450"/>
              <a:ext cx="102732" cy="11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53" fill="norm" stroke="1" extrusionOk="0">
                  <a:moveTo>
                    <a:pt x="4203" y="2222"/>
                  </a:moveTo>
                  <a:cubicBezTo>
                    <a:pt x="5966" y="1022"/>
                    <a:pt x="7730" y="-178"/>
                    <a:pt x="9934" y="22"/>
                  </a:cubicBezTo>
                  <a:cubicBezTo>
                    <a:pt x="12138" y="222"/>
                    <a:pt x="14783" y="1822"/>
                    <a:pt x="16105" y="3622"/>
                  </a:cubicBezTo>
                  <a:cubicBezTo>
                    <a:pt x="17428" y="5422"/>
                    <a:pt x="17428" y="7422"/>
                    <a:pt x="15224" y="10022"/>
                  </a:cubicBezTo>
                  <a:cubicBezTo>
                    <a:pt x="13019" y="12622"/>
                    <a:pt x="8611" y="15822"/>
                    <a:pt x="5305" y="17822"/>
                  </a:cubicBezTo>
                  <a:cubicBezTo>
                    <a:pt x="1999" y="19822"/>
                    <a:pt x="-205" y="20622"/>
                    <a:pt x="15" y="21022"/>
                  </a:cubicBezTo>
                  <a:cubicBezTo>
                    <a:pt x="236" y="21422"/>
                    <a:pt x="2881" y="21422"/>
                    <a:pt x="6848" y="21222"/>
                  </a:cubicBezTo>
                  <a:cubicBezTo>
                    <a:pt x="10815" y="21022"/>
                    <a:pt x="16105" y="20622"/>
                    <a:pt x="21395" y="20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5231673" y="6394958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5282473" y="6401308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5155473" y="6372914"/>
              <a:ext cx="2159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812" y="11918"/>
                    <a:pt x="7624" y="3818"/>
                    <a:pt x="11224" y="1118"/>
                  </a:cubicBezTo>
                  <a:cubicBezTo>
                    <a:pt x="14824" y="-1582"/>
                    <a:pt x="18212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5339623" y="5753608"/>
              <a:ext cx="280865" cy="80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6720" y="0"/>
                  </a:moveTo>
                  <a:cubicBezTo>
                    <a:pt x="10080" y="1486"/>
                    <a:pt x="13440" y="2971"/>
                    <a:pt x="16000" y="4743"/>
                  </a:cubicBezTo>
                  <a:cubicBezTo>
                    <a:pt x="18560" y="6514"/>
                    <a:pt x="20320" y="8571"/>
                    <a:pt x="20960" y="10457"/>
                  </a:cubicBezTo>
                  <a:cubicBezTo>
                    <a:pt x="21600" y="12343"/>
                    <a:pt x="21120" y="14057"/>
                    <a:pt x="19360" y="15629"/>
                  </a:cubicBezTo>
                  <a:cubicBezTo>
                    <a:pt x="17600" y="17200"/>
                    <a:pt x="14560" y="18629"/>
                    <a:pt x="11120" y="19600"/>
                  </a:cubicBezTo>
                  <a:cubicBezTo>
                    <a:pt x="7680" y="20571"/>
                    <a:pt x="3840" y="210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4387867" y="5861558"/>
              <a:ext cx="189757" cy="6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16822" y="0"/>
                  </a:moveTo>
                  <a:cubicBezTo>
                    <a:pt x="14005" y="549"/>
                    <a:pt x="11187" y="1097"/>
                    <a:pt x="8252" y="2469"/>
                  </a:cubicBezTo>
                  <a:cubicBezTo>
                    <a:pt x="5318" y="3840"/>
                    <a:pt x="2265" y="6034"/>
                    <a:pt x="857" y="8366"/>
                  </a:cubicBezTo>
                  <a:cubicBezTo>
                    <a:pt x="-552" y="10697"/>
                    <a:pt x="-317" y="13166"/>
                    <a:pt x="2265" y="15291"/>
                  </a:cubicBezTo>
                  <a:cubicBezTo>
                    <a:pt x="4848" y="17417"/>
                    <a:pt x="9778" y="19200"/>
                    <a:pt x="13300" y="20194"/>
                  </a:cubicBezTo>
                  <a:cubicBezTo>
                    <a:pt x="16822" y="21189"/>
                    <a:pt x="18935" y="21394"/>
                    <a:pt x="210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5550024" y="5533900"/>
              <a:ext cx="151187" cy="19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893" fill="norm" stroke="1" extrusionOk="0">
                  <a:moveTo>
                    <a:pt x="769" y="8686"/>
                  </a:moveTo>
                  <a:cubicBezTo>
                    <a:pt x="1065" y="10984"/>
                    <a:pt x="1360" y="13281"/>
                    <a:pt x="1213" y="15579"/>
                  </a:cubicBezTo>
                  <a:cubicBezTo>
                    <a:pt x="1065" y="17877"/>
                    <a:pt x="473" y="20175"/>
                    <a:pt x="177" y="20750"/>
                  </a:cubicBezTo>
                  <a:cubicBezTo>
                    <a:pt x="-119" y="21324"/>
                    <a:pt x="-119" y="20175"/>
                    <a:pt x="769" y="17188"/>
                  </a:cubicBezTo>
                  <a:cubicBezTo>
                    <a:pt x="1656" y="14201"/>
                    <a:pt x="3432" y="9375"/>
                    <a:pt x="5503" y="6158"/>
                  </a:cubicBezTo>
                  <a:cubicBezTo>
                    <a:pt x="7574" y="2941"/>
                    <a:pt x="9941" y="1333"/>
                    <a:pt x="11865" y="528"/>
                  </a:cubicBezTo>
                  <a:cubicBezTo>
                    <a:pt x="13788" y="-276"/>
                    <a:pt x="15267" y="-276"/>
                    <a:pt x="16895" y="1333"/>
                  </a:cubicBezTo>
                  <a:cubicBezTo>
                    <a:pt x="18522" y="2941"/>
                    <a:pt x="20297" y="6158"/>
                    <a:pt x="20889" y="8571"/>
                  </a:cubicBezTo>
                  <a:cubicBezTo>
                    <a:pt x="21481" y="10984"/>
                    <a:pt x="20889" y="12592"/>
                    <a:pt x="20297" y="14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5822223" y="6096508"/>
              <a:ext cx="50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6107973" y="5996791"/>
              <a:ext cx="190501" cy="18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4993"/>
                  </a:moveTo>
                  <a:cubicBezTo>
                    <a:pt x="720" y="5986"/>
                    <a:pt x="1440" y="6979"/>
                    <a:pt x="3720" y="7600"/>
                  </a:cubicBezTo>
                  <a:cubicBezTo>
                    <a:pt x="6000" y="8220"/>
                    <a:pt x="9840" y="8469"/>
                    <a:pt x="12240" y="8220"/>
                  </a:cubicBezTo>
                  <a:cubicBezTo>
                    <a:pt x="14640" y="7972"/>
                    <a:pt x="15600" y="7227"/>
                    <a:pt x="16080" y="6234"/>
                  </a:cubicBezTo>
                  <a:cubicBezTo>
                    <a:pt x="16560" y="5241"/>
                    <a:pt x="16560" y="4000"/>
                    <a:pt x="15240" y="2634"/>
                  </a:cubicBezTo>
                  <a:cubicBezTo>
                    <a:pt x="13920" y="1269"/>
                    <a:pt x="11280" y="-221"/>
                    <a:pt x="9120" y="27"/>
                  </a:cubicBezTo>
                  <a:cubicBezTo>
                    <a:pt x="6960" y="276"/>
                    <a:pt x="5280" y="2262"/>
                    <a:pt x="4320" y="4620"/>
                  </a:cubicBezTo>
                  <a:cubicBezTo>
                    <a:pt x="3360" y="6979"/>
                    <a:pt x="3120" y="9710"/>
                    <a:pt x="3840" y="12069"/>
                  </a:cubicBezTo>
                  <a:cubicBezTo>
                    <a:pt x="4560" y="14427"/>
                    <a:pt x="6240" y="16413"/>
                    <a:pt x="9360" y="17903"/>
                  </a:cubicBezTo>
                  <a:cubicBezTo>
                    <a:pt x="12480" y="19393"/>
                    <a:pt x="17040" y="20386"/>
                    <a:pt x="21600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6336573" y="6033008"/>
              <a:ext cx="1079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218"/>
                    <a:pt x="10165" y="12436"/>
                    <a:pt x="13765" y="16036"/>
                  </a:cubicBezTo>
                  <a:cubicBezTo>
                    <a:pt x="17365" y="19636"/>
                    <a:pt x="19482" y="206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6342923" y="6045708"/>
              <a:ext cx="1016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500" y="2979"/>
                  </a:cubicBezTo>
                  <a:cubicBezTo>
                    <a:pt x="9900" y="5959"/>
                    <a:pt x="4950" y="11917"/>
                    <a:pt x="2475" y="1551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6470452" y="5918178"/>
              <a:ext cx="177609" cy="52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93" fill="norm" stroke="1" extrusionOk="0">
                  <a:moveTo>
                    <a:pt x="6641" y="9429"/>
                  </a:moveTo>
                  <a:cubicBezTo>
                    <a:pt x="5648" y="11432"/>
                    <a:pt x="4655" y="13435"/>
                    <a:pt x="3786" y="15220"/>
                  </a:cubicBezTo>
                  <a:cubicBezTo>
                    <a:pt x="2917" y="17006"/>
                    <a:pt x="2172" y="18574"/>
                    <a:pt x="1552" y="19706"/>
                  </a:cubicBezTo>
                  <a:cubicBezTo>
                    <a:pt x="931" y="20838"/>
                    <a:pt x="435" y="21535"/>
                    <a:pt x="186" y="21491"/>
                  </a:cubicBezTo>
                  <a:cubicBezTo>
                    <a:pt x="-62" y="21448"/>
                    <a:pt x="-62" y="20664"/>
                    <a:pt x="186" y="18661"/>
                  </a:cubicBezTo>
                  <a:cubicBezTo>
                    <a:pt x="435" y="16658"/>
                    <a:pt x="931" y="13435"/>
                    <a:pt x="2297" y="10517"/>
                  </a:cubicBezTo>
                  <a:cubicBezTo>
                    <a:pt x="3662" y="7600"/>
                    <a:pt x="5897" y="4987"/>
                    <a:pt x="7635" y="3332"/>
                  </a:cubicBezTo>
                  <a:cubicBezTo>
                    <a:pt x="9372" y="1677"/>
                    <a:pt x="10614" y="980"/>
                    <a:pt x="11855" y="545"/>
                  </a:cubicBezTo>
                  <a:cubicBezTo>
                    <a:pt x="13097" y="109"/>
                    <a:pt x="14338" y="-65"/>
                    <a:pt x="15704" y="22"/>
                  </a:cubicBezTo>
                  <a:cubicBezTo>
                    <a:pt x="17069" y="109"/>
                    <a:pt x="18559" y="458"/>
                    <a:pt x="19676" y="1111"/>
                  </a:cubicBezTo>
                  <a:cubicBezTo>
                    <a:pt x="20793" y="1764"/>
                    <a:pt x="21538" y="2722"/>
                    <a:pt x="19800" y="3854"/>
                  </a:cubicBezTo>
                  <a:cubicBezTo>
                    <a:pt x="18062" y="4987"/>
                    <a:pt x="13841" y="6293"/>
                    <a:pt x="10986" y="7033"/>
                  </a:cubicBezTo>
                  <a:cubicBezTo>
                    <a:pt x="8131" y="7774"/>
                    <a:pt x="6641" y="7948"/>
                    <a:pt x="5152" y="8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6860808" y="5707489"/>
              <a:ext cx="206016" cy="78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30" fill="norm" stroke="1" extrusionOk="0">
                  <a:moveTo>
                    <a:pt x="21236" y="912"/>
                  </a:moveTo>
                  <a:cubicBezTo>
                    <a:pt x="20581" y="508"/>
                    <a:pt x="19927" y="103"/>
                    <a:pt x="19163" y="17"/>
                  </a:cubicBezTo>
                  <a:cubicBezTo>
                    <a:pt x="18400" y="-70"/>
                    <a:pt x="17527" y="161"/>
                    <a:pt x="15018" y="1201"/>
                  </a:cubicBezTo>
                  <a:cubicBezTo>
                    <a:pt x="12509" y="2240"/>
                    <a:pt x="8363" y="4088"/>
                    <a:pt x="5418" y="5908"/>
                  </a:cubicBezTo>
                  <a:cubicBezTo>
                    <a:pt x="2472" y="7727"/>
                    <a:pt x="727" y="9517"/>
                    <a:pt x="181" y="11452"/>
                  </a:cubicBezTo>
                  <a:cubicBezTo>
                    <a:pt x="-364" y="13387"/>
                    <a:pt x="291" y="15466"/>
                    <a:pt x="2581" y="17083"/>
                  </a:cubicBezTo>
                  <a:cubicBezTo>
                    <a:pt x="4872" y="18700"/>
                    <a:pt x="8800" y="19855"/>
                    <a:pt x="11854" y="20519"/>
                  </a:cubicBezTo>
                  <a:cubicBezTo>
                    <a:pt x="14909" y="21183"/>
                    <a:pt x="17091" y="21357"/>
                    <a:pt x="19272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7466873" y="6261608"/>
              <a:ext cx="2319492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0" y="0"/>
                  </a:moveTo>
                  <a:cubicBezTo>
                    <a:pt x="768" y="900"/>
                    <a:pt x="1536" y="1800"/>
                    <a:pt x="2294" y="2400"/>
                  </a:cubicBezTo>
                  <a:cubicBezTo>
                    <a:pt x="3052" y="3000"/>
                    <a:pt x="3800" y="3300"/>
                    <a:pt x="4499" y="3450"/>
                  </a:cubicBezTo>
                  <a:cubicBezTo>
                    <a:pt x="5198" y="3600"/>
                    <a:pt x="5848" y="3600"/>
                    <a:pt x="6576" y="3750"/>
                  </a:cubicBezTo>
                  <a:cubicBezTo>
                    <a:pt x="7305" y="3900"/>
                    <a:pt x="8112" y="4200"/>
                    <a:pt x="8811" y="4500"/>
                  </a:cubicBezTo>
                  <a:cubicBezTo>
                    <a:pt x="9510" y="4800"/>
                    <a:pt x="10101" y="5100"/>
                    <a:pt x="10711" y="5550"/>
                  </a:cubicBezTo>
                  <a:cubicBezTo>
                    <a:pt x="11322" y="6000"/>
                    <a:pt x="11952" y="6600"/>
                    <a:pt x="12671" y="7200"/>
                  </a:cubicBezTo>
                  <a:cubicBezTo>
                    <a:pt x="13389" y="7800"/>
                    <a:pt x="14197" y="8400"/>
                    <a:pt x="14994" y="9150"/>
                  </a:cubicBezTo>
                  <a:cubicBezTo>
                    <a:pt x="15791" y="9900"/>
                    <a:pt x="16579" y="10800"/>
                    <a:pt x="17376" y="11850"/>
                  </a:cubicBezTo>
                  <a:cubicBezTo>
                    <a:pt x="18174" y="12900"/>
                    <a:pt x="18981" y="14100"/>
                    <a:pt x="19631" y="15300"/>
                  </a:cubicBezTo>
                  <a:cubicBezTo>
                    <a:pt x="20281" y="16500"/>
                    <a:pt x="20773" y="17700"/>
                    <a:pt x="21088" y="18450"/>
                  </a:cubicBezTo>
                  <a:cubicBezTo>
                    <a:pt x="21403" y="19200"/>
                    <a:pt x="21541" y="19500"/>
                    <a:pt x="21570" y="19950"/>
                  </a:cubicBezTo>
                  <a:cubicBezTo>
                    <a:pt x="21600" y="20400"/>
                    <a:pt x="21521" y="21000"/>
                    <a:pt x="214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8091878" y="6467723"/>
              <a:ext cx="314796" cy="15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90" fill="norm" stroke="1" extrusionOk="0">
                  <a:moveTo>
                    <a:pt x="1976" y="1349"/>
                  </a:moveTo>
                  <a:cubicBezTo>
                    <a:pt x="5144" y="766"/>
                    <a:pt x="8312" y="182"/>
                    <a:pt x="10256" y="36"/>
                  </a:cubicBezTo>
                  <a:cubicBezTo>
                    <a:pt x="12200" y="-110"/>
                    <a:pt x="12920" y="182"/>
                    <a:pt x="13424" y="1058"/>
                  </a:cubicBezTo>
                  <a:cubicBezTo>
                    <a:pt x="13928" y="1933"/>
                    <a:pt x="14216" y="3393"/>
                    <a:pt x="12848" y="5728"/>
                  </a:cubicBezTo>
                  <a:cubicBezTo>
                    <a:pt x="11480" y="8063"/>
                    <a:pt x="8456" y="11274"/>
                    <a:pt x="6512" y="13025"/>
                  </a:cubicBezTo>
                  <a:cubicBezTo>
                    <a:pt x="4568" y="14776"/>
                    <a:pt x="3704" y="15068"/>
                    <a:pt x="2624" y="15652"/>
                  </a:cubicBezTo>
                  <a:cubicBezTo>
                    <a:pt x="1544" y="16236"/>
                    <a:pt x="248" y="17112"/>
                    <a:pt x="32" y="17695"/>
                  </a:cubicBezTo>
                  <a:cubicBezTo>
                    <a:pt x="-184" y="18279"/>
                    <a:pt x="680" y="18571"/>
                    <a:pt x="3056" y="18863"/>
                  </a:cubicBezTo>
                  <a:cubicBezTo>
                    <a:pt x="5432" y="19155"/>
                    <a:pt x="9320" y="19447"/>
                    <a:pt x="12632" y="19885"/>
                  </a:cubicBezTo>
                  <a:cubicBezTo>
                    <a:pt x="15944" y="20322"/>
                    <a:pt x="18680" y="20906"/>
                    <a:pt x="21416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8402785" y="6610858"/>
              <a:ext cx="384889" cy="10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87" fill="norm" stroke="1" extrusionOk="0">
                  <a:moveTo>
                    <a:pt x="5883" y="1246"/>
                  </a:moveTo>
                  <a:cubicBezTo>
                    <a:pt x="5765" y="6646"/>
                    <a:pt x="5647" y="12046"/>
                    <a:pt x="4938" y="15577"/>
                  </a:cubicBezTo>
                  <a:cubicBezTo>
                    <a:pt x="4230" y="19108"/>
                    <a:pt x="2932" y="20769"/>
                    <a:pt x="1988" y="21185"/>
                  </a:cubicBezTo>
                  <a:cubicBezTo>
                    <a:pt x="1043" y="21600"/>
                    <a:pt x="453" y="20769"/>
                    <a:pt x="158" y="18277"/>
                  </a:cubicBezTo>
                  <a:cubicBezTo>
                    <a:pt x="-137" y="15785"/>
                    <a:pt x="-137" y="11631"/>
                    <a:pt x="1220" y="8308"/>
                  </a:cubicBezTo>
                  <a:cubicBezTo>
                    <a:pt x="2578" y="4985"/>
                    <a:pt x="5293" y="2492"/>
                    <a:pt x="8893" y="1246"/>
                  </a:cubicBezTo>
                  <a:cubicBezTo>
                    <a:pt x="12493" y="0"/>
                    <a:pt x="16978" y="0"/>
                    <a:pt x="214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8787673" y="6490571"/>
              <a:ext cx="381001" cy="10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0" y="1198"/>
                  </a:moveTo>
                  <a:cubicBezTo>
                    <a:pt x="600" y="351"/>
                    <a:pt x="1200" y="-496"/>
                    <a:pt x="2220" y="351"/>
                  </a:cubicBezTo>
                  <a:cubicBezTo>
                    <a:pt x="3240" y="1198"/>
                    <a:pt x="4680" y="3739"/>
                    <a:pt x="5100" y="7339"/>
                  </a:cubicBezTo>
                  <a:cubicBezTo>
                    <a:pt x="5520" y="10939"/>
                    <a:pt x="4920" y="15598"/>
                    <a:pt x="4260" y="18139"/>
                  </a:cubicBezTo>
                  <a:cubicBezTo>
                    <a:pt x="3600" y="20680"/>
                    <a:pt x="2880" y="21104"/>
                    <a:pt x="3120" y="20892"/>
                  </a:cubicBezTo>
                  <a:cubicBezTo>
                    <a:pt x="3360" y="20680"/>
                    <a:pt x="4560" y="19833"/>
                    <a:pt x="7380" y="19198"/>
                  </a:cubicBezTo>
                  <a:cubicBezTo>
                    <a:pt x="10200" y="18563"/>
                    <a:pt x="14640" y="18139"/>
                    <a:pt x="17280" y="17928"/>
                  </a:cubicBezTo>
                  <a:cubicBezTo>
                    <a:pt x="19920" y="17716"/>
                    <a:pt x="20760" y="17716"/>
                    <a:pt x="21600" y="17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9676673" y="5906008"/>
              <a:ext cx="366796" cy="93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3330" y="0"/>
                  </a:moveTo>
                  <a:cubicBezTo>
                    <a:pt x="15182" y="1314"/>
                    <a:pt x="17033" y="2627"/>
                    <a:pt x="18453" y="3989"/>
                  </a:cubicBezTo>
                  <a:cubicBezTo>
                    <a:pt x="19872" y="5351"/>
                    <a:pt x="20859" y="6762"/>
                    <a:pt x="21230" y="8319"/>
                  </a:cubicBezTo>
                  <a:cubicBezTo>
                    <a:pt x="21600" y="9876"/>
                    <a:pt x="21353" y="11578"/>
                    <a:pt x="20181" y="13232"/>
                  </a:cubicBezTo>
                  <a:cubicBezTo>
                    <a:pt x="19008" y="14886"/>
                    <a:pt x="16910" y="16492"/>
                    <a:pt x="13392" y="17878"/>
                  </a:cubicBezTo>
                  <a:cubicBezTo>
                    <a:pt x="9874" y="19265"/>
                    <a:pt x="4937" y="20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7231950" y="5702808"/>
              <a:ext cx="26032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1424" y="0"/>
                  </a:moveTo>
                  <a:cubicBezTo>
                    <a:pt x="17940" y="1532"/>
                    <a:pt x="14456" y="3064"/>
                    <a:pt x="12192" y="4060"/>
                  </a:cubicBezTo>
                  <a:cubicBezTo>
                    <a:pt x="9927" y="5055"/>
                    <a:pt x="8882" y="5515"/>
                    <a:pt x="8011" y="5974"/>
                  </a:cubicBezTo>
                  <a:cubicBezTo>
                    <a:pt x="7140" y="6434"/>
                    <a:pt x="6443" y="6894"/>
                    <a:pt x="6356" y="7430"/>
                  </a:cubicBezTo>
                  <a:cubicBezTo>
                    <a:pt x="6269" y="7966"/>
                    <a:pt x="6792" y="8579"/>
                    <a:pt x="7489" y="9038"/>
                  </a:cubicBezTo>
                  <a:cubicBezTo>
                    <a:pt x="8185" y="9498"/>
                    <a:pt x="9056" y="9804"/>
                    <a:pt x="10101" y="10111"/>
                  </a:cubicBezTo>
                  <a:cubicBezTo>
                    <a:pt x="11147" y="10417"/>
                    <a:pt x="12366" y="10723"/>
                    <a:pt x="12714" y="11183"/>
                  </a:cubicBezTo>
                  <a:cubicBezTo>
                    <a:pt x="13063" y="11643"/>
                    <a:pt x="12540" y="12255"/>
                    <a:pt x="11059" y="13021"/>
                  </a:cubicBezTo>
                  <a:cubicBezTo>
                    <a:pt x="9579" y="13787"/>
                    <a:pt x="7140" y="14706"/>
                    <a:pt x="5224" y="15396"/>
                  </a:cubicBezTo>
                  <a:cubicBezTo>
                    <a:pt x="3308" y="16085"/>
                    <a:pt x="1914" y="16545"/>
                    <a:pt x="1043" y="17311"/>
                  </a:cubicBezTo>
                  <a:cubicBezTo>
                    <a:pt x="172" y="18077"/>
                    <a:pt x="-176" y="19149"/>
                    <a:pt x="85" y="19915"/>
                  </a:cubicBezTo>
                  <a:cubicBezTo>
                    <a:pt x="347" y="20681"/>
                    <a:pt x="1218" y="21140"/>
                    <a:pt x="4179" y="21370"/>
                  </a:cubicBezTo>
                  <a:cubicBezTo>
                    <a:pt x="7140" y="21600"/>
                    <a:pt x="12192" y="21600"/>
                    <a:pt x="172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7206523" y="6134608"/>
              <a:ext cx="1" cy="571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7219223" y="6058408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7308123" y="6083808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7289073" y="6128257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7435123" y="6077458"/>
              <a:ext cx="57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7377973" y="5532366"/>
              <a:ext cx="80435" cy="6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16937"/>
                  </a:moveTo>
                  <a:cubicBezTo>
                    <a:pt x="0" y="13337"/>
                    <a:pt x="0" y="9737"/>
                    <a:pt x="284" y="9737"/>
                  </a:cubicBezTo>
                  <a:cubicBezTo>
                    <a:pt x="568" y="9737"/>
                    <a:pt x="1137" y="13337"/>
                    <a:pt x="1989" y="13337"/>
                  </a:cubicBezTo>
                  <a:cubicBezTo>
                    <a:pt x="2842" y="13337"/>
                    <a:pt x="3979" y="9737"/>
                    <a:pt x="5684" y="6857"/>
                  </a:cubicBezTo>
                  <a:cubicBezTo>
                    <a:pt x="7389" y="3977"/>
                    <a:pt x="9663" y="1817"/>
                    <a:pt x="12221" y="737"/>
                  </a:cubicBezTo>
                  <a:cubicBezTo>
                    <a:pt x="14779" y="-343"/>
                    <a:pt x="17621" y="-343"/>
                    <a:pt x="19326" y="1457"/>
                  </a:cubicBezTo>
                  <a:cubicBezTo>
                    <a:pt x="21032" y="3257"/>
                    <a:pt x="21600" y="6857"/>
                    <a:pt x="21600" y="10457"/>
                  </a:cubicBezTo>
                  <a:cubicBezTo>
                    <a:pt x="21600" y="14057"/>
                    <a:pt x="21032" y="17657"/>
                    <a:pt x="20463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7538425" y="5668687"/>
              <a:ext cx="144349" cy="29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03" fill="norm" stroke="1" extrusionOk="0">
                  <a:moveTo>
                    <a:pt x="21348" y="1982"/>
                  </a:moveTo>
                  <a:cubicBezTo>
                    <a:pt x="20722" y="1226"/>
                    <a:pt x="20096" y="471"/>
                    <a:pt x="18844" y="169"/>
                  </a:cubicBezTo>
                  <a:cubicBezTo>
                    <a:pt x="17591" y="-133"/>
                    <a:pt x="15713" y="18"/>
                    <a:pt x="13991" y="245"/>
                  </a:cubicBezTo>
                  <a:cubicBezTo>
                    <a:pt x="12270" y="471"/>
                    <a:pt x="10705" y="773"/>
                    <a:pt x="9452" y="1680"/>
                  </a:cubicBezTo>
                  <a:cubicBezTo>
                    <a:pt x="8200" y="2586"/>
                    <a:pt x="7261" y="4096"/>
                    <a:pt x="7574" y="5078"/>
                  </a:cubicBezTo>
                  <a:cubicBezTo>
                    <a:pt x="7887" y="6060"/>
                    <a:pt x="9452" y="6513"/>
                    <a:pt x="10235" y="7117"/>
                  </a:cubicBezTo>
                  <a:cubicBezTo>
                    <a:pt x="11018" y="7722"/>
                    <a:pt x="11018" y="8477"/>
                    <a:pt x="10391" y="9081"/>
                  </a:cubicBezTo>
                  <a:cubicBezTo>
                    <a:pt x="9765" y="9685"/>
                    <a:pt x="8513" y="10138"/>
                    <a:pt x="6635" y="10214"/>
                  </a:cubicBezTo>
                  <a:cubicBezTo>
                    <a:pt x="4757" y="10289"/>
                    <a:pt x="2252" y="9987"/>
                    <a:pt x="2096" y="9836"/>
                  </a:cubicBezTo>
                  <a:cubicBezTo>
                    <a:pt x="1939" y="9685"/>
                    <a:pt x="4131" y="9685"/>
                    <a:pt x="5539" y="10063"/>
                  </a:cubicBezTo>
                  <a:cubicBezTo>
                    <a:pt x="6948" y="10440"/>
                    <a:pt x="7574" y="11196"/>
                    <a:pt x="7261" y="12253"/>
                  </a:cubicBezTo>
                  <a:cubicBezTo>
                    <a:pt x="6948" y="13310"/>
                    <a:pt x="5696" y="14670"/>
                    <a:pt x="4600" y="15727"/>
                  </a:cubicBezTo>
                  <a:cubicBezTo>
                    <a:pt x="3505" y="16784"/>
                    <a:pt x="2565" y="17540"/>
                    <a:pt x="1626" y="18446"/>
                  </a:cubicBezTo>
                  <a:cubicBezTo>
                    <a:pt x="687" y="19352"/>
                    <a:pt x="-252" y="20410"/>
                    <a:pt x="61" y="20938"/>
                  </a:cubicBezTo>
                  <a:cubicBezTo>
                    <a:pt x="374" y="21467"/>
                    <a:pt x="1939" y="21467"/>
                    <a:pt x="5696" y="21316"/>
                  </a:cubicBezTo>
                  <a:cubicBezTo>
                    <a:pt x="9452" y="21165"/>
                    <a:pt x="15400" y="20863"/>
                    <a:pt x="21348" y="20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7765323" y="5724949"/>
              <a:ext cx="139701" cy="14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2" fill="norm" stroke="1" extrusionOk="0">
                  <a:moveTo>
                    <a:pt x="0" y="456"/>
                  </a:moveTo>
                  <a:cubicBezTo>
                    <a:pt x="1964" y="-136"/>
                    <a:pt x="3927" y="-728"/>
                    <a:pt x="7527" y="2675"/>
                  </a:cubicBezTo>
                  <a:cubicBezTo>
                    <a:pt x="11127" y="6077"/>
                    <a:pt x="16364" y="13475"/>
                    <a:pt x="21600" y="20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7879623" y="5715508"/>
              <a:ext cx="889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80"/>
                    <a:pt x="7200" y="9360"/>
                    <a:pt x="3600" y="12960"/>
                  </a:cubicBezTo>
                  <a:cubicBezTo>
                    <a:pt x="0" y="16560"/>
                    <a:pt x="0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7949473" y="5937757"/>
              <a:ext cx="1" cy="571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7981223" y="5810758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8108223" y="5880608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8344549" y="5711274"/>
              <a:ext cx="125625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21016" y="1208"/>
                  </a:moveTo>
                  <a:cubicBezTo>
                    <a:pt x="19954" y="604"/>
                    <a:pt x="18891" y="0"/>
                    <a:pt x="17652" y="0"/>
                  </a:cubicBezTo>
                  <a:cubicBezTo>
                    <a:pt x="16413" y="0"/>
                    <a:pt x="14996" y="604"/>
                    <a:pt x="12164" y="2794"/>
                  </a:cubicBezTo>
                  <a:cubicBezTo>
                    <a:pt x="9331" y="4985"/>
                    <a:pt x="5082" y="8761"/>
                    <a:pt x="2603" y="11555"/>
                  </a:cubicBezTo>
                  <a:cubicBezTo>
                    <a:pt x="124" y="14350"/>
                    <a:pt x="-584" y="16162"/>
                    <a:pt x="478" y="17673"/>
                  </a:cubicBezTo>
                  <a:cubicBezTo>
                    <a:pt x="1541" y="19183"/>
                    <a:pt x="4373" y="20392"/>
                    <a:pt x="72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8441845" y="5677842"/>
              <a:ext cx="173923" cy="41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18" fill="norm" stroke="1" extrusionOk="0">
                  <a:moveTo>
                    <a:pt x="3441" y="16910"/>
                  </a:moveTo>
                  <a:cubicBezTo>
                    <a:pt x="2412" y="17887"/>
                    <a:pt x="1384" y="18864"/>
                    <a:pt x="741" y="19732"/>
                  </a:cubicBezTo>
                  <a:cubicBezTo>
                    <a:pt x="98" y="20601"/>
                    <a:pt x="-159" y="21360"/>
                    <a:pt x="98" y="21415"/>
                  </a:cubicBezTo>
                  <a:cubicBezTo>
                    <a:pt x="355" y="21469"/>
                    <a:pt x="1127" y="20818"/>
                    <a:pt x="2412" y="18973"/>
                  </a:cubicBezTo>
                  <a:cubicBezTo>
                    <a:pt x="3698" y="17127"/>
                    <a:pt x="5498" y="14088"/>
                    <a:pt x="7427" y="11049"/>
                  </a:cubicBezTo>
                  <a:cubicBezTo>
                    <a:pt x="9355" y="8010"/>
                    <a:pt x="11412" y="4971"/>
                    <a:pt x="12827" y="3180"/>
                  </a:cubicBezTo>
                  <a:cubicBezTo>
                    <a:pt x="14241" y="1389"/>
                    <a:pt x="15012" y="846"/>
                    <a:pt x="16170" y="466"/>
                  </a:cubicBezTo>
                  <a:cubicBezTo>
                    <a:pt x="17327" y="86"/>
                    <a:pt x="18870" y="-131"/>
                    <a:pt x="19898" y="86"/>
                  </a:cubicBezTo>
                  <a:cubicBezTo>
                    <a:pt x="20927" y="303"/>
                    <a:pt x="21441" y="954"/>
                    <a:pt x="20927" y="2148"/>
                  </a:cubicBezTo>
                  <a:cubicBezTo>
                    <a:pt x="20412" y="3342"/>
                    <a:pt x="18870" y="5079"/>
                    <a:pt x="17198" y="6219"/>
                  </a:cubicBezTo>
                  <a:cubicBezTo>
                    <a:pt x="15527" y="7358"/>
                    <a:pt x="13727" y="7901"/>
                    <a:pt x="13470" y="8173"/>
                  </a:cubicBezTo>
                  <a:cubicBezTo>
                    <a:pt x="13212" y="8444"/>
                    <a:pt x="14498" y="8444"/>
                    <a:pt x="15527" y="8661"/>
                  </a:cubicBezTo>
                  <a:cubicBezTo>
                    <a:pt x="16555" y="8878"/>
                    <a:pt x="17327" y="9312"/>
                    <a:pt x="17584" y="9801"/>
                  </a:cubicBezTo>
                  <a:cubicBezTo>
                    <a:pt x="17841" y="10289"/>
                    <a:pt x="17584" y="10832"/>
                    <a:pt x="16555" y="11266"/>
                  </a:cubicBezTo>
                  <a:cubicBezTo>
                    <a:pt x="15527" y="11700"/>
                    <a:pt x="13727" y="12026"/>
                    <a:pt x="11927" y="12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8632379" y="5874258"/>
              <a:ext cx="47345" cy="6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153" fill="norm" stroke="1" extrusionOk="0">
                  <a:moveTo>
                    <a:pt x="21006" y="1964"/>
                  </a:moveTo>
                  <a:cubicBezTo>
                    <a:pt x="16310" y="1964"/>
                    <a:pt x="11615" y="1964"/>
                    <a:pt x="7858" y="3273"/>
                  </a:cubicBezTo>
                  <a:cubicBezTo>
                    <a:pt x="4102" y="4582"/>
                    <a:pt x="1284" y="7200"/>
                    <a:pt x="345" y="10473"/>
                  </a:cubicBezTo>
                  <a:cubicBezTo>
                    <a:pt x="-594" y="13745"/>
                    <a:pt x="345" y="17673"/>
                    <a:pt x="3632" y="19636"/>
                  </a:cubicBezTo>
                  <a:cubicBezTo>
                    <a:pt x="6919" y="21600"/>
                    <a:pt x="12554" y="21600"/>
                    <a:pt x="15841" y="19964"/>
                  </a:cubicBezTo>
                  <a:cubicBezTo>
                    <a:pt x="19128" y="18327"/>
                    <a:pt x="20067" y="15055"/>
                    <a:pt x="20067" y="11782"/>
                  </a:cubicBezTo>
                  <a:cubicBezTo>
                    <a:pt x="20067" y="8509"/>
                    <a:pt x="19128" y="5236"/>
                    <a:pt x="17249" y="3273"/>
                  </a:cubicBezTo>
                  <a:cubicBezTo>
                    <a:pt x="15371" y="1309"/>
                    <a:pt x="12554" y="655"/>
                    <a:pt x="97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8749573" y="5858880"/>
              <a:ext cx="114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00" y="12302"/>
                    <a:pt x="10400" y="4448"/>
                    <a:pt x="14000" y="1502"/>
                  </a:cubicBezTo>
                  <a:cubicBezTo>
                    <a:pt x="17600" y="-1443"/>
                    <a:pt x="196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8819423" y="5804408"/>
              <a:ext cx="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8870223" y="5697354"/>
              <a:ext cx="161268" cy="39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36" fill="norm" stroke="1" extrusionOk="0">
                  <a:moveTo>
                    <a:pt x="0" y="21436"/>
                  </a:moveTo>
                  <a:cubicBezTo>
                    <a:pt x="1403" y="18086"/>
                    <a:pt x="2805" y="14737"/>
                    <a:pt x="4629" y="11676"/>
                  </a:cubicBezTo>
                  <a:cubicBezTo>
                    <a:pt x="6452" y="8615"/>
                    <a:pt x="8696" y="5842"/>
                    <a:pt x="10800" y="3994"/>
                  </a:cubicBezTo>
                  <a:cubicBezTo>
                    <a:pt x="12904" y="2146"/>
                    <a:pt x="14868" y="1222"/>
                    <a:pt x="16551" y="645"/>
                  </a:cubicBezTo>
                  <a:cubicBezTo>
                    <a:pt x="18234" y="67"/>
                    <a:pt x="19636" y="-164"/>
                    <a:pt x="20478" y="125"/>
                  </a:cubicBezTo>
                  <a:cubicBezTo>
                    <a:pt x="21319" y="414"/>
                    <a:pt x="21600" y="1222"/>
                    <a:pt x="21179" y="2146"/>
                  </a:cubicBezTo>
                  <a:cubicBezTo>
                    <a:pt x="20758" y="3070"/>
                    <a:pt x="19636" y="4110"/>
                    <a:pt x="18514" y="4861"/>
                  </a:cubicBezTo>
                  <a:cubicBezTo>
                    <a:pt x="17392" y="5611"/>
                    <a:pt x="16270" y="6073"/>
                    <a:pt x="16551" y="6535"/>
                  </a:cubicBezTo>
                  <a:cubicBezTo>
                    <a:pt x="16831" y="6997"/>
                    <a:pt x="18514" y="7460"/>
                    <a:pt x="19216" y="7979"/>
                  </a:cubicBezTo>
                  <a:cubicBezTo>
                    <a:pt x="19917" y="8499"/>
                    <a:pt x="19636" y="9077"/>
                    <a:pt x="18234" y="9770"/>
                  </a:cubicBezTo>
                  <a:cubicBezTo>
                    <a:pt x="16831" y="10463"/>
                    <a:pt x="14306" y="11271"/>
                    <a:pt x="12483" y="11733"/>
                  </a:cubicBezTo>
                  <a:cubicBezTo>
                    <a:pt x="10660" y="12195"/>
                    <a:pt x="9538" y="12311"/>
                    <a:pt x="8416" y="12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9067073" y="5855208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9149623" y="5740908"/>
              <a:ext cx="146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2880"/>
                    <a:pt x="10017" y="5760"/>
                    <a:pt x="13617" y="9216"/>
                  </a:cubicBezTo>
                  <a:cubicBezTo>
                    <a:pt x="17217" y="12672"/>
                    <a:pt x="19409" y="16704"/>
                    <a:pt x="20504" y="18864"/>
                  </a:cubicBezTo>
                  <a:cubicBezTo>
                    <a:pt x="21600" y="21024"/>
                    <a:pt x="21600" y="213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9200423" y="5734558"/>
              <a:ext cx="1397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200"/>
                    <a:pt x="11127" y="8400"/>
                    <a:pt x="7527" y="12000"/>
                  </a:cubicBezTo>
                  <a:cubicBezTo>
                    <a:pt x="3927" y="15600"/>
                    <a:pt x="1964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9321073" y="5925058"/>
              <a:ext cx="19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9384573" y="5829808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9435373" y="5728208"/>
              <a:ext cx="69322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1435" y="0"/>
                  </a:moveTo>
                  <a:cubicBezTo>
                    <a:pt x="15247" y="1980"/>
                    <a:pt x="19059" y="3960"/>
                    <a:pt x="20329" y="6840"/>
                  </a:cubicBezTo>
                  <a:cubicBezTo>
                    <a:pt x="21600" y="9720"/>
                    <a:pt x="20329" y="13500"/>
                    <a:pt x="16518" y="16110"/>
                  </a:cubicBezTo>
                  <a:cubicBezTo>
                    <a:pt x="12706" y="18720"/>
                    <a:pt x="6353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9479823" y="5706480"/>
              <a:ext cx="87742" cy="34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50" fill="norm" stroke="1" extrusionOk="0">
                  <a:moveTo>
                    <a:pt x="9257" y="166"/>
                  </a:moveTo>
                  <a:cubicBezTo>
                    <a:pt x="11829" y="35"/>
                    <a:pt x="14400" y="-97"/>
                    <a:pt x="16457" y="101"/>
                  </a:cubicBezTo>
                  <a:cubicBezTo>
                    <a:pt x="18514" y="298"/>
                    <a:pt x="20057" y="825"/>
                    <a:pt x="20829" y="1418"/>
                  </a:cubicBezTo>
                  <a:cubicBezTo>
                    <a:pt x="21600" y="2010"/>
                    <a:pt x="21600" y="2669"/>
                    <a:pt x="19800" y="3788"/>
                  </a:cubicBezTo>
                  <a:cubicBezTo>
                    <a:pt x="18000" y="4908"/>
                    <a:pt x="14400" y="6488"/>
                    <a:pt x="11829" y="7608"/>
                  </a:cubicBezTo>
                  <a:cubicBezTo>
                    <a:pt x="9257" y="8727"/>
                    <a:pt x="7714" y="9386"/>
                    <a:pt x="7714" y="10044"/>
                  </a:cubicBezTo>
                  <a:cubicBezTo>
                    <a:pt x="7714" y="10703"/>
                    <a:pt x="9257" y="11362"/>
                    <a:pt x="11829" y="12481"/>
                  </a:cubicBezTo>
                  <a:cubicBezTo>
                    <a:pt x="14400" y="13601"/>
                    <a:pt x="18000" y="15181"/>
                    <a:pt x="19800" y="16366"/>
                  </a:cubicBezTo>
                  <a:cubicBezTo>
                    <a:pt x="21600" y="17552"/>
                    <a:pt x="21600" y="18342"/>
                    <a:pt x="20829" y="19001"/>
                  </a:cubicBezTo>
                  <a:cubicBezTo>
                    <a:pt x="20057" y="19659"/>
                    <a:pt x="18514" y="20186"/>
                    <a:pt x="16457" y="20581"/>
                  </a:cubicBezTo>
                  <a:cubicBezTo>
                    <a:pt x="14400" y="20976"/>
                    <a:pt x="11829" y="21240"/>
                    <a:pt x="9257" y="21371"/>
                  </a:cubicBezTo>
                  <a:cubicBezTo>
                    <a:pt x="6686" y="21503"/>
                    <a:pt x="4114" y="21503"/>
                    <a:pt x="2571" y="21108"/>
                  </a:cubicBezTo>
                  <a:cubicBezTo>
                    <a:pt x="1029" y="20713"/>
                    <a:pt x="514" y="19923"/>
                    <a:pt x="0" y="19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9606823" y="5538867"/>
              <a:ext cx="152401" cy="17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2173"/>
                  </a:moveTo>
                  <a:cubicBezTo>
                    <a:pt x="1500" y="1402"/>
                    <a:pt x="3000" y="630"/>
                    <a:pt x="4650" y="245"/>
                  </a:cubicBezTo>
                  <a:cubicBezTo>
                    <a:pt x="6300" y="-141"/>
                    <a:pt x="8100" y="-141"/>
                    <a:pt x="9150" y="759"/>
                  </a:cubicBezTo>
                  <a:cubicBezTo>
                    <a:pt x="10200" y="1659"/>
                    <a:pt x="10500" y="3459"/>
                    <a:pt x="9450" y="5388"/>
                  </a:cubicBezTo>
                  <a:cubicBezTo>
                    <a:pt x="8400" y="7316"/>
                    <a:pt x="6000" y="9373"/>
                    <a:pt x="4350" y="10916"/>
                  </a:cubicBezTo>
                  <a:cubicBezTo>
                    <a:pt x="2700" y="12459"/>
                    <a:pt x="1800" y="13488"/>
                    <a:pt x="1650" y="14645"/>
                  </a:cubicBezTo>
                  <a:cubicBezTo>
                    <a:pt x="1500" y="15802"/>
                    <a:pt x="2100" y="17088"/>
                    <a:pt x="5550" y="18245"/>
                  </a:cubicBezTo>
                  <a:cubicBezTo>
                    <a:pt x="9000" y="19402"/>
                    <a:pt x="15300" y="20430"/>
                    <a:pt x="2160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7771673" y="4471271"/>
              <a:ext cx="209551" cy="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3491" y="17691"/>
                    <a:pt x="6982" y="14091"/>
                    <a:pt x="9273" y="11391"/>
                  </a:cubicBezTo>
                  <a:cubicBezTo>
                    <a:pt x="11564" y="8691"/>
                    <a:pt x="12655" y="6891"/>
                    <a:pt x="13745" y="5091"/>
                  </a:cubicBezTo>
                  <a:cubicBezTo>
                    <a:pt x="14836" y="3291"/>
                    <a:pt x="15927" y="1491"/>
                    <a:pt x="15709" y="591"/>
                  </a:cubicBezTo>
                  <a:cubicBezTo>
                    <a:pt x="15491" y="-309"/>
                    <a:pt x="13964" y="-309"/>
                    <a:pt x="12109" y="1491"/>
                  </a:cubicBezTo>
                  <a:cubicBezTo>
                    <a:pt x="10255" y="3291"/>
                    <a:pt x="8073" y="6891"/>
                    <a:pt x="6000" y="9591"/>
                  </a:cubicBezTo>
                  <a:cubicBezTo>
                    <a:pt x="3927" y="12291"/>
                    <a:pt x="1964" y="14091"/>
                    <a:pt x="1855" y="14991"/>
                  </a:cubicBezTo>
                  <a:cubicBezTo>
                    <a:pt x="1745" y="15891"/>
                    <a:pt x="3491" y="15891"/>
                    <a:pt x="7091" y="14091"/>
                  </a:cubicBezTo>
                  <a:cubicBezTo>
                    <a:pt x="10691" y="12291"/>
                    <a:pt x="16145" y="8691"/>
                    <a:pt x="21600" y="5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6913292" y="6198471"/>
              <a:ext cx="185282" cy="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91" fill="norm" stroke="1" extrusionOk="0">
                  <a:moveTo>
                    <a:pt x="4550" y="5091"/>
                  </a:moveTo>
                  <a:cubicBezTo>
                    <a:pt x="5777" y="3291"/>
                    <a:pt x="7004" y="1491"/>
                    <a:pt x="8477" y="591"/>
                  </a:cubicBezTo>
                  <a:cubicBezTo>
                    <a:pt x="9950" y="-309"/>
                    <a:pt x="11668" y="-309"/>
                    <a:pt x="11913" y="1491"/>
                  </a:cubicBezTo>
                  <a:cubicBezTo>
                    <a:pt x="12159" y="3291"/>
                    <a:pt x="10931" y="6891"/>
                    <a:pt x="9091" y="9591"/>
                  </a:cubicBezTo>
                  <a:cubicBezTo>
                    <a:pt x="7250" y="12291"/>
                    <a:pt x="4795" y="14091"/>
                    <a:pt x="2954" y="14991"/>
                  </a:cubicBezTo>
                  <a:cubicBezTo>
                    <a:pt x="1113" y="15891"/>
                    <a:pt x="-114" y="15891"/>
                    <a:pt x="9" y="16791"/>
                  </a:cubicBezTo>
                  <a:cubicBezTo>
                    <a:pt x="131" y="17691"/>
                    <a:pt x="1604" y="19491"/>
                    <a:pt x="5409" y="20391"/>
                  </a:cubicBezTo>
                  <a:cubicBezTo>
                    <a:pt x="9213" y="21291"/>
                    <a:pt x="15350" y="21291"/>
                    <a:pt x="21486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2" name="Drawing"/>
          <p:cNvGrpSpPr/>
          <p:nvPr/>
        </p:nvGrpSpPr>
        <p:grpSpPr>
          <a:xfrm>
            <a:off x="1409700" y="1092703"/>
            <a:ext cx="11563350" cy="6978148"/>
            <a:chOff x="0" y="0"/>
            <a:chExt cx="11563350" cy="6978145"/>
          </a:xfrm>
        </p:grpSpPr>
        <p:sp>
          <p:nvSpPr>
            <p:cNvPr id="2848" name="Line"/>
            <p:cNvSpPr/>
            <p:nvPr/>
          </p:nvSpPr>
          <p:spPr>
            <a:xfrm>
              <a:off x="1975230" y="227591"/>
              <a:ext cx="846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92"/>
                    <a:pt x="21600" y="7385"/>
                    <a:pt x="21600" y="10985"/>
                  </a:cubicBezTo>
                  <a:cubicBezTo>
                    <a:pt x="21600" y="14585"/>
                    <a:pt x="10800" y="180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1822830" y="535748"/>
              <a:ext cx="419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91" y="11918"/>
                    <a:pt x="6982" y="3818"/>
                    <a:pt x="10582" y="1118"/>
                  </a:cubicBezTo>
                  <a:cubicBezTo>
                    <a:pt x="14182" y="-1582"/>
                    <a:pt x="1789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1691597" y="793006"/>
              <a:ext cx="277284" cy="12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6266" y="6435"/>
                  </a:moveTo>
                  <a:cubicBezTo>
                    <a:pt x="6431" y="8235"/>
                    <a:pt x="6595" y="10035"/>
                    <a:pt x="6018" y="12555"/>
                  </a:cubicBezTo>
                  <a:cubicBezTo>
                    <a:pt x="5441" y="15075"/>
                    <a:pt x="4122" y="18315"/>
                    <a:pt x="3050" y="19935"/>
                  </a:cubicBezTo>
                  <a:cubicBezTo>
                    <a:pt x="1979" y="21555"/>
                    <a:pt x="1154" y="21555"/>
                    <a:pt x="660" y="20655"/>
                  </a:cubicBezTo>
                  <a:cubicBezTo>
                    <a:pt x="165" y="19755"/>
                    <a:pt x="0" y="17955"/>
                    <a:pt x="0" y="16155"/>
                  </a:cubicBezTo>
                  <a:cubicBezTo>
                    <a:pt x="0" y="14355"/>
                    <a:pt x="165" y="12555"/>
                    <a:pt x="2885" y="10035"/>
                  </a:cubicBezTo>
                  <a:cubicBezTo>
                    <a:pt x="5606" y="7515"/>
                    <a:pt x="10882" y="4275"/>
                    <a:pt x="13933" y="2475"/>
                  </a:cubicBezTo>
                  <a:cubicBezTo>
                    <a:pt x="16983" y="675"/>
                    <a:pt x="17808" y="315"/>
                    <a:pt x="18632" y="135"/>
                  </a:cubicBezTo>
                  <a:cubicBezTo>
                    <a:pt x="19456" y="-45"/>
                    <a:pt x="20281" y="-45"/>
                    <a:pt x="20776" y="135"/>
                  </a:cubicBezTo>
                  <a:cubicBezTo>
                    <a:pt x="21270" y="315"/>
                    <a:pt x="21435" y="675"/>
                    <a:pt x="21600" y="1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1924430" y="696269"/>
              <a:ext cx="361951" cy="29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15254"/>
                  </a:moveTo>
                  <a:cubicBezTo>
                    <a:pt x="0" y="16939"/>
                    <a:pt x="0" y="18624"/>
                    <a:pt x="253" y="19773"/>
                  </a:cubicBezTo>
                  <a:cubicBezTo>
                    <a:pt x="505" y="20922"/>
                    <a:pt x="1011" y="21535"/>
                    <a:pt x="1389" y="21458"/>
                  </a:cubicBezTo>
                  <a:cubicBezTo>
                    <a:pt x="1768" y="21382"/>
                    <a:pt x="2021" y="20616"/>
                    <a:pt x="2337" y="18548"/>
                  </a:cubicBezTo>
                  <a:cubicBezTo>
                    <a:pt x="2653" y="16480"/>
                    <a:pt x="3032" y="13109"/>
                    <a:pt x="3284" y="10505"/>
                  </a:cubicBezTo>
                  <a:cubicBezTo>
                    <a:pt x="3537" y="7901"/>
                    <a:pt x="3663" y="6063"/>
                    <a:pt x="3600" y="4684"/>
                  </a:cubicBezTo>
                  <a:cubicBezTo>
                    <a:pt x="3537" y="3305"/>
                    <a:pt x="3284" y="2386"/>
                    <a:pt x="3600" y="1850"/>
                  </a:cubicBezTo>
                  <a:cubicBezTo>
                    <a:pt x="3916" y="1314"/>
                    <a:pt x="4800" y="1161"/>
                    <a:pt x="7200" y="854"/>
                  </a:cubicBezTo>
                  <a:cubicBezTo>
                    <a:pt x="9600" y="548"/>
                    <a:pt x="13516" y="88"/>
                    <a:pt x="16168" y="12"/>
                  </a:cubicBezTo>
                  <a:cubicBezTo>
                    <a:pt x="18821" y="-65"/>
                    <a:pt x="20211" y="241"/>
                    <a:pt x="21600" y="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2050299" y="819084"/>
              <a:ext cx="102732" cy="11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53" fill="norm" stroke="1" extrusionOk="0">
                  <a:moveTo>
                    <a:pt x="4203" y="2222"/>
                  </a:moveTo>
                  <a:cubicBezTo>
                    <a:pt x="5966" y="1022"/>
                    <a:pt x="7730" y="-178"/>
                    <a:pt x="9934" y="22"/>
                  </a:cubicBezTo>
                  <a:cubicBezTo>
                    <a:pt x="12138" y="222"/>
                    <a:pt x="14783" y="1822"/>
                    <a:pt x="16105" y="3622"/>
                  </a:cubicBezTo>
                  <a:cubicBezTo>
                    <a:pt x="17428" y="5422"/>
                    <a:pt x="17428" y="7422"/>
                    <a:pt x="15224" y="10022"/>
                  </a:cubicBezTo>
                  <a:cubicBezTo>
                    <a:pt x="13019" y="12622"/>
                    <a:pt x="8611" y="15822"/>
                    <a:pt x="5305" y="17822"/>
                  </a:cubicBezTo>
                  <a:cubicBezTo>
                    <a:pt x="1999" y="19822"/>
                    <a:pt x="-205" y="20622"/>
                    <a:pt x="15" y="21022"/>
                  </a:cubicBezTo>
                  <a:cubicBezTo>
                    <a:pt x="236" y="21422"/>
                    <a:pt x="2881" y="21422"/>
                    <a:pt x="6848" y="21222"/>
                  </a:cubicBezTo>
                  <a:cubicBezTo>
                    <a:pt x="10815" y="21022"/>
                    <a:pt x="16105" y="20622"/>
                    <a:pt x="21395" y="20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2203830" y="862591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2254630" y="868941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2127630" y="840548"/>
              <a:ext cx="2159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812" y="11918"/>
                    <a:pt x="7624" y="3818"/>
                    <a:pt x="11224" y="1118"/>
                  </a:cubicBezTo>
                  <a:cubicBezTo>
                    <a:pt x="14824" y="-1582"/>
                    <a:pt x="18212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2311780" y="221241"/>
              <a:ext cx="280865" cy="80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6720" y="0"/>
                  </a:moveTo>
                  <a:cubicBezTo>
                    <a:pt x="10080" y="1486"/>
                    <a:pt x="13440" y="2971"/>
                    <a:pt x="16000" y="4743"/>
                  </a:cubicBezTo>
                  <a:cubicBezTo>
                    <a:pt x="18560" y="6514"/>
                    <a:pt x="20320" y="8571"/>
                    <a:pt x="20960" y="10457"/>
                  </a:cubicBezTo>
                  <a:cubicBezTo>
                    <a:pt x="21600" y="12343"/>
                    <a:pt x="21120" y="14057"/>
                    <a:pt x="19360" y="15629"/>
                  </a:cubicBezTo>
                  <a:cubicBezTo>
                    <a:pt x="17600" y="17200"/>
                    <a:pt x="14560" y="18629"/>
                    <a:pt x="11120" y="19600"/>
                  </a:cubicBezTo>
                  <a:cubicBezTo>
                    <a:pt x="7680" y="20571"/>
                    <a:pt x="3840" y="210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360024" y="329191"/>
              <a:ext cx="189757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16822" y="0"/>
                  </a:moveTo>
                  <a:cubicBezTo>
                    <a:pt x="14005" y="549"/>
                    <a:pt x="11187" y="1097"/>
                    <a:pt x="8252" y="2469"/>
                  </a:cubicBezTo>
                  <a:cubicBezTo>
                    <a:pt x="5318" y="3840"/>
                    <a:pt x="2265" y="6034"/>
                    <a:pt x="857" y="8366"/>
                  </a:cubicBezTo>
                  <a:cubicBezTo>
                    <a:pt x="-552" y="10697"/>
                    <a:pt x="-317" y="13166"/>
                    <a:pt x="2265" y="15291"/>
                  </a:cubicBezTo>
                  <a:cubicBezTo>
                    <a:pt x="4848" y="17417"/>
                    <a:pt x="9778" y="19200"/>
                    <a:pt x="13300" y="20194"/>
                  </a:cubicBezTo>
                  <a:cubicBezTo>
                    <a:pt x="16822" y="21189"/>
                    <a:pt x="18935" y="21394"/>
                    <a:pt x="210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2522180" y="1534"/>
              <a:ext cx="151188" cy="19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893" fill="norm" stroke="1" extrusionOk="0">
                  <a:moveTo>
                    <a:pt x="769" y="8686"/>
                  </a:moveTo>
                  <a:cubicBezTo>
                    <a:pt x="1065" y="10984"/>
                    <a:pt x="1360" y="13281"/>
                    <a:pt x="1213" y="15579"/>
                  </a:cubicBezTo>
                  <a:cubicBezTo>
                    <a:pt x="1065" y="17877"/>
                    <a:pt x="473" y="20175"/>
                    <a:pt x="177" y="20750"/>
                  </a:cubicBezTo>
                  <a:cubicBezTo>
                    <a:pt x="-119" y="21324"/>
                    <a:pt x="-119" y="20175"/>
                    <a:pt x="769" y="17188"/>
                  </a:cubicBezTo>
                  <a:cubicBezTo>
                    <a:pt x="1656" y="14201"/>
                    <a:pt x="3432" y="9375"/>
                    <a:pt x="5503" y="6158"/>
                  </a:cubicBezTo>
                  <a:cubicBezTo>
                    <a:pt x="7574" y="2941"/>
                    <a:pt x="9941" y="1333"/>
                    <a:pt x="11865" y="528"/>
                  </a:cubicBezTo>
                  <a:cubicBezTo>
                    <a:pt x="13788" y="-276"/>
                    <a:pt x="15267" y="-276"/>
                    <a:pt x="16895" y="1333"/>
                  </a:cubicBezTo>
                  <a:cubicBezTo>
                    <a:pt x="18522" y="2941"/>
                    <a:pt x="20297" y="6158"/>
                    <a:pt x="20889" y="8571"/>
                  </a:cubicBezTo>
                  <a:cubicBezTo>
                    <a:pt x="21481" y="10984"/>
                    <a:pt x="20889" y="12592"/>
                    <a:pt x="20297" y="14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2794380" y="564141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3080130" y="464425"/>
              <a:ext cx="190501" cy="18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4993"/>
                  </a:moveTo>
                  <a:cubicBezTo>
                    <a:pt x="720" y="5986"/>
                    <a:pt x="1440" y="6979"/>
                    <a:pt x="3720" y="7600"/>
                  </a:cubicBezTo>
                  <a:cubicBezTo>
                    <a:pt x="6000" y="8220"/>
                    <a:pt x="9840" y="8469"/>
                    <a:pt x="12240" y="8220"/>
                  </a:cubicBezTo>
                  <a:cubicBezTo>
                    <a:pt x="14640" y="7972"/>
                    <a:pt x="15600" y="7227"/>
                    <a:pt x="16080" y="6234"/>
                  </a:cubicBezTo>
                  <a:cubicBezTo>
                    <a:pt x="16560" y="5241"/>
                    <a:pt x="16560" y="4000"/>
                    <a:pt x="15240" y="2634"/>
                  </a:cubicBezTo>
                  <a:cubicBezTo>
                    <a:pt x="13920" y="1269"/>
                    <a:pt x="11280" y="-221"/>
                    <a:pt x="9120" y="27"/>
                  </a:cubicBezTo>
                  <a:cubicBezTo>
                    <a:pt x="6960" y="276"/>
                    <a:pt x="5280" y="2262"/>
                    <a:pt x="4320" y="4620"/>
                  </a:cubicBezTo>
                  <a:cubicBezTo>
                    <a:pt x="3360" y="6979"/>
                    <a:pt x="3120" y="9710"/>
                    <a:pt x="3840" y="12069"/>
                  </a:cubicBezTo>
                  <a:cubicBezTo>
                    <a:pt x="4560" y="14427"/>
                    <a:pt x="6240" y="16413"/>
                    <a:pt x="9360" y="17903"/>
                  </a:cubicBezTo>
                  <a:cubicBezTo>
                    <a:pt x="12480" y="19393"/>
                    <a:pt x="17040" y="20386"/>
                    <a:pt x="21600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3308730" y="500641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218"/>
                    <a:pt x="10165" y="12436"/>
                    <a:pt x="13765" y="16036"/>
                  </a:cubicBezTo>
                  <a:cubicBezTo>
                    <a:pt x="17365" y="19636"/>
                    <a:pt x="19482" y="206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3315080" y="513341"/>
              <a:ext cx="1016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500" y="2979"/>
                  </a:cubicBezTo>
                  <a:cubicBezTo>
                    <a:pt x="9900" y="5959"/>
                    <a:pt x="4950" y="11917"/>
                    <a:pt x="2475" y="1551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3442609" y="385812"/>
              <a:ext cx="177608" cy="52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93" fill="norm" stroke="1" extrusionOk="0">
                  <a:moveTo>
                    <a:pt x="6641" y="9429"/>
                  </a:moveTo>
                  <a:cubicBezTo>
                    <a:pt x="5648" y="11432"/>
                    <a:pt x="4655" y="13435"/>
                    <a:pt x="3786" y="15220"/>
                  </a:cubicBezTo>
                  <a:cubicBezTo>
                    <a:pt x="2917" y="17006"/>
                    <a:pt x="2172" y="18574"/>
                    <a:pt x="1552" y="19706"/>
                  </a:cubicBezTo>
                  <a:cubicBezTo>
                    <a:pt x="931" y="20838"/>
                    <a:pt x="435" y="21535"/>
                    <a:pt x="186" y="21491"/>
                  </a:cubicBezTo>
                  <a:cubicBezTo>
                    <a:pt x="-62" y="21448"/>
                    <a:pt x="-62" y="20664"/>
                    <a:pt x="186" y="18661"/>
                  </a:cubicBezTo>
                  <a:cubicBezTo>
                    <a:pt x="435" y="16658"/>
                    <a:pt x="931" y="13435"/>
                    <a:pt x="2297" y="10517"/>
                  </a:cubicBezTo>
                  <a:cubicBezTo>
                    <a:pt x="3662" y="7600"/>
                    <a:pt x="5897" y="4987"/>
                    <a:pt x="7635" y="3332"/>
                  </a:cubicBezTo>
                  <a:cubicBezTo>
                    <a:pt x="9372" y="1677"/>
                    <a:pt x="10614" y="980"/>
                    <a:pt x="11855" y="545"/>
                  </a:cubicBezTo>
                  <a:cubicBezTo>
                    <a:pt x="13097" y="109"/>
                    <a:pt x="14338" y="-65"/>
                    <a:pt x="15704" y="22"/>
                  </a:cubicBezTo>
                  <a:cubicBezTo>
                    <a:pt x="17069" y="109"/>
                    <a:pt x="18559" y="458"/>
                    <a:pt x="19676" y="1111"/>
                  </a:cubicBezTo>
                  <a:cubicBezTo>
                    <a:pt x="20793" y="1764"/>
                    <a:pt x="21538" y="2722"/>
                    <a:pt x="19800" y="3854"/>
                  </a:cubicBezTo>
                  <a:cubicBezTo>
                    <a:pt x="18062" y="4987"/>
                    <a:pt x="13841" y="6293"/>
                    <a:pt x="10986" y="7033"/>
                  </a:cubicBezTo>
                  <a:cubicBezTo>
                    <a:pt x="8131" y="7774"/>
                    <a:pt x="6641" y="7948"/>
                    <a:pt x="5152" y="8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3832964" y="175123"/>
              <a:ext cx="206017" cy="78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30" fill="norm" stroke="1" extrusionOk="0">
                  <a:moveTo>
                    <a:pt x="21236" y="912"/>
                  </a:moveTo>
                  <a:cubicBezTo>
                    <a:pt x="20581" y="508"/>
                    <a:pt x="19927" y="103"/>
                    <a:pt x="19163" y="17"/>
                  </a:cubicBezTo>
                  <a:cubicBezTo>
                    <a:pt x="18400" y="-70"/>
                    <a:pt x="17527" y="161"/>
                    <a:pt x="15018" y="1201"/>
                  </a:cubicBezTo>
                  <a:cubicBezTo>
                    <a:pt x="12509" y="2240"/>
                    <a:pt x="8363" y="4088"/>
                    <a:pt x="5418" y="5908"/>
                  </a:cubicBezTo>
                  <a:cubicBezTo>
                    <a:pt x="2472" y="7727"/>
                    <a:pt x="727" y="9517"/>
                    <a:pt x="181" y="11452"/>
                  </a:cubicBezTo>
                  <a:cubicBezTo>
                    <a:pt x="-364" y="13387"/>
                    <a:pt x="291" y="15466"/>
                    <a:pt x="2581" y="17083"/>
                  </a:cubicBezTo>
                  <a:cubicBezTo>
                    <a:pt x="4872" y="18700"/>
                    <a:pt x="8800" y="19855"/>
                    <a:pt x="11854" y="20519"/>
                  </a:cubicBezTo>
                  <a:cubicBezTo>
                    <a:pt x="14909" y="21183"/>
                    <a:pt x="17091" y="21357"/>
                    <a:pt x="19272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4439030" y="729241"/>
              <a:ext cx="231949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0" y="0"/>
                  </a:moveTo>
                  <a:cubicBezTo>
                    <a:pt x="768" y="900"/>
                    <a:pt x="1536" y="1800"/>
                    <a:pt x="2294" y="2400"/>
                  </a:cubicBezTo>
                  <a:cubicBezTo>
                    <a:pt x="3052" y="3000"/>
                    <a:pt x="3800" y="3300"/>
                    <a:pt x="4499" y="3450"/>
                  </a:cubicBezTo>
                  <a:cubicBezTo>
                    <a:pt x="5198" y="3600"/>
                    <a:pt x="5848" y="3600"/>
                    <a:pt x="6576" y="3750"/>
                  </a:cubicBezTo>
                  <a:cubicBezTo>
                    <a:pt x="7305" y="3900"/>
                    <a:pt x="8112" y="4200"/>
                    <a:pt x="8811" y="4500"/>
                  </a:cubicBezTo>
                  <a:cubicBezTo>
                    <a:pt x="9510" y="4800"/>
                    <a:pt x="10101" y="5100"/>
                    <a:pt x="10711" y="5550"/>
                  </a:cubicBezTo>
                  <a:cubicBezTo>
                    <a:pt x="11322" y="6000"/>
                    <a:pt x="11952" y="6600"/>
                    <a:pt x="12671" y="7200"/>
                  </a:cubicBezTo>
                  <a:cubicBezTo>
                    <a:pt x="13389" y="7800"/>
                    <a:pt x="14197" y="8400"/>
                    <a:pt x="14994" y="9150"/>
                  </a:cubicBezTo>
                  <a:cubicBezTo>
                    <a:pt x="15791" y="9900"/>
                    <a:pt x="16579" y="10800"/>
                    <a:pt x="17376" y="11850"/>
                  </a:cubicBezTo>
                  <a:cubicBezTo>
                    <a:pt x="18174" y="12900"/>
                    <a:pt x="18981" y="14100"/>
                    <a:pt x="19631" y="15300"/>
                  </a:cubicBezTo>
                  <a:cubicBezTo>
                    <a:pt x="20281" y="16500"/>
                    <a:pt x="20773" y="17700"/>
                    <a:pt x="21088" y="18450"/>
                  </a:cubicBezTo>
                  <a:cubicBezTo>
                    <a:pt x="21403" y="19200"/>
                    <a:pt x="21541" y="19500"/>
                    <a:pt x="21570" y="19950"/>
                  </a:cubicBezTo>
                  <a:cubicBezTo>
                    <a:pt x="21600" y="20400"/>
                    <a:pt x="21521" y="21000"/>
                    <a:pt x="214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5064035" y="935356"/>
              <a:ext cx="314796" cy="15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90" fill="norm" stroke="1" extrusionOk="0">
                  <a:moveTo>
                    <a:pt x="1976" y="1349"/>
                  </a:moveTo>
                  <a:cubicBezTo>
                    <a:pt x="5144" y="766"/>
                    <a:pt x="8312" y="182"/>
                    <a:pt x="10256" y="36"/>
                  </a:cubicBezTo>
                  <a:cubicBezTo>
                    <a:pt x="12200" y="-110"/>
                    <a:pt x="12920" y="182"/>
                    <a:pt x="13424" y="1058"/>
                  </a:cubicBezTo>
                  <a:cubicBezTo>
                    <a:pt x="13928" y="1933"/>
                    <a:pt x="14216" y="3393"/>
                    <a:pt x="12848" y="5728"/>
                  </a:cubicBezTo>
                  <a:cubicBezTo>
                    <a:pt x="11480" y="8063"/>
                    <a:pt x="8456" y="11274"/>
                    <a:pt x="6512" y="13025"/>
                  </a:cubicBezTo>
                  <a:cubicBezTo>
                    <a:pt x="4568" y="14776"/>
                    <a:pt x="3704" y="15068"/>
                    <a:pt x="2624" y="15652"/>
                  </a:cubicBezTo>
                  <a:cubicBezTo>
                    <a:pt x="1544" y="16236"/>
                    <a:pt x="248" y="17112"/>
                    <a:pt x="32" y="17695"/>
                  </a:cubicBezTo>
                  <a:cubicBezTo>
                    <a:pt x="-184" y="18279"/>
                    <a:pt x="680" y="18571"/>
                    <a:pt x="3056" y="18863"/>
                  </a:cubicBezTo>
                  <a:cubicBezTo>
                    <a:pt x="5432" y="19155"/>
                    <a:pt x="9320" y="19447"/>
                    <a:pt x="12632" y="19885"/>
                  </a:cubicBezTo>
                  <a:cubicBezTo>
                    <a:pt x="15944" y="20322"/>
                    <a:pt x="18680" y="20906"/>
                    <a:pt x="21416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5374942" y="1078491"/>
              <a:ext cx="384889" cy="10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87" fill="norm" stroke="1" extrusionOk="0">
                  <a:moveTo>
                    <a:pt x="5883" y="1246"/>
                  </a:moveTo>
                  <a:cubicBezTo>
                    <a:pt x="5765" y="6646"/>
                    <a:pt x="5647" y="12046"/>
                    <a:pt x="4938" y="15577"/>
                  </a:cubicBezTo>
                  <a:cubicBezTo>
                    <a:pt x="4230" y="19108"/>
                    <a:pt x="2932" y="20769"/>
                    <a:pt x="1988" y="21185"/>
                  </a:cubicBezTo>
                  <a:cubicBezTo>
                    <a:pt x="1043" y="21600"/>
                    <a:pt x="453" y="20769"/>
                    <a:pt x="158" y="18277"/>
                  </a:cubicBezTo>
                  <a:cubicBezTo>
                    <a:pt x="-137" y="15785"/>
                    <a:pt x="-137" y="11631"/>
                    <a:pt x="1220" y="8308"/>
                  </a:cubicBezTo>
                  <a:cubicBezTo>
                    <a:pt x="2578" y="4985"/>
                    <a:pt x="5293" y="2492"/>
                    <a:pt x="8893" y="1246"/>
                  </a:cubicBezTo>
                  <a:cubicBezTo>
                    <a:pt x="12493" y="0"/>
                    <a:pt x="16978" y="0"/>
                    <a:pt x="214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5759830" y="958205"/>
              <a:ext cx="381001" cy="10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0" y="1198"/>
                  </a:moveTo>
                  <a:cubicBezTo>
                    <a:pt x="600" y="351"/>
                    <a:pt x="1200" y="-496"/>
                    <a:pt x="2220" y="351"/>
                  </a:cubicBezTo>
                  <a:cubicBezTo>
                    <a:pt x="3240" y="1198"/>
                    <a:pt x="4680" y="3739"/>
                    <a:pt x="5100" y="7339"/>
                  </a:cubicBezTo>
                  <a:cubicBezTo>
                    <a:pt x="5520" y="10939"/>
                    <a:pt x="4920" y="15598"/>
                    <a:pt x="4260" y="18139"/>
                  </a:cubicBezTo>
                  <a:cubicBezTo>
                    <a:pt x="3600" y="20680"/>
                    <a:pt x="2880" y="21104"/>
                    <a:pt x="3120" y="20892"/>
                  </a:cubicBezTo>
                  <a:cubicBezTo>
                    <a:pt x="3360" y="20680"/>
                    <a:pt x="4560" y="19833"/>
                    <a:pt x="7380" y="19198"/>
                  </a:cubicBezTo>
                  <a:cubicBezTo>
                    <a:pt x="10200" y="18563"/>
                    <a:pt x="14640" y="18139"/>
                    <a:pt x="17280" y="17928"/>
                  </a:cubicBezTo>
                  <a:cubicBezTo>
                    <a:pt x="19920" y="17716"/>
                    <a:pt x="20760" y="17716"/>
                    <a:pt x="21600" y="17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6648830" y="373641"/>
              <a:ext cx="366796" cy="93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3330" y="0"/>
                  </a:moveTo>
                  <a:cubicBezTo>
                    <a:pt x="15182" y="1314"/>
                    <a:pt x="17033" y="2627"/>
                    <a:pt x="18453" y="3989"/>
                  </a:cubicBezTo>
                  <a:cubicBezTo>
                    <a:pt x="19872" y="5351"/>
                    <a:pt x="20859" y="6762"/>
                    <a:pt x="21230" y="8319"/>
                  </a:cubicBezTo>
                  <a:cubicBezTo>
                    <a:pt x="21600" y="9876"/>
                    <a:pt x="21353" y="11578"/>
                    <a:pt x="20181" y="13232"/>
                  </a:cubicBezTo>
                  <a:cubicBezTo>
                    <a:pt x="19008" y="14886"/>
                    <a:pt x="16910" y="16492"/>
                    <a:pt x="13392" y="17878"/>
                  </a:cubicBezTo>
                  <a:cubicBezTo>
                    <a:pt x="9874" y="19265"/>
                    <a:pt x="4937" y="20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4204107" y="170441"/>
              <a:ext cx="26032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1424" y="0"/>
                  </a:moveTo>
                  <a:cubicBezTo>
                    <a:pt x="17940" y="1532"/>
                    <a:pt x="14456" y="3064"/>
                    <a:pt x="12192" y="4060"/>
                  </a:cubicBezTo>
                  <a:cubicBezTo>
                    <a:pt x="9927" y="5055"/>
                    <a:pt x="8882" y="5515"/>
                    <a:pt x="8011" y="5974"/>
                  </a:cubicBezTo>
                  <a:cubicBezTo>
                    <a:pt x="7140" y="6434"/>
                    <a:pt x="6443" y="6894"/>
                    <a:pt x="6356" y="7430"/>
                  </a:cubicBezTo>
                  <a:cubicBezTo>
                    <a:pt x="6269" y="7966"/>
                    <a:pt x="6792" y="8579"/>
                    <a:pt x="7489" y="9038"/>
                  </a:cubicBezTo>
                  <a:cubicBezTo>
                    <a:pt x="8185" y="9498"/>
                    <a:pt x="9056" y="9804"/>
                    <a:pt x="10101" y="10111"/>
                  </a:cubicBezTo>
                  <a:cubicBezTo>
                    <a:pt x="11147" y="10417"/>
                    <a:pt x="12366" y="10723"/>
                    <a:pt x="12714" y="11183"/>
                  </a:cubicBezTo>
                  <a:cubicBezTo>
                    <a:pt x="13063" y="11643"/>
                    <a:pt x="12540" y="12255"/>
                    <a:pt x="11059" y="13021"/>
                  </a:cubicBezTo>
                  <a:cubicBezTo>
                    <a:pt x="9579" y="13787"/>
                    <a:pt x="7140" y="14706"/>
                    <a:pt x="5224" y="15396"/>
                  </a:cubicBezTo>
                  <a:cubicBezTo>
                    <a:pt x="3308" y="16085"/>
                    <a:pt x="1914" y="16545"/>
                    <a:pt x="1043" y="17311"/>
                  </a:cubicBezTo>
                  <a:cubicBezTo>
                    <a:pt x="172" y="18077"/>
                    <a:pt x="-176" y="19149"/>
                    <a:pt x="85" y="19915"/>
                  </a:cubicBezTo>
                  <a:cubicBezTo>
                    <a:pt x="347" y="20681"/>
                    <a:pt x="1218" y="21140"/>
                    <a:pt x="4179" y="21370"/>
                  </a:cubicBezTo>
                  <a:cubicBezTo>
                    <a:pt x="7140" y="21600"/>
                    <a:pt x="12192" y="21600"/>
                    <a:pt x="172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4178680" y="602241"/>
              <a:ext cx="1" cy="571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4191380" y="526041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4280280" y="551441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4261230" y="595891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4407280" y="545091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4350130" y="-1"/>
              <a:ext cx="80434" cy="6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16937"/>
                  </a:moveTo>
                  <a:cubicBezTo>
                    <a:pt x="0" y="13337"/>
                    <a:pt x="0" y="9737"/>
                    <a:pt x="284" y="9737"/>
                  </a:cubicBezTo>
                  <a:cubicBezTo>
                    <a:pt x="568" y="9737"/>
                    <a:pt x="1137" y="13337"/>
                    <a:pt x="1989" y="13337"/>
                  </a:cubicBezTo>
                  <a:cubicBezTo>
                    <a:pt x="2842" y="13337"/>
                    <a:pt x="3979" y="9737"/>
                    <a:pt x="5684" y="6857"/>
                  </a:cubicBezTo>
                  <a:cubicBezTo>
                    <a:pt x="7389" y="3977"/>
                    <a:pt x="9663" y="1817"/>
                    <a:pt x="12221" y="737"/>
                  </a:cubicBezTo>
                  <a:cubicBezTo>
                    <a:pt x="14779" y="-343"/>
                    <a:pt x="17621" y="-343"/>
                    <a:pt x="19326" y="1457"/>
                  </a:cubicBezTo>
                  <a:cubicBezTo>
                    <a:pt x="21032" y="3257"/>
                    <a:pt x="21600" y="6857"/>
                    <a:pt x="21600" y="10457"/>
                  </a:cubicBezTo>
                  <a:cubicBezTo>
                    <a:pt x="21600" y="14057"/>
                    <a:pt x="21032" y="17657"/>
                    <a:pt x="20463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4510581" y="136321"/>
              <a:ext cx="144350" cy="29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03" fill="norm" stroke="1" extrusionOk="0">
                  <a:moveTo>
                    <a:pt x="21348" y="1982"/>
                  </a:moveTo>
                  <a:cubicBezTo>
                    <a:pt x="20722" y="1226"/>
                    <a:pt x="20096" y="471"/>
                    <a:pt x="18844" y="169"/>
                  </a:cubicBezTo>
                  <a:cubicBezTo>
                    <a:pt x="17591" y="-133"/>
                    <a:pt x="15713" y="18"/>
                    <a:pt x="13991" y="245"/>
                  </a:cubicBezTo>
                  <a:cubicBezTo>
                    <a:pt x="12270" y="471"/>
                    <a:pt x="10705" y="773"/>
                    <a:pt x="9452" y="1680"/>
                  </a:cubicBezTo>
                  <a:cubicBezTo>
                    <a:pt x="8200" y="2586"/>
                    <a:pt x="7261" y="4096"/>
                    <a:pt x="7574" y="5078"/>
                  </a:cubicBezTo>
                  <a:cubicBezTo>
                    <a:pt x="7887" y="6060"/>
                    <a:pt x="9452" y="6513"/>
                    <a:pt x="10235" y="7117"/>
                  </a:cubicBezTo>
                  <a:cubicBezTo>
                    <a:pt x="11018" y="7722"/>
                    <a:pt x="11018" y="8477"/>
                    <a:pt x="10391" y="9081"/>
                  </a:cubicBezTo>
                  <a:cubicBezTo>
                    <a:pt x="9765" y="9685"/>
                    <a:pt x="8513" y="10138"/>
                    <a:pt x="6635" y="10214"/>
                  </a:cubicBezTo>
                  <a:cubicBezTo>
                    <a:pt x="4757" y="10289"/>
                    <a:pt x="2252" y="9987"/>
                    <a:pt x="2096" y="9836"/>
                  </a:cubicBezTo>
                  <a:cubicBezTo>
                    <a:pt x="1939" y="9685"/>
                    <a:pt x="4131" y="9685"/>
                    <a:pt x="5539" y="10063"/>
                  </a:cubicBezTo>
                  <a:cubicBezTo>
                    <a:pt x="6948" y="10440"/>
                    <a:pt x="7574" y="11196"/>
                    <a:pt x="7261" y="12253"/>
                  </a:cubicBezTo>
                  <a:cubicBezTo>
                    <a:pt x="6948" y="13310"/>
                    <a:pt x="5696" y="14670"/>
                    <a:pt x="4600" y="15727"/>
                  </a:cubicBezTo>
                  <a:cubicBezTo>
                    <a:pt x="3505" y="16784"/>
                    <a:pt x="2565" y="17540"/>
                    <a:pt x="1626" y="18446"/>
                  </a:cubicBezTo>
                  <a:cubicBezTo>
                    <a:pt x="687" y="19352"/>
                    <a:pt x="-252" y="20410"/>
                    <a:pt x="61" y="20938"/>
                  </a:cubicBezTo>
                  <a:cubicBezTo>
                    <a:pt x="374" y="21467"/>
                    <a:pt x="1939" y="21467"/>
                    <a:pt x="5696" y="21316"/>
                  </a:cubicBezTo>
                  <a:cubicBezTo>
                    <a:pt x="9452" y="21165"/>
                    <a:pt x="15400" y="20863"/>
                    <a:pt x="21348" y="20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4737480" y="192583"/>
              <a:ext cx="139701" cy="14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2" fill="norm" stroke="1" extrusionOk="0">
                  <a:moveTo>
                    <a:pt x="0" y="456"/>
                  </a:moveTo>
                  <a:cubicBezTo>
                    <a:pt x="1964" y="-136"/>
                    <a:pt x="3927" y="-728"/>
                    <a:pt x="7527" y="2675"/>
                  </a:cubicBezTo>
                  <a:cubicBezTo>
                    <a:pt x="11127" y="6077"/>
                    <a:pt x="16364" y="13475"/>
                    <a:pt x="21600" y="20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4851780" y="183141"/>
              <a:ext cx="889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80"/>
                    <a:pt x="7200" y="9360"/>
                    <a:pt x="3600" y="12960"/>
                  </a:cubicBezTo>
                  <a:cubicBezTo>
                    <a:pt x="0" y="16560"/>
                    <a:pt x="0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4921630" y="405391"/>
              <a:ext cx="1" cy="571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4953380" y="278391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5080380" y="348241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5316706" y="178908"/>
              <a:ext cx="125625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21016" y="1208"/>
                  </a:moveTo>
                  <a:cubicBezTo>
                    <a:pt x="19954" y="604"/>
                    <a:pt x="18891" y="0"/>
                    <a:pt x="17652" y="0"/>
                  </a:cubicBezTo>
                  <a:cubicBezTo>
                    <a:pt x="16413" y="0"/>
                    <a:pt x="14996" y="604"/>
                    <a:pt x="12164" y="2794"/>
                  </a:cubicBezTo>
                  <a:cubicBezTo>
                    <a:pt x="9331" y="4985"/>
                    <a:pt x="5082" y="8761"/>
                    <a:pt x="2603" y="11555"/>
                  </a:cubicBezTo>
                  <a:cubicBezTo>
                    <a:pt x="124" y="14350"/>
                    <a:pt x="-584" y="16162"/>
                    <a:pt x="478" y="17673"/>
                  </a:cubicBezTo>
                  <a:cubicBezTo>
                    <a:pt x="1541" y="19183"/>
                    <a:pt x="4373" y="20392"/>
                    <a:pt x="72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5414002" y="145476"/>
              <a:ext cx="173923" cy="41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18" fill="norm" stroke="1" extrusionOk="0">
                  <a:moveTo>
                    <a:pt x="3441" y="16910"/>
                  </a:moveTo>
                  <a:cubicBezTo>
                    <a:pt x="2412" y="17887"/>
                    <a:pt x="1384" y="18864"/>
                    <a:pt x="741" y="19732"/>
                  </a:cubicBezTo>
                  <a:cubicBezTo>
                    <a:pt x="98" y="20601"/>
                    <a:pt x="-159" y="21360"/>
                    <a:pt x="98" y="21415"/>
                  </a:cubicBezTo>
                  <a:cubicBezTo>
                    <a:pt x="355" y="21469"/>
                    <a:pt x="1127" y="20818"/>
                    <a:pt x="2412" y="18973"/>
                  </a:cubicBezTo>
                  <a:cubicBezTo>
                    <a:pt x="3698" y="17127"/>
                    <a:pt x="5498" y="14088"/>
                    <a:pt x="7427" y="11049"/>
                  </a:cubicBezTo>
                  <a:cubicBezTo>
                    <a:pt x="9355" y="8010"/>
                    <a:pt x="11412" y="4971"/>
                    <a:pt x="12827" y="3180"/>
                  </a:cubicBezTo>
                  <a:cubicBezTo>
                    <a:pt x="14241" y="1389"/>
                    <a:pt x="15012" y="846"/>
                    <a:pt x="16170" y="466"/>
                  </a:cubicBezTo>
                  <a:cubicBezTo>
                    <a:pt x="17327" y="86"/>
                    <a:pt x="18870" y="-131"/>
                    <a:pt x="19898" y="86"/>
                  </a:cubicBezTo>
                  <a:cubicBezTo>
                    <a:pt x="20927" y="303"/>
                    <a:pt x="21441" y="954"/>
                    <a:pt x="20927" y="2148"/>
                  </a:cubicBezTo>
                  <a:cubicBezTo>
                    <a:pt x="20412" y="3342"/>
                    <a:pt x="18870" y="5079"/>
                    <a:pt x="17198" y="6219"/>
                  </a:cubicBezTo>
                  <a:cubicBezTo>
                    <a:pt x="15527" y="7358"/>
                    <a:pt x="13727" y="7901"/>
                    <a:pt x="13470" y="8173"/>
                  </a:cubicBezTo>
                  <a:cubicBezTo>
                    <a:pt x="13212" y="8444"/>
                    <a:pt x="14498" y="8444"/>
                    <a:pt x="15527" y="8661"/>
                  </a:cubicBezTo>
                  <a:cubicBezTo>
                    <a:pt x="16555" y="8878"/>
                    <a:pt x="17327" y="9312"/>
                    <a:pt x="17584" y="9801"/>
                  </a:cubicBezTo>
                  <a:cubicBezTo>
                    <a:pt x="17841" y="10289"/>
                    <a:pt x="17584" y="10832"/>
                    <a:pt x="16555" y="11266"/>
                  </a:cubicBezTo>
                  <a:cubicBezTo>
                    <a:pt x="15527" y="11700"/>
                    <a:pt x="13727" y="12026"/>
                    <a:pt x="11927" y="12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5604535" y="341891"/>
              <a:ext cx="47346" cy="6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153" fill="norm" stroke="1" extrusionOk="0">
                  <a:moveTo>
                    <a:pt x="21006" y="1964"/>
                  </a:moveTo>
                  <a:cubicBezTo>
                    <a:pt x="16310" y="1964"/>
                    <a:pt x="11615" y="1964"/>
                    <a:pt x="7858" y="3273"/>
                  </a:cubicBezTo>
                  <a:cubicBezTo>
                    <a:pt x="4102" y="4582"/>
                    <a:pt x="1284" y="7200"/>
                    <a:pt x="345" y="10473"/>
                  </a:cubicBezTo>
                  <a:cubicBezTo>
                    <a:pt x="-594" y="13745"/>
                    <a:pt x="345" y="17673"/>
                    <a:pt x="3632" y="19636"/>
                  </a:cubicBezTo>
                  <a:cubicBezTo>
                    <a:pt x="6919" y="21600"/>
                    <a:pt x="12554" y="21600"/>
                    <a:pt x="15841" y="19964"/>
                  </a:cubicBezTo>
                  <a:cubicBezTo>
                    <a:pt x="19128" y="18327"/>
                    <a:pt x="20067" y="15055"/>
                    <a:pt x="20067" y="11782"/>
                  </a:cubicBezTo>
                  <a:cubicBezTo>
                    <a:pt x="20067" y="8509"/>
                    <a:pt x="19128" y="5236"/>
                    <a:pt x="17249" y="3273"/>
                  </a:cubicBezTo>
                  <a:cubicBezTo>
                    <a:pt x="15371" y="1309"/>
                    <a:pt x="12554" y="655"/>
                    <a:pt x="97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5721730" y="326514"/>
              <a:ext cx="114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00" y="12302"/>
                    <a:pt x="10400" y="4448"/>
                    <a:pt x="14000" y="1502"/>
                  </a:cubicBezTo>
                  <a:cubicBezTo>
                    <a:pt x="17600" y="-1443"/>
                    <a:pt x="196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5791580" y="272041"/>
              <a:ext cx="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5842380" y="164988"/>
              <a:ext cx="161268" cy="39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36" fill="norm" stroke="1" extrusionOk="0">
                  <a:moveTo>
                    <a:pt x="0" y="21436"/>
                  </a:moveTo>
                  <a:cubicBezTo>
                    <a:pt x="1403" y="18086"/>
                    <a:pt x="2805" y="14737"/>
                    <a:pt x="4629" y="11676"/>
                  </a:cubicBezTo>
                  <a:cubicBezTo>
                    <a:pt x="6452" y="8615"/>
                    <a:pt x="8696" y="5842"/>
                    <a:pt x="10800" y="3994"/>
                  </a:cubicBezTo>
                  <a:cubicBezTo>
                    <a:pt x="12904" y="2146"/>
                    <a:pt x="14868" y="1222"/>
                    <a:pt x="16551" y="645"/>
                  </a:cubicBezTo>
                  <a:cubicBezTo>
                    <a:pt x="18234" y="67"/>
                    <a:pt x="19636" y="-164"/>
                    <a:pt x="20478" y="125"/>
                  </a:cubicBezTo>
                  <a:cubicBezTo>
                    <a:pt x="21319" y="414"/>
                    <a:pt x="21600" y="1222"/>
                    <a:pt x="21179" y="2146"/>
                  </a:cubicBezTo>
                  <a:cubicBezTo>
                    <a:pt x="20758" y="3070"/>
                    <a:pt x="19636" y="4110"/>
                    <a:pt x="18514" y="4861"/>
                  </a:cubicBezTo>
                  <a:cubicBezTo>
                    <a:pt x="17392" y="5611"/>
                    <a:pt x="16270" y="6073"/>
                    <a:pt x="16551" y="6535"/>
                  </a:cubicBezTo>
                  <a:cubicBezTo>
                    <a:pt x="16831" y="6997"/>
                    <a:pt x="18514" y="7460"/>
                    <a:pt x="19216" y="7979"/>
                  </a:cubicBezTo>
                  <a:cubicBezTo>
                    <a:pt x="19917" y="8499"/>
                    <a:pt x="19636" y="9077"/>
                    <a:pt x="18234" y="9770"/>
                  </a:cubicBezTo>
                  <a:cubicBezTo>
                    <a:pt x="16831" y="10463"/>
                    <a:pt x="14306" y="11271"/>
                    <a:pt x="12483" y="11733"/>
                  </a:cubicBezTo>
                  <a:cubicBezTo>
                    <a:pt x="10660" y="12195"/>
                    <a:pt x="9538" y="12311"/>
                    <a:pt x="8416" y="12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6039230" y="322841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6121780" y="208541"/>
              <a:ext cx="146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2880"/>
                    <a:pt x="10017" y="5760"/>
                    <a:pt x="13617" y="9216"/>
                  </a:cubicBezTo>
                  <a:cubicBezTo>
                    <a:pt x="17217" y="12672"/>
                    <a:pt x="19409" y="16704"/>
                    <a:pt x="20504" y="18864"/>
                  </a:cubicBezTo>
                  <a:cubicBezTo>
                    <a:pt x="21600" y="21024"/>
                    <a:pt x="21600" y="213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6172580" y="202191"/>
              <a:ext cx="139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200"/>
                    <a:pt x="11127" y="8400"/>
                    <a:pt x="7527" y="12000"/>
                  </a:cubicBezTo>
                  <a:cubicBezTo>
                    <a:pt x="3927" y="15600"/>
                    <a:pt x="1964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6293230" y="392691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6356730" y="297441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6407530" y="195841"/>
              <a:ext cx="6932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1435" y="0"/>
                  </a:moveTo>
                  <a:cubicBezTo>
                    <a:pt x="15247" y="1980"/>
                    <a:pt x="19059" y="3960"/>
                    <a:pt x="20329" y="6840"/>
                  </a:cubicBezTo>
                  <a:cubicBezTo>
                    <a:pt x="21600" y="9720"/>
                    <a:pt x="20329" y="13500"/>
                    <a:pt x="16518" y="16110"/>
                  </a:cubicBezTo>
                  <a:cubicBezTo>
                    <a:pt x="12706" y="18720"/>
                    <a:pt x="6353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6451980" y="174114"/>
              <a:ext cx="87741" cy="34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50" fill="norm" stroke="1" extrusionOk="0">
                  <a:moveTo>
                    <a:pt x="9257" y="166"/>
                  </a:moveTo>
                  <a:cubicBezTo>
                    <a:pt x="11829" y="35"/>
                    <a:pt x="14400" y="-97"/>
                    <a:pt x="16457" y="101"/>
                  </a:cubicBezTo>
                  <a:cubicBezTo>
                    <a:pt x="18514" y="298"/>
                    <a:pt x="20057" y="825"/>
                    <a:pt x="20829" y="1418"/>
                  </a:cubicBezTo>
                  <a:cubicBezTo>
                    <a:pt x="21600" y="2010"/>
                    <a:pt x="21600" y="2669"/>
                    <a:pt x="19800" y="3788"/>
                  </a:cubicBezTo>
                  <a:cubicBezTo>
                    <a:pt x="18000" y="4908"/>
                    <a:pt x="14400" y="6488"/>
                    <a:pt x="11829" y="7608"/>
                  </a:cubicBezTo>
                  <a:cubicBezTo>
                    <a:pt x="9257" y="8727"/>
                    <a:pt x="7714" y="9386"/>
                    <a:pt x="7714" y="10044"/>
                  </a:cubicBezTo>
                  <a:cubicBezTo>
                    <a:pt x="7714" y="10703"/>
                    <a:pt x="9257" y="11362"/>
                    <a:pt x="11829" y="12481"/>
                  </a:cubicBezTo>
                  <a:cubicBezTo>
                    <a:pt x="14400" y="13601"/>
                    <a:pt x="18000" y="15181"/>
                    <a:pt x="19800" y="16366"/>
                  </a:cubicBezTo>
                  <a:cubicBezTo>
                    <a:pt x="21600" y="17552"/>
                    <a:pt x="21600" y="18342"/>
                    <a:pt x="20829" y="19001"/>
                  </a:cubicBezTo>
                  <a:cubicBezTo>
                    <a:pt x="20057" y="19659"/>
                    <a:pt x="18514" y="20186"/>
                    <a:pt x="16457" y="20581"/>
                  </a:cubicBezTo>
                  <a:cubicBezTo>
                    <a:pt x="14400" y="20976"/>
                    <a:pt x="11829" y="21240"/>
                    <a:pt x="9257" y="21371"/>
                  </a:cubicBezTo>
                  <a:cubicBezTo>
                    <a:pt x="6686" y="21503"/>
                    <a:pt x="4114" y="21503"/>
                    <a:pt x="2571" y="21108"/>
                  </a:cubicBezTo>
                  <a:cubicBezTo>
                    <a:pt x="1029" y="20713"/>
                    <a:pt x="514" y="19923"/>
                    <a:pt x="0" y="19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6578980" y="6501"/>
              <a:ext cx="152401" cy="17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2173"/>
                  </a:moveTo>
                  <a:cubicBezTo>
                    <a:pt x="1500" y="1402"/>
                    <a:pt x="3000" y="630"/>
                    <a:pt x="4650" y="245"/>
                  </a:cubicBezTo>
                  <a:cubicBezTo>
                    <a:pt x="6300" y="-141"/>
                    <a:pt x="8100" y="-141"/>
                    <a:pt x="9150" y="759"/>
                  </a:cubicBezTo>
                  <a:cubicBezTo>
                    <a:pt x="10200" y="1659"/>
                    <a:pt x="10500" y="3459"/>
                    <a:pt x="9450" y="5388"/>
                  </a:cubicBezTo>
                  <a:cubicBezTo>
                    <a:pt x="8400" y="7316"/>
                    <a:pt x="6000" y="9373"/>
                    <a:pt x="4350" y="10916"/>
                  </a:cubicBezTo>
                  <a:cubicBezTo>
                    <a:pt x="2700" y="12459"/>
                    <a:pt x="1800" y="13488"/>
                    <a:pt x="1650" y="14645"/>
                  </a:cubicBezTo>
                  <a:cubicBezTo>
                    <a:pt x="1500" y="15802"/>
                    <a:pt x="2100" y="17088"/>
                    <a:pt x="5550" y="18245"/>
                  </a:cubicBezTo>
                  <a:cubicBezTo>
                    <a:pt x="9000" y="19402"/>
                    <a:pt x="15300" y="20430"/>
                    <a:pt x="2160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0" y="1866395"/>
              <a:ext cx="3175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795"/>
                    <a:pt x="2880" y="7589"/>
                    <a:pt x="6480" y="11189"/>
                  </a:cubicBezTo>
                  <a:cubicBezTo>
                    <a:pt x="10080" y="14789"/>
                    <a:pt x="15840" y="181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162661" y="2155568"/>
              <a:ext cx="89622" cy="10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0569" fill="norm" stroke="1" extrusionOk="0">
                  <a:moveTo>
                    <a:pt x="6457" y="1753"/>
                  </a:moveTo>
                  <a:cubicBezTo>
                    <a:pt x="3511" y="4553"/>
                    <a:pt x="566" y="7353"/>
                    <a:pt x="75" y="10753"/>
                  </a:cubicBezTo>
                  <a:cubicBezTo>
                    <a:pt x="-416" y="14153"/>
                    <a:pt x="1548" y="18153"/>
                    <a:pt x="4984" y="19753"/>
                  </a:cubicBezTo>
                  <a:cubicBezTo>
                    <a:pt x="8420" y="21353"/>
                    <a:pt x="13329" y="20553"/>
                    <a:pt x="16520" y="17753"/>
                  </a:cubicBezTo>
                  <a:cubicBezTo>
                    <a:pt x="19711" y="14953"/>
                    <a:pt x="21184" y="10153"/>
                    <a:pt x="20693" y="6953"/>
                  </a:cubicBezTo>
                  <a:cubicBezTo>
                    <a:pt x="20202" y="3753"/>
                    <a:pt x="17748" y="2153"/>
                    <a:pt x="15293" y="1153"/>
                  </a:cubicBezTo>
                  <a:cubicBezTo>
                    <a:pt x="12839" y="153"/>
                    <a:pt x="10384" y="-247"/>
                    <a:pt x="11120" y="153"/>
                  </a:cubicBezTo>
                  <a:cubicBezTo>
                    <a:pt x="11857" y="553"/>
                    <a:pt x="15784" y="1753"/>
                    <a:pt x="19711" y="2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323850" y="2139395"/>
              <a:ext cx="123138" cy="33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82" fill="norm" stroke="1" extrusionOk="0">
                  <a:moveTo>
                    <a:pt x="15376" y="410"/>
                  </a:moveTo>
                  <a:cubicBezTo>
                    <a:pt x="11715" y="139"/>
                    <a:pt x="8054" y="-133"/>
                    <a:pt x="5125" y="71"/>
                  </a:cubicBezTo>
                  <a:cubicBezTo>
                    <a:pt x="2197" y="275"/>
                    <a:pt x="0" y="954"/>
                    <a:pt x="0" y="1361"/>
                  </a:cubicBezTo>
                  <a:cubicBezTo>
                    <a:pt x="0" y="1769"/>
                    <a:pt x="2197" y="1905"/>
                    <a:pt x="4210" y="1905"/>
                  </a:cubicBezTo>
                  <a:cubicBezTo>
                    <a:pt x="6224" y="1905"/>
                    <a:pt x="8054" y="1769"/>
                    <a:pt x="9885" y="1565"/>
                  </a:cubicBezTo>
                  <a:cubicBezTo>
                    <a:pt x="11715" y="1361"/>
                    <a:pt x="13546" y="1090"/>
                    <a:pt x="14827" y="1361"/>
                  </a:cubicBezTo>
                  <a:cubicBezTo>
                    <a:pt x="16108" y="1633"/>
                    <a:pt x="16841" y="2448"/>
                    <a:pt x="17207" y="4350"/>
                  </a:cubicBezTo>
                  <a:cubicBezTo>
                    <a:pt x="17573" y="6252"/>
                    <a:pt x="17573" y="9241"/>
                    <a:pt x="18305" y="11890"/>
                  </a:cubicBezTo>
                  <a:cubicBezTo>
                    <a:pt x="19037" y="14539"/>
                    <a:pt x="20502" y="16848"/>
                    <a:pt x="21051" y="18342"/>
                  </a:cubicBezTo>
                  <a:cubicBezTo>
                    <a:pt x="21600" y="19837"/>
                    <a:pt x="21234" y="20516"/>
                    <a:pt x="19953" y="20924"/>
                  </a:cubicBezTo>
                  <a:cubicBezTo>
                    <a:pt x="18671" y="21331"/>
                    <a:pt x="16475" y="21467"/>
                    <a:pt x="13912" y="20924"/>
                  </a:cubicBezTo>
                  <a:cubicBezTo>
                    <a:pt x="11349" y="20380"/>
                    <a:pt x="8420" y="19158"/>
                    <a:pt x="7139" y="17392"/>
                  </a:cubicBezTo>
                  <a:cubicBezTo>
                    <a:pt x="5858" y="15625"/>
                    <a:pt x="6224" y="13316"/>
                    <a:pt x="6590" y="11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527050" y="2152145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819150" y="1847345"/>
              <a:ext cx="1" cy="273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889363" y="1999745"/>
              <a:ext cx="12337" cy="12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61" fill="norm" stroke="1" extrusionOk="0">
                  <a:moveTo>
                    <a:pt x="20982" y="14872"/>
                  </a:moveTo>
                  <a:cubicBezTo>
                    <a:pt x="13782" y="17705"/>
                    <a:pt x="6582" y="20538"/>
                    <a:pt x="2982" y="21069"/>
                  </a:cubicBezTo>
                  <a:cubicBezTo>
                    <a:pt x="-618" y="21600"/>
                    <a:pt x="-618" y="19830"/>
                    <a:pt x="1182" y="15934"/>
                  </a:cubicBezTo>
                  <a:cubicBezTo>
                    <a:pt x="2982" y="12039"/>
                    <a:pt x="6582" y="6020"/>
                    <a:pt x="101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952500" y="1831381"/>
              <a:ext cx="38100" cy="8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1876"/>
                  </a:moveTo>
                  <a:cubicBezTo>
                    <a:pt x="2400" y="9242"/>
                    <a:pt x="4800" y="6608"/>
                    <a:pt x="7800" y="4237"/>
                  </a:cubicBezTo>
                  <a:cubicBezTo>
                    <a:pt x="10800" y="1866"/>
                    <a:pt x="14400" y="-241"/>
                    <a:pt x="16200" y="22"/>
                  </a:cubicBezTo>
                  <a:cubicBezTo>
                    <a:pt x="18000" y="286"/>
                    <a:pt x="18000" y="2920"/>
                    <a:pt x="18600" y="6871"/>
                  </a:cubicBezTo>
                  <a:cubicBezTo>
                    <a:pt x="19200" y="10822"/>
                    <a:pt x="20400" y="16091"/>
                    <a:pt x="2160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1002736" y="1808511"/>
              <a:ext cx="45015" cy="26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21" fill="norm" stroke="1" extrusionOk="0">
                  <a:moveTo>
                    <a:pt x="20879" y="2083"/>
                  </a:moveTo>
                  <a:cubicBezTo>
                    <a:pt x="19897" y="902"/>
                    <a:pt x="18915" y="-279"/>
                    <a:pt x="16952" y="58"/>
                  </a:cubicBezTo>
                  <a:cubicBezTo>
                    <a:pt x="14988" y="396"/>
                    <a:pt x="12043" y="2252"/>
                    <a:pt x="8606" y="5205"/>
                  </a:cubicBezTo>
                  <a:cubicBezTo>
                    <a:pt x="5170" y="8159"/>
                    <a:pt x="1243" y="12209"/>
                    <a:pt x="261" y="15077"/>
                  </a:cubicBezTo>
                  <a:cubicBezTo>
                    <a:pt x="-721" y="17946"/>
                    <a:pt x="1243" y="19634"/>
                    <a:pt x="3206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1011387" y="1902895"/>
              <a:ext cx="182413" cy="1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98" fill="norm" stroke="1" extrusionOk="0">
                  <a:moveTo>
                    <a:pt x="10224" y="183"/>
                  </a:moveTo>
                  <a:cubicBezTo>
                    <a:pt x="8982" y="-59"/>
                    <a:pt x="7741" y="-302"/>
                    <a:pt x="6003" y="1154"/>
                  </a:cubicBezTo>
                  <a:cubicBezTo>
                    <a:pt x="4265" y="2610"/>
                    <a:pt x="2030" y="5765"/>
                    <a:pt x="913" y="8192"/>
                  </a:cubicBezTo>
                  <a:cubicBezTo>
                    <a:pt x="-204" y="10619"/>
                    <a:pt x="-204" y="12318"/>
                    <a:pt x="417" y="13410"/>
                  </a:cubicBezTo>
                  <a:cubicBezTo>
                    <a:pt x="1037" y="14502"/>
                    <a:pt x="2279" y="14988"/>
                    <a:pt x="4017" y="14867"/>
                  </a:cubicBezTo>
                  <a:cubicBezTo>
                    <a:pt x="5755" y="14745"/>
                    <a:pt x="7989" y="14017"/>
                    <a:pt x="10596" y="12318"/>
                  </a:cubicBezTo>
                  <a:cubicBezTo>
                    <a:pt x="13203" y="10619"/>
                    <a:pt x="16182" y="7950"/>
                    <a:pt x="17672" y="6008"/>
                  </a:cubicBezTo>
                  <a:cubicBezTo>
                    <a:pt x="19162" y="4067"/>
                    <a:pt x="19162" y="2853"/>
                    <a:pt x="18417" y="2489"/>
                  </a:cubicBezTo>
                  <a:cubicBezTo>
                    <a:pt x="17672" y="2125"/>
                    <a:pt x="16182" y="2610"/>
                    <a:pt x="15065" y="4795"/>
                  </a:cubicBezTo>
                  <a:cubicBezTo>
                    <a:pt x="13948" y="6979"/>
                    <a:pt x="13203" y="10862"/>
                    <a:pt x="14320" y="13896"/>
                  </a:cubicBezTo>
                  <a:cubicBezTo>
                    <a:pt x="15437" y="16929"/>
                    <a:pt x="18417" y="19114"/>
                    <a:pt x="21396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272116" y="1777495"/>
              <a:ext cx="846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2400"/>
                  </a:moveTo>
                  <a:cubicBezTo>
                    <a:pt x="16200" y="1200"/>
                    <a:pt x="21600" y="0"/>
                    <a:pt x="21600" y="0"/>
                  </a:cubicBezTo>
                  <a:cubicBezTo>
                    <a:pt x="21600" y="0"/>
                    <a:pt x="16200" y="1200"/>
                    <a:pt x="10800" y="4400"/>
                  </a:cubicBezTo>
                  <a:cubicBezTo>
                    <a:pt x="5400" y="7600"/>
                    <a:pt x="0" y="12800"/>
                    <a:pt x="0" y="16000"/>
                  </a:cubicBezTo>
                  <a:cubicBezTo>
                    <a:pt x="0" y="19200"/>
                    <a:pt x="5400" y="20400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1310216" y="1879095"/>
              <a:ext cx="16935" cy="15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5400" y="16416"/>
                  </a:moveTo>
                  <a:cubicBezTo>
                    <a:pt x="2700" y="19008"/>
                    <a:pt x="0" y="21600"/>
                    <a:pt x="0" y="21456"/>
                  </a:cubicBezTo>
                  <a:cubicBezTo>
                    <a:pt x="0" y="21312"/>
                    <a:pt x="2700" y="18432"/>
                    <a:pt x="6750" y="14400"/>
                  </a:cubicBezTo>
                  <a:cubicBezTo>
                    <a:pt x="10800" y="10368"/>
                    <a:pt x="16200" y="51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1378313" y="1764795"/>
              <a:ext cx="8853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4541" y="0"/>
                  </a:moveTo>
                  <a:cubicBezTo>
                    <a:pt x="4026" y="5643"/>
                    <a:pt x="3512" y="11286"/>
                    <a:pt x="2741" y="14692"/>
                  </a:cubicBezTo>
                  <a:cubicBezTo>
                    <a:pt x="1969" y="18097"/>
                    <a:pt x="941" y="19265"/>
                    <a:pt x="426" y="19362"/>
                  </a:cubicBezTo>
                  <a:cubicBezTo>
                    <a:pt x="-88" y="19459"/>
                    <a:pt x="-88" y="18486"/>
                    <a:pt x="169" y="17416"/>
                  </a:cubicBezTo>
                  <a:cubicBezTo>
                    <a:pt x="426" y="16346"/>
                    <a:pt x="941" y="15178"/>
                    <a:pt x="2483" y="14205"/>
                  </a:cubicBezTo>
                  <a:cubicBezTo>
                    <a:pt x="4026" y="13232"/>
                    <a:pt x="6598" y="12454"/>
                    <a:pt x="8912" y="12357"/>
                  </a:cubicBezTo>
                  <a:cubicBezTo>
                    <a:pt x="11226" y="12259"/>
                    <a:pt x="13283" y="12843"/>
                    <a:pt x="15341" y="14497"/>
                  </a:cubicBezTo>
                  <a:cubicBezTo>
                    <a:pt x="17398" y="16151"/>
                    <a:pt x="19455" y="18876"/>
                    <a:pt x="215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1495169" y="1927450"/>
              <a:ext cx="85981" cy="8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776" fill="norm" stroke="1" extrusionOk="0">
                  <a:moveTo>
                    <a:pt x="7176" y="3770"/>
                  </a:moveTo>
                  <a:cubicBezTo>
                    <a:pt x="5595" y="1662"/>
                    <a:pt x="4015" y="-445"/>
                    <a:pt x="2698" y="82"/>
                  </a:cubicBezTo>
                  <a:cubicBezTo>
                    <a:pt x="1380" y="609"/>
                    <a:pt x="327" y="3770"/>
                    <a:pt x="63" y="7721"/>
                  </a:cubicBezTo>
                  <a:cubicBezTo>
                    <a:pt x="-200" y="11672"/>
                    <a:pt x="327" y="16414"/>
                    <a:pt x="2171" y="18784"/>
                  </a:cubicBezTo>
                  <a:cubicBezTo>
                    <a:pt x="4015" y="21155"/>
                    <a:pt x="7176" y="21155"/>
                    <a:pt x="9546" y="20101"/>
                  </a:cubicBezTo>
                  <a:cubicBezTo>
                    <a:pt x="11917" y="19048"/>
                    <a:pt x="13498" y="16940"/>
                    <a:pt x="15341" y="13516"/>
                  </a:cubicBezTo>
                  <a:cubicBezTo>
                    <a:pt x="17185" y="10092"/>
                    <a:pt x="19293" y="5350"/>
                    <a:pt x="21400" y="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1607709" y="1891795"/>
              <a:ext cx="106792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90" fill="norm" stroke="1" extrusionOk="0">
                  <a:moveTo>
                    <a:pt x="21368" y="0"/>
                  </a:moveTo>
                  <a:cubicBezTo>
                    <a:pt x="17133" y="0"/>
                    <a:pt x="12897" y="0"/>
                    <a:pt x="9297" y="1838"/>
                  </a:cubicBezTo>
                  <a:cubicBezTo>
                    <a:pt x="5697" y="3677"/>
                    <a:pt x="2733" y="7353"/>
                    <a:pt x="1250" y="10340"/>
                  </a:cubicBezTo>
                  <a:cubicBezTo>
                    <a:pt x="-232" y="13328"/>
                    <a:pt x="-232" y="15626"/>
                    <a:pt x="403" y="17694"/>
                  </a:cubicBezTo>
                  <a:cubicBezTo>
                    <a:pt x="1039" y="19762"/>
                    <a:pt x="2309" y="21600"/>
                    <a:pt x="3156" y="21370"/>
                  </a:cubicBezTo>
                  <a:cubicBezTo>
                    <a:pt x="4003" y="21140"/>
                    <a:pt x="4427" y="18843"/>
                    <a:pt x="4639" y="15855"/>
                  </a:cubicBezTo>
                  <a:cubicBezTo>
                    <a:pt x="4850" y="12868"/>
                    <a:pt x="4850" y="9191"/>
                    <a:pt x="6544" y="7583"/>
                  </a:cubicBezTo>
                  <a:cubicBezTo>
                    <a:pt x="8239" y="5974"/>
                    <a:pt x="11627" y="6434"/>
                    <a:pt x="15015" y="6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1787265" y="1679826"/>
              <a:ext cx="136786" cy="34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74" fill="norm" stroke="1" extrusionOk="0">
                  <a:moveTo>
                    <a:pt x="10509" y="15560"/>
                  </a:moveTo>
                  <a:cubicBezTo>
                    <a:pt x="8847" y="15428"/>
                    <a:pt x="7186" y="15297"/>
                    <a:pt x="5690" y="15494"/>
                  </a:cubicBezTo>
                  <a:cubicBezTo>
                    <a:pt x="4195" y="15692"/>
                    <a:pt x="2866" y="16219"/>
                    <a:pt x="1869" y="16943"/>
                  </a:cubicBezTo>
                  <a:cubicBezTo>
                    <a:pt x="872" y="17667"/>
                    <a:pt x="207" y="18589"/>
                    <a:pt x="41" y="19380"/>
                  </a:cubicBezTo>
                  <a:cubicBezTo>
                    <a:pt x="-125" y="20170"/>
                    <a:pt x="207" y="20828"/>
                    <a:pt x="1204" y="21158"/>
                  </a:cubicBezTo>
                  <a:cubicBezTo>
                    <a:pt x="2201" y="21487"/>
                    <a:pt x="3863" y="21487"/>
                    <a:pt x="6023" y="20828"/>
                  </a:cubicBezTo>
                  <a:cubicBezTo>
                    <a:pt x="8183" y="20170"/>
                    <a:pt x="10841" y="18853"/>
                    <a:pt x="13500" y="16087"/>
                  </a:cubicBezTo>
                  <a:cubicBezTo>
                    <a:pt x="16158" y="13321"/>
                    <a:pt x="18817" y="9107"/>
                    <a:pt x="20146" y="6472"/>
                  </a:cubicBezTo>
                  <a:cubicBezTo>
                    <a:pt x="21475" y="3838"/>
                    <a:pt x="21475" y="2785"/>
                    <a:pt x="21475" y="1863"/>
                  </a:cubicBezTo>
                  <a:cubicBezTo>
                    <a:pt x="21475" y="941"/>
                    <a:pt x="21475" y="150"/>
                    <a:pt x="20644" y="19"/>
                  </a:cubicBezTo>
                  <a:cubicBezTo>
                    <a:pt x="19813" y="-113"/>
                    <a:pt x="18152" y="414"/>
                    <a:pt x="16989" y="2653"/>
                  </a:cubicBezTo>
                  <a:cubicBezTo>
                    <a:pt x="15826" y="4892"/>
                    <a:pt x="15161" y="8843"/>
                    <a:pt x="15660" y="11938"/>
                  </a:cubicBezTo>
                  <a:cubicBezTo>
                    <a:pt x="16158" y="15033"/>
                    <a:pt x="17820" y="17272"/>
                    <a:pt x="19481" y="19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2070100" y="185369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2082800" y="1961645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2736850" y="1777604"/>
              <a:ext cx="177800" cy="526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21509"/>
                  </a:moveTo>
                  <a:cubicBezTo>
                    <a:pt x="3343" y="20472"/>
                    <a:pt x="6686" y="19435"/>
                    <a:pt x="9771" y="17923"/>
                  </a:cubicBezTo>
                  <a:cubicBezTo>
                    <a:pt x="12857" y="16411"/>
                    <a:pt x="15686" y="14424"/>
                    <a:pt x="17357" y="12005"/>
                  </a:cubicBezTo>
                  <a:cubicBezTo>
                    <a:pt x="19029" y="9586"/>
                    <a:pt x="19543" y="6735"/>
                    <a:pt x="19671" y="4834"/>
                  </a:cubicBezTo>
                  <a:cubicBezTo>
                    <a:pt x="19800" y="2933"/>
                    <a:pt x="19543" y="1983"/>
                    <a:pt x="18900" y="1291"/>
                  </a:cubicBezTo>
                  <a:cubicBezTo>
                    <a:pt x="18257" y="600"/>
                    <a:pt x="17229" y="168"/>
                    <a:pt x="16071" y="39"/>
                  </a:cubicBezTo>
                  <a:cubicBezTo>
                    <a:pt x="14914" y="-91"/>
                    <a:pt x="13629" y="82"/>
                    <a:pt x="12343" y="903"/>
                  </a:cubicBezTo>
                  <a:cubicBezTo>
                    <a:pt x="11057" y="1723"/>
                    <a:pt x="9771" y="3192"/>
                    <a:pt x="9514" y="5439"/>
                  </a:cubicBezTo>
                  <a:cubicBezTo>
                    <a:pt x="9257" y="7685"/>
                    <a:pt x="10029" y="10709"/>
                    <a:pt x="11443" y="13258"/>
                  </a:cubicBezTo>
                  <a:cubicBezTo>
                    <a:pt x="12857" y="15807"/>
                    <a:pt x="14914" y="17880"/>
                    <a:pt x="16714" y="19003"/>
                  </a:cubicBezTo>
                  <a:cubicBezTo>
                    <a:pt x="18514" y="20127"/>
                    <a:pt x="20057" y="20299"/>
                    <a:pt x="21600" y="20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3067049" y="2114045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4400"/>
                    <a:pt x="7624" y="7200"/>
                    <a:pt x="11224" y="3600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3105150" y="2272795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1301750" y="1081112"/>
              <a:ext cx="977901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6" y="19131"/>
                    <a:pt x="3273" y="16663"/>
                    <a:pt x="4932" y="14194"/>
                  </a:cubicBezTo>
                  <a:cubicBezTo>
                    <a:pt x="6592" y="11726"/>
                    <a:pt x="8275" y="9257"/>
                    <a:pt x="9958" y="7097"/>
                  </a:cubicBezTo>
                  <a:cubicBezTo>
                    <a:pt x="11642" y="4937"/>
                    <a:pt x="13325" y="3086"/>
                    <a:pt x="15125" y="1851"/>
                  </a:cubicBezTo>
                  <a:cubicBezTo>
                    <a:pt x="16925" y="617"/>
                    <a:pt x="18842" y="0"/>
                    <a:pt x="19940" y="0"/>
                  </a:cubicBezTo>
                  <a:cubicBezTo>
                    <a:pt x="21039" y="0"/>
                    <a:pt x="21319" y="617"/>
                    <a:pt x="21600" y="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1443344" y="1155195"/>
              <a:ext cx="81725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2127" y="21600"/>
                  </a:moveTo>
                  <a:cubicBezTo>
                    <a:pt x="1736" y="21120"/>
                    <a:pt x="1345" y="20640"/>
                    <a:pt x="927" y="19920"/>
                  </a:cubicBezTo>
                  <a:cubicBezTo>
                    <a:pt x="508" y="19200"/>
                    <a:pt x="62" y="18240"/>
                    <a:pt x="6" y="18240"/>
                  </a:cubicBezTo>
                  <a:cubicBezTo>
                    <a:pt x="-50" y="18240"/>
                    <a:pt x="285" y="19200"/>
                    <a:pt x="1373" y="19440"/>
                  </a:cubicBezTo>
                  <a:cubicBezTo>
                    <a:pt x="2462" y="19680"/>
                    <a:pt x="4303" y="19200"/>
                    <a:pt x="6508" y="17040"/>
                  </a:cubicBezTo>
                  <a:cubicBezTo>
                    <a:pt x="8713" y="14880"/>
                    <a:pt x="11280" y="11040"/>
                    <a:pt x="13848" y="7920"/>
                  </a:cubicBezTo>
                  <a:cubicBezTo>
                    <a:pt x="16415" y="4800"/>
                    <a:pt x="18983" y="2400"/>
                    <a:pt x="215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3473449" y="1231395"/>
              <a:ext cx="229799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0" y="0"/>
                  </a:moveTo>
                  <a:cubicBezTo>
                    <a:pt x="655" y="2880"/>
                    <a:pt x="1309" y="5760"/>
                    <a:pt x="2003" y="7560"/>
                  </a:cubicBezTo>
                  <a:cubicBezTo>
                    <a:pt x="2698" y="9360"/>
                    <a:pt x="3431" y="10080"/>
                    <a:pt x="4175" y="10800"/>
                  </a:cubicBezTo>
                  <a:cubicBezTo>
                    <a:pt x="4919" y="11520"/>
                    <a:pt x="5673" y="12240"/>
                    <a:pt x="6377" y="12780"/>
                  </a:cubicBezTo>
                  <a:cubicBezTo>
                    <a:pt x="7081" y="13320"/>
                    <a:pt x="7736" y="13680"/>
                    <a:pt x="8410" y="14220"/>
                  </a:cubicBezTo>
                  <a:cubicBezTo>
                    <a:pt x="9084" y="14760"/>
                    <a:pt x="9779" y="15480"/>
                    <a:pt x="10502" y="16200"/>
                  </a:cubicBezTo>
                  <a:cubicBezTo>
                    <a:pt x="11226" y="16920"/>
                    <a:pt x="11980" y="17640"/>
                    <a:pt x="12704" y="18180"/>
                  </a:cubicBezTo>
                  <a:cubicBezTo>
                    <a:pt x="13428" y="18720"/>
                    <a:pt x="14122" y="19080"/>
                    <a:pt x="14807" y="19260"/>
                  </a:cubicBezTo>
                  <a:cubicBezTo>
                    <a:pt x="15491" y="19440"/>
                    <a:pt x="16165" y="19440"/>
                    <a:pt x="16879" y="19620"/>
                  </a:cubicBezTo>
                  <a:cubicBezTo>
                    <a:pt x="17593" y="19800"/>
                    <a:pt x="18347" y="20160"/>
                    <a:pt x="18992" y="20340"/>
                  </a:cubicBezTo>
                  <a:cubicBezTo>
                    <a:pt x="19636" y="20520"/>
                    <a:pt x="20172" y="20520"/>
                    <a:pt x="20608" y="20700"/>
                  </a:cubicBezTo>
                  <a:cubicBezTo>
                    <a:pt x="21045" y="20880"/>
                    <a:pt x="21382" y="21240"/>
                    <a:pt x="21491" y="21420"/>
                  </a:cubicBezTo>
                  <a:cubicBezTo>
                    <a:pt x="21600" y="21600"/>
                    <a:pt x="21481" y="21600"/>
                    <a:pt x="213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3873764" y="1421895"/>
              <a:ext cx="158088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254" y="0"/>
                  </a:moveTo>
                  <a:cubicBezTo>
                    <a:pt x="25" y="800"/>
                    <a:pt x="-204" y="1600"/>
                    <a:pt x="312" y="2000"/>
                  </a:cubicBezTo>
                  <a:cubicBezTo>
                    <a:pt x="827" y="2400"/>
                    <a:pt x="2088" y="2400"/>
                    <a:pt x="3205" y="2400"/>
                  </a:cubicBezTo>
                  <a:cubicBezTo>
                    <a:pt x="4322" y="2400"/>
                    <a:pt x="5296" y="2400"/>
                    <a:pt x="6356" y="2400"/>
                  </a:cubicBezTo>
                  <a:cubicBezTo>
                    <a:pt x="7416" y="2400"/>
                    <a:pt x="8562" y="2400"/>
                    <a:pt x="9765" y="2400"/>
                  </a:cubicBezTo>
                  <a:cubicBezTo>
                    <a:pt x="10968" y="2400"/>
                    <a:pt x="12229" y="2400"/>
                    <a:pt x="13461" y="3200"/>
                  </a:cubicBezTo>
                  <a:cubicBezTo>
                    <a:pt x="14693" y="4000"/>
                    <a:pt x="15896" y="5600"/>
                    <a:pt x="17214" y="8800"/>
                  </a:cubicBezTo>
                  <a:cubicBezTo>
                    <a:pt x="18531" y="12000"/>
                    <a:pt x="19964" y="16800"/>
                    <a:pt x="213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3663949" y="1791993"/>
              <a:ext cx="546101" cy="69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1544"/>
                  </a:moveTo>
                  <a:cubicBezTo>
                    <a:pt x="1758" y="20562"/>
                    <a:pt x="3516" y="19580"/>
                    <a:pt x="5191" y="18304"/>
                  </a:cubicBezTo>
                  <a:cubicBezTo>
                    <a:pt x="6865" y="17028"/>
                    <a:pt x="8456" y="15457"/>
                    <a:pt x="9712" y="13493"/>
                  </a:cubicBezTo>
                  <a:cubicBezTo>
                    <a:pt x="10967" y="11529"/>
                    <a:pt x="11888" y="9173"/>
                    <a:pt x="12433" y="7144"/>
                  </a:cubicBezTo>
                  <a:cubicBezTo>
                    <a:pt x="12977" y="5115"/>
                    <a:pt x="13144" y="3413"/>
                    <a:pt x="13228" y="2399"/>
                  </a:cubicBezTo>
                  <a:cubicBezTo>
                    <a:pt x="13312" y="1384"/>
                    <a:pt x="13312" y="1057"/>
                    <a:pt x="13186" y="762"/>
                  </a:cubicBezTo>
                  <a:cubicBezTo>
                    <a:pt x="13060" y="468"/>
                    <a:pt x="12809" y="206"/>
                    <a:pt x="12433" y="75"/>
                  </a:cubicBezTo>
                  <a:cubicBezTo>
                    <a:pt x="12056" y="-56"/>
                    <a:pt x="11553" y="-56"/>
                    <a:pt x="11009" y="402"/>
                  </a:cubicBezTo>
                  <a:cubicBezTo>
                    <a:pt x="10465" y="860"/>
                    <a:pt x="9879" y="1777"/>
                    <a:pt x="9335" y="3348"/>
                  </a:cubicBezTo>
                  <a:cubicBezTo>
                    <a:pt x="8791" y="4919"/>
                    <a:pt x="8288" y="7144"/>
                    <a:pt x="8205" y="9239"/>
                  </a:cubicBezTo>
                  <a:cubicBezTo>
                    <a:pt x="8121" y="11333"/>
                    <a:pt x="8456" y="13297"/>
                    <a:pt x="8958" y="15064"/>
                  </a:cubicBezTo>
                  <a:cubicBezTo>
                    <a:pt x="9460" y="16831"/>
                    <a:pt x="10130" y="18402"/>
                    <a:pt x="10674" y="19286"/>
                  </a:cubicBezTo>
                  <a:cubicBezTo>
                    <a:pt x="11219" y="20169"/>
                    <a:pt x="11637" y="20366"/>
                    <a:pt x="12014" y="20366"/>
                  </a:cubicBezTo>
                  <a:cubicBezTo>
                    <a:pt x="12391" y="20366"/>
                    <a:pt x="12726" y="20169"/>
                    <a:pt x="13144" y="19580"/>
                  </a:cubicBezTo>
                  <a:cubicBezTo>
                    <a:pt x="13563" y="18991"/>
                    <a:pt x="14065" y="18009"/>
                    <a:pt x="14358" y="17322"/>
                  </a:cubicBezTo>
                  <a:cubicBezTo>
                    <a:pt x="14651" y="16635"/>
                    <a:pt x="14735" y="16242"/>
                    <a:pt x="14777" y="16209"/>
                  </a:cubicBezTo>
                  <a:cubicBezTo>
                    <a:pt x="14819" y="16177"/>
                    <a:pt x="14819" y="16504"/>
                    <a:pt x="14777" y="16995"/>
                  </a:cubicBezTo>
                  <a:cubicBezTo>
                    <a:pt x="14735" y="17486"/>
                    <a:pt x="14651" y="18140"/>
                    <a:pt x="14609" y="18631"/>
                  </a:cubicBezTo>
                  <a:cubicBezTo>
                    <a:pt x="14567" y="19122"/>
                    <a:pt x="14567" y="19449"/>
                    <a:pt x="14567" y="19449"/>
                  </a:cubicBezTo>
                  <a:cubicBezTo>
                    <a:pt x="14567" y="19449"/>
                    <a:pt x="14567" y="19122"/>
                    <a:pt x="14860" y="18369"/>
                  </a:cubicBezTo>
                  <a:cubicBezTo>
                    <a:pt x="15153" y="17617"/>
                    <a:pt x="15740" y="16439"/>
                    <a:pt x="16158" y="15588"/>
                  </a:cubicBezTo>
                  <a:cubicBezTo>
                    <a:pt x="16577" y="14737"/>
                    <a:pt x="16828" y="14213"/>
                    <a:pt x="17163" y="13886"/>
                  </a:cubicBezTo>
                  <a:cubicBezTo>
                    <a:pt x="17498" y="13559"/>
                    <a:pt x="17916" y="13428"/>
                    <a:pt x="18335" y="13395"/>
                  </a:cubicBezTo>
                  <a:cubicBezTo>
                    <a:pt x="18753" y="13362"/>
                    <a:pt x="19172" y="13428"/>
                    <a:pt x="19716" y="14246"/>
                  </a:cubicBezTo>
                  <a:cubicBezTo>
                    <a:pt x="20260" y="15064"/>
                    <a:pt x="20930" y="16635"/>
                    <a:pt x="21600" y="18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4545249" y="1731164"/>
              <a:ext cx="369652" cy="122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58" fill="norm" stroke="1" extrusionOk="0">
                  <a:moveTo>
                    <a:pt x="21433" y="705"/>
                  </a:moveTo>
                  <a:cubicBezTo>
                    <a:pt x="21310" y="481"/>
                    <a:pt x="21188" y="257"/>
                    <a:pt x="20819" y="126"/>
                  </a:cubicBezTo>
                  <a:cubicBezTo>
                    <a:pt x="20451" y="-5"/>
                    <a:pt x="19838" y="-42"/>
                    <a:pt x="18610" y="51"/>
                  </a:cubicBezTo>
                  <a:cubicBezTo>
                    <a:pt x="17383" y="145"/>
                    <a:pt x="15542" y="369"/>
                    <a:pt x="13333" y="1004"/>
                  </a:cubicBezTo>
                  <a:cubicBezTo>
                    <a:pt x="11124" y="1640"/>
                    <a:pt x="8547" y="2686"/>
                    <a:pt x="6583" y="3732"/>
                  </a:cubicBezTo>
                  <a:cubicBezTo>
                    <a:pt x="4619" y="4779"/>
                    <a:pt x="3269" y="5825"/>
                    <a:pt x="2288" y="7058"/>
                  </a:cubicBezTo>
                  <a:cubicBezTo>
                    <a:pt x="1306" y="8292"/>
                    <a:pt x="692" y="9712"/>
                    <a:pt x="324" y="11169"/>
                  </a:cubicBezTo>
                  <a:cubicBezTo>
                    <a:pt x="-44" y="12627"/>
                    <a:pt x="-167" y="14121"/>
                    <a:pt x="324" y="15504"/>
                  </a:cubicBezTo>
                  <a:cubicBezTo>
                    <a:pt x="815" y="16887"/>
                    <a:pt x="1919" y="18157"/>
                    <a:pt x="3515" y="19129"/>
                  </a:cubicBezTo>
                  <a:cubicBezTo>
                    <a:pt x="5110" y="20101"/>
                    <a:pt x="7197" y="20773"/>
                    <a:pt x="9099" y="21128"/>
                  </a:cubicBezTo>
                  <a:cubicBezTo>
                    <a:pt x="11001" y="21483"/>
                    <a:pt x="12719" y="21521"/>
                    <a:pt x="14438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5467349" y="1928155"/>
              <a:ext cx="50801" cy="27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1125"/>
                  </a:moveTo>
                  <a:cubicBezTo>
                    <a:pt x="2700" y="466"/>
                    <a:pt x="5400" y="-194"/>
                    <a:pt x="8100" y="53"/>
                  </a:cubicBezTo>
                  <a:cubicBezTo>
                    <a:pt x="10800" y="301"/>
                    <a:pt x="13500" y="1455"/>
                    <a:pt x="15750" y="4175"/>
                  </a:cubicBezTo>
                  <a:cubicBezTo>
                    <a:pt x="18000" y="6896"/>
                    <a:pt x="19800" y="11183"/>
                    <a:pt x="20700" y="14316"/>
                  </a:cubicBezTo>
                  <a:cubicBezTo>
                    <a:pt x="21600" y="17449"/>
                    <a:pt x="21600" y="19427"/>
                    <a:pt x="21600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5346699" y="2306662"/>
              <a:ext cx="4064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2" y="10800"/>
                    <a:pt x="7425" y="0"/>
                    <a:pt x="11025" y="0"/>
                  </a:cubicBezTo>
                  <a:cubicBezTo>
                    <a:pt x="14625" y="0"/>
                    <a:pt x="1811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5254535" y="2566549"/>
              <a:ext cx="276315" cy="15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981" fill="norm" stroke="1" extrusionOk="0">
                  <a:moveTo>
                    <a:pt x="8169" y="2305"/>
                  </a:moveTo>
                  <a:cubicBezTo>
                    <a:pt x="7510" y="5391"/>
                    <a:pt x="6850" y="8477"/>
                    <a:pt x="6108" y="11422"/>
                  </a:cubicBezTo>
                  <a:cubicBezTo>
                    <a:pt x="5366" y="14368"/>
                    <a:pt x="4542" y="17173"/>
                    <a:pt x="3717" y="18856"/>
                  </a:cubicBezTo>
                  <a:cubicBezTo>
                    <a:pt x="2893" y="20539"/>
                    <a:pt x="2069" y="21100"/>
                    <a:pt x="1327" y="20960"/>
                  </a:cubicBezTo>
                  <a:cubicBezTo>
                    <a:pt x="585" y="20819"/>
                    <a:pt x="-75" y="19978"/>
                    <a:pt x="7" y="17734"/>
                  </a:cubicBezTo>
                  <a:cubicBezTo>
                    <a:pt x="90" y="15490"/>
                    <a:pt x="914" y="11843"/>
                    <a:pt x="3882" y="8477"/>
                  </a:cubicBezTo>
                  <a:cubicBezTo>
                    <a:pt x="6850" y="5110"/>
                    <a:pt x="11962" y="2025"/>
                    <a:pt x="15259" y="762"/>
                  </a:cubicBezTo>
                  <a:cubicBezTo>
                    <a:pt x="18557" y="-500"/>
                    <a:pt x="20041" y="61"/>
                    <a:pt x="21525" y="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5530849" y="2476938"/>
              <a:ext cx="247651" cy="30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16133"/>
                  </a:moveTo>
                  <a:cubicBezTo>
                    <a:pt x="0" y="16883"/>
                    <a:pt x="0" y="17633"/>
                    <a:pt x="185" y="18683"/>
                  </a:cubicBezTo>
                  <a:cubicBezTo>
                    <a:pt x="369" y="19733"/>
                    <a:pt x="738" y="21083"/>
                    <a:pt x="1108" y="21308"/>
                  </a:cubicBezTo>
                  <a:cubicBezTo>
                    <a:pt x="1477" y="21533"/>
                    <a:pt x="1846" y="20633"/>
                    <a:pt x="1938" y="17858"/>
                  </a:cubicBezTo>
                  <a:cubicBezTo>
                    <a:pt x="2031" y="15083"/>
                    <a:pt x="1846" y="10433"/>
                    <a:pt x="1754" y="7583"/>
                  </a:cubicBezTo>
                  <a:cubicBezTo>
                    <a:pt x="1662" y="4733"/>
                    <a:pt x="1662" y="3683"/>
                    <a:pt x="2123" y="2933"/>
                  </a:cubicBezTo>
                  <a:cubicBezTo>
                    <a:pt x="2585" y="2183"/>
                    <a:pt x="3508" y="1733"/>
                    <a:pt x="5815" y="1208"/>
                  </a:cubicBezTo>
                  <a:cubicBezTo>
                    <a:pt x="8123" y="683"/>
                    <a:pt x="11815" y="83"/>
                    <a:pt x="14677" y="8"/>
                  </a:cubicBezTo>
                  <a:cubicBezTo>
                    <a:pt x="17538" y="-67"/>
                    <a:pt x="19569" y="383"/>
                    <a:pt x="21600" y="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5607049" y="2641095"/>
              <a:ext cx="107951" cy="11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7624" y="0"/>
                  </a:moveTo>
                  <a:cubicBezTo>
                    <a:pt x="9741" y="379"/>
                    <a:pt x="11859" y="758"/>
                    <a:pt x="13129" y="1895"/>
                  </a:cubicBezTo>
                  <a:cubicBezTo>
                    <a:pt x="14400" y="3032"/>
                    <a:pt x="14824" y="4926"/>
                    <a:pt x="13341" y="7389"/>
                  </a:cubicBezTo>
                  <a:cubicBezTo>
                    <a:pt x="11859" y="9853"/>
                    <a:pt x="8471" y="12884"/>
                    <a:pt x="5506" y="15347"/>
                  </a:cubicBezTo>
                  <a:cubicBezTo>
                    <a:pt x="2541" y="17811"/>
                    <a:pt x="0" y="19705"/>
                    <a:pt x="0" y="20653"/>
                  </a:cubicBezTo>
                  <a:cubicBezTo>
                    <a:pt x="0" y="21600"/>
                    <a:pt x="2541" y="21600"/>
                    <a:pt x="6565" y="20463"/>
                  </a:cubicBezTo>
                  <a:cubicBezTo>
                    <a:pt x="10588" y="19326"/>
                    <a:pt x="16094" y="17053"/>
                    <a:pt x="21600" y="14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5791199" y="2641095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5854699" y="2672845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5740399" y="2622045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7600"/>
                    <a:pt x="4364" y="13600"/>
                    <a:pt x="7964" y="10000"/>
                  </a:cubicBezTo>
                  <a:cubicBezTo>
                    <a:pt x="11564" y="6400"/>
                    <a:pt x="16582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5962649" y="1965812"/>
              <a:ext cx="201968" cy="84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547" fill="norm" stroke="1" extrusionOk="0">
                  <a:moveTo>
                    <a:pt x="1322" y="544"/>
                  </a:moveTo>
                  <a:cubicBezTo>
                    <a:pt x="1984" y="327"/>
                    <a:pt x="2645" y="110"/>
                    <a:pt x="3527" y="28"/>
                  </a:cubicBezTo>
                  <a:cubicBezTo>
                    <a:pt x="4408" y="-53"/>
                    <a:pt x="5510" y="1"/>
                    <a:pt x="7273" y="680"/>
                  </a:cubicBezTo>
                  <a:cubicBezTo>
                    <a:pt x="9037" y="1358"/>
                    <a:pt x="11461" y="2661"/>
                    <a:pt x="13665" y="4234"/>
                  </a:cubicBezTo>
                  <a:cubicBezTo>
                    <a:pt x="15869" y="5808"/>
                    <a:pt x="17853" y="7654"/>
                    <a:pt x="19286" y="9526"/>
                  </a:cubicBezTo>
                  <a:cubicBezTo>
                    <a:pt x="20718" y="11398"/>
                    <a:pt x="21600" y="13298"/>
                    <a:pt x="20608" y="15007"/>
                  </a:cubicBezTo>
                  <a:cubicBezTo>
                    <a:pt x="19616" y="16717"/>
                    <a:pt x="16751" y="18236"/>
                    <a:pt x="13004" y="19295"/>
                  </a:cubicBezTo>
                  <a:cubicBezTo>
                    <a:pt x="9257" y="20353"/>
                    <a:pt x="4629" y="20950"/>
                    <a:pt x="0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5037021" y="2073682"/>
              <a:ext cx="246180" cy="71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78" fill="norm" stroke="1" extrusionOk="0">
                  <a:moveTo>
                    <a:pt x="5365" y="1394"/>
                  </a:moveTo>
                  <a:cubicBezTo>
                    <a:pt x="5548" y="825"/>
                    <a:pt x="5731" y="257"/>
                    <a:pt x="5456" y="67"/>
                  </a:cubicBezTo>
                  <a:cubicBezTo>
                    <a:pt x="5182" y="-122"/>
                    <a:pt x="4449" y="67"/>
                    <a:pt x="3534" y="889"/>
                  </a:cubicBezTo>
                  <a:cubicBezTo>
                    <a:pt x="2619" y="1710"/>
                    <a:pt x="1521" y="3162"/>
                    <a:pt x="788" y="5152"/>
                  </a:cubicBezTo>
                  <a:cubicBezTo>
                    <a:pt x="56" y="7141"/>
                    <a:pt x="-310" y="9667"/>
                    <a:pt x="331" y="11941"/>
                  </a:cubicBezTo>
                  <a:cubicBezTo>
                    <a:pt x="971" y="14215"/>
                    <a:pt x="2619" y="16236"/>
                    <a:pt x="6280" y="17783"/>
                  </a:cubicBezTo>
                  <a:cubicBezTo>
                    <a:pt x="9941" y="19331"/>
                    <a:pt x="15615" y="20404"/>
                    <a:pt x="2129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6138015" y="1768747"/>
              <a:ext cx="180235" cy="12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960" fill="norm" stroke="1" extrusionOk="0">
                  <a:moveTo>
                    <a:pt x="1796" y="8617"/>
                  </a:moveTo>
                  <a:cubicBezTo>
                    <a:pt x="2299" y="6903"/>
                    <a:pt x="2801" y="5189"/>
                    <a:pt x="3178" y="5189"/>
                  </a:cubicBezTo>
                  <a:cubicBezTo>
                    <a:pt x="3554" y="5189"/>
                    <a:pt x="3806" y="6903"/>
                    <a:pt x="3680" y="8789"/>
                  </a:cubicBezTo>
                  <a:cubicBezTo>
                    <a:pt x="3554" y="10674"/>
                    <a:pt x="3052" y="12731"/>
                    <a:pt x="2299" y="14789"/>
                  </a:cubicBezTo>
                  <a:cubicBezTo>
                    <a:pt x="1545" y="16846"/>
                    <a:pt x="540" y="18903"/>
                    <a:pt x="164" y="19074"/>
                  </a:cubicBezTo>
                  <a:cubicBezTo>
                    <a:pt x="-213" y="19246"/>
                    <a:pt x="38" y="17531"/>
                    <a:pt x="1168" y="14274"/>
                  </a:cubicBezTo>
                  <a:cubicBezTo>
                    <a:pt x="2299" y="11017"/>
                    <a:pt x="4308" y="6217"/>
                    <a:pt x="6820" y="3303"/>
                  </a:cubicBezTo>
                  <a:cubicBezTo>
                    <a:pt x="9331" y="389"/>
                    <a:pt x="12345" y="-640"/>
                    <a:pt x="14731" y="389"/>
                  </a:cubicBezTo>
                  <a:cubicBezTo>
                    <a:pt x="17117" y="1417"/>
                    <a:pt x="18875" y="4503"/>
                    <a:pt x="19880" y="8274"/>
                  </a:cubicBezTo>
                  <a:cubicBezTo>
                    <a:pt x="20885" y="12046"/>
                    <a:pt x="21136" y="16503"/>
                    <a:pt x="21387" y="20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6419849" y="2361695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6959599" y="2160233"/>
              <a:ext cx="129254" cy="23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40" fill="norm" stroke="1" extrusionOk="0">
                  <a:moveTo>
                    <a:pt x="0" y="13851"/>
                  </a:moveTo>
                  <a:cubicBezTo>
                    <a:pt x="5574" y="10932"/>
                    <a:pt x="11148" y="8013"/>
                    <a:pt x="14632" y="6164"/>
                  </a:cubicBezTo>
                  <a:cubicBezTo>
                    <a:pt x="18116" y="4316"/>
                    <a:pt x="19510" y="3537"/>
                    <a:pt x="20381" y="2662"/>
                  </a:cubicBezTo>
                  <a:cubicBezTo>
                    <a:pt x="21252" y="1786"/>
                    <a:pt x="21600" y="813"/>
                    <a:pt x="20903" y="326"/>
                  </a:cubicBezTo>
                  <a:cubicBezTo>
                    <a:pt x="20206" y="-160"/>
                    <a:pt x="18465" y="-160"/>
                    <a:pt x="15329" y="716"/>
                  </a:cubicBezTo>
                  <a:cubicBezTo>
                    <a:pt x="12194" y="1591"/>
                    <a:pt x="7665" y="3343"/>
                    <a:pt x="4877" y="5970"/>
                  </a:cubicBezTo>
                  <a:cubicBezTo>
                    <a:pt x="2090" y="8597"/>
                    <a:pt x="1045" y="12099"/>
                    <a:pt x="4006" y="14824"/>
                  </a:cubicBezTo>
                  <a:cubicBezTo>
                    <a:pt x="6968" y="17548"/>
                    <a:pt x="13935" y="19494"/>
                    <a:pt x="20903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7169150" y="2215645"/>
              <a:ext cx="139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440"/>
                    <a:pt x="0" y="2880"/>
                    <a:pt x="3600" y="6480"/>
                  </a:cubicBezTo>
                  <a:cubicBezTo>
                    <a:pt x="7200" y="10080"/>
                    <a:pt x="14400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7224183" y="2196595"/>
              <a:ext cx="7831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78" y="2512"/>
                    <a:pt x="8757" y="5023"/>
                    <a:pt x="4962" y="8372"/>
                  </a:cubicBezTo>
                  <a:cubicBezTo>
                    <a:pt x="1168" y="11721"/>
                    <a:pt x="0" y="15907"/>
                    <a:pt x="0" y="18251"/>
                  </a:cubicBezTo>
                  <a:cubicBezTo>
                    <a:pt x="0" y="20595"/>
                    <a:pt x="1168" y="21098"/>
                    <a:pt x="23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7331621" y="2094496"/>
              <a:ext cx="152281" cy="46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0856" fill="norm" stroke="1" extrusionOk="0">
                  <a:moveTo>
                    <a:pt x="2990" y="10209"/>
                  </a:moveTo>
                  <a:cubicBezTo>
                    <a:pt x="1822" y="13416"/>
                    <a:pt x="655" y="16623"/>
                    <a:pt x="217" y="18651"/>
                  </a:cubicBezTo>
                  <a:cubicBezTo>
                    <a:pt x="-221" y="20679"/>
                    <a:pt x="71" y="21528"/>
                    <a:pt x="509" y="20255"/>
                  </a:cubicBezTo>
                  <a:cubicBezTo>
                    <a:pt x="947" y="18981"/>
                    <a:pt x="1530" y="15586"/>
                    <a:pt x="2406" y="12426"/>
                  </a:cubicBezTo>
                  <a:cubicBezTo>
                    <a:pt x="3282" y="9266"/>
                    <a:pt x="4449" y="6342"/>
                    <a:pt x="5471" y="4456"/>
                  </a:cubicBezTo>
                  <a:cubicBezTo>
                    <a:pt x="6493" y="2569"/>
                    <a:pt x="7368" y="1720"/>
                    <a:pt x="8244" y="1107"/>
                  </a:cubicBezTo>
                  <a:cubicBezTo>
                    <a:pt x="9120" y="494"/>
                    <a:pt x="9995" y="117"/>
                    <a:pt x="11163" y="22"/>
                  </a:cubicBezTo>
                  <a:cubicBezTo>
                    <a:pt x="12330" y="-72"/>
                    <a:pt x="13790" y="117"/>
                    <a:pt x="15541" y="918"/>
                  </a:cubicBezTo>
                  <a:cubicBezTo>
                    <a:pt x="17293" y="1720"/>
                    <a:pt x="19336" y="3135"/>
                    <a:pt x="20357" y="4408"/>
                  </a:cubicBezTo>
                  <a:cubicBezTo>
                    <a:pt x="21379" y="5682"/>
                    <a:pt x="21379" y="6814"/>
                    <a:pt x="18898" y="7710"/>
                  </a:cubicBezTo>
                  <a:cubicBezTo>
                    <a:pt x="16417" y="8606"/>
                    <a:pt x="11455" y="9266"/>
                    <a:pt x="6493" y="9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7677930" y="1798857"/>
              <a:ext cx="329421" cy="88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44" fill="norm" stroke="1" extrusionOk="0">
                  <a:moveTo>
                    <a:pt x="14304" y="715"/>
                  </a:moveTo>
                  <a:cubicBezTo>
                    <a:pt x="14441" y="458"/>
                    <a:pt x="14577" y="201"/>
                    <a:pt x="14167" y="73"/>
                  </a:cubicBezTo>
                  <a:cubicBezTo>
                    <a:pt x="13757" y="-56"/>
                    <a:pt x="12800" y="-56"/>
                    <a:pt x="11228" y="433"/>
                  </a:cubicBezTo>
                  <a:cubicBezTo>
                    <a:pt x="9656" y="921"/>
                    <a:pt x="7468" y="1898"/>
                    <a:pt x="5486" y="3261"/>
                  </a:cubicBezTo>
                  <a:cubicBezTo>
                    <a:pt x="3504" y="4624"/>
                    <a:pt x="1727" y="6373"/>
                    <a:pt x="770" y="8250"/>
                  </a:cubicBezTo>
                  <a:cubicBezTo>
                    <a:pt x="-187" y="10127"/>
                    <a:pt x="-324" y="12133"/>
                    <a:pt x="770" y="13933"/>
                  </a:cubicBezTo>
                  <a:cubicBezTo>
                    <a:pt x="1863" y="15733"/>
                    <a:pt x="4187" y="17327"/>
                    <a:pt x="7332" y="18510"/>
                  </a:cubicBezTo>
                  <a:cubicBezTo>
                    <a:pt x="10476" y="19693"/>
                    <a:pt x="14441" y="20464"/>
                    <a:pt x="16901" y="20901"/>
                  </a:cubicBezTo>
                  <a:cubicBezTo>
                    <a:pt x="19362" y="21338"/>
                    <a:pt x="20319" y="21441"/>
                    <a:pt x="21276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8763000" y="1833045"/>
              <a:ext cx="285622" cy="827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31" fill="norm" stroke="1" extrusionOk="0">
                  <a:moveTo>
                    <a:pt x="0" y="41"/>
                  </a:moveTo>
                  <a:cubicBezTo>
                    <a:pt x="1734" y="-14"/>
                    <a:pt x="3469" y="-69"/>
                    <a:pt x="5124" y="262"/>
                  </a:cubicBezTo>
                  <a:cubicBezTo>
                    <a:pt x="6780" y="592"/>
                    <a:pt x="8356" y="1309"/>
                    <a:pt x="10327" y="2603"/>
                  </a:cubicBezTo>
                  <a:cubicBezTo>
                    <a:pt x="12298" y="3898"/>
                    <a:pt x="14663" y="5772"/>
                    <a:pt x="16555" y="7618"/>
                  </a:cubicBezTo>
                  <a:cubicBezTo>
                    <a:pt x="18447" y="9464"/>
                    <a:pt x="19866" y="11282"/>
                    <a:pt x="20654" y="12990"/>
                  </a:cubicBezTo>
                  <a:cubicBezTo>
                    <a:pt x="21442" y="14698"/>
                    <a:pt x="21600" y="16296"/>
                    <a:pt x="20418" y="17701"/>
                  </a:cubicBezTo>
                  <a:cubicBezTo>
                    <a:pt x="19235" y="19107"/>
                    <a:pt x="16712" y="20319"/>
                    <a:pt x="14505" y="20925"/>
                  </a:cubicBezTo>
                  <a:cubicBezTo>
                    <a:pt x="12298" y="21531"/>
                    <a:pt x="10406" y="21531"/>
                    <a:pt x="8514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9048750" y="1771145"/>
              <a:ext cx="437847" cy="118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12092" y="0"/>
                  </a:moveTo>
                  <a:cubicBezTo>
                    <a:pt x="12712" y="0"/>
                    <a:pt x="13332" y="0"/>
                    <a:pt x="14159" y="329"/>
                  </a:cubicBezTo>
                  <a:cubicBezTo>
                    <a:pt x="14986" y="658"/>
                    <a:pt x="16019" y="1316"/>
                    <a:pt x="16846" y="2400"/>
                  </a:cubicBezTo>
                  <a:cubicBezTo>
                    <a:pt x="17673" y="3484"/>
                    <a:pt x="18293" y="4994"/>
                    <a:pt x="19016" y="6484"/>
                  </a:cubicBezTo>
                  <a:cubicBezTo>
                    <a:pt x="19740" y="7974"/>
                    <a:pt x="20567" y="9445"/>
                    <a:pt x="21032" y="10858"/>
                  </a:cubicBezTo>
                  <a:cubicBezTo>
                    <a:pt x="21497" y="12271"/>
                    <a:pt x="21600" y="13626"/>
                    <a:pt x="20670" y="14865"/>
                  </a:cubicBezTo>
                  <a:cubicBezTo>
                    <a:pt x="19740" y="16103"/>
                    <a:pt x="17776" y="17226"/>
                    <a:pt x="15192" y="18194"/>
                  </a:cubicBezTo>
                  <a:cubicBezTo>
                    <a:pt x="12609" y="19161"/>
                    <a:pt x="9405" y="19974"/>
                    <a:pt x="6769" y="20516"/>
                  </a:cubicBezTo>
                  <a:cubicBezTo>
                    <a:pt x="4134" y="21058"/>
                    <a:pt x="2067" y="21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3016250" y="3724829"/>
              <a:ext cx="2540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0800"/>
                    <a:pt x="12240" y="0"/>
                    <a:pt x="15840" y="0"/>
                  </a:cubicBezTo>
                  <a:cubicBezTo>
                    <a:pt x="19440" y="0"/>
                    <a:pt x="2052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3098799" y="3904745"/>
              <a:ext cx="1905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0"/>
                  </a:moveTo>
                  <a:cubicBezTo>
                    <a:pt x="3120" y="7624"/>
                    <a:pt x="6240" y="15247"/>
                    <a:pt x="9840" y="18424"/>
                  </a:cubicBezTo>
                  <a:cubicBezTo>
                    <a:pt x="13440" y="21600"/>
                    <a:pt x="17520" y="20329"/>
                    <a:pt x="2160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3676649" y="3608677"/>
              <a:ext cx="463551" cy="57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21511"/>
                  </a:moveTo>
                  <a:cubicBezTo>
                    <a:pt x="2170" y="20878"/>
                    <a:pt x="4340" y="20245"/>
                    <a:pt x="6362" y="18821"/>
                  </a:cubicBezTo>
                  <a:cubicBezTo>
                    <a:pt x="8384" y="17397"/>
                    <a:pt x="10258" y="15181"/>
                    <a:pt x="11737" y="12887"/>
                  </a:cubicBezTo>
                  <a:cubicBezTo>
                    <a:pt x="13216" y="10592"/>
                    <a:pt x="14301" y="8219"/>
                    <a:pt x="14893" y="6320"/>
                  </a:cubicBezTo>
                  <a:cubicBezTo>
                    <a:pt x="15485" y="4421"/>
                    <a:pt x="15584" y="2997"/>
                    <a:pt x="15485" y="2008"/>
                  </a:cubicBezTo>
                  <a:cubicBezTo>
                    <a:pt x="15386" y="1019"/>
                    <a:pt x="15090" y="465"/>
                    <a:pt x="14696" y="188"/>
                  </a:cubicBezTo>
                  <a:cubicBezTo>
                    <a:pt x="14301" y="-89"/>
                    <a:pt x="13808" y="-89"/>
                    <a:pt x="13216" y="386"/>
                  </a:cubicBezTo>
                  <a:cubicBezTo>
                    <a:pt x="12625" y="860"/>
                    <a:pt x="11934" y="1810"/>
                    <a:pt x="11490" y="3511"/>
                  </a:cubicBezTo>
                  <a:cubicBezTo>
                    <a:pt x="11047" y="5212"/>
                    <a:pt x="10849" y="7665"/>
                    <a:pt x="10899" y="9801"/>
                  </a:cubicBezTo>
                  <a:cubicBezTo>
                    <a:pt x="10948" y="11937"/>
                    <a:pt x="11244" y="13757"/>
                    <a:pt x="11540" y="14865"/>
                  </a:cubicBezTo>
                  <a:cubicBezTo>
                    <a:pt x="11836" y="15973"/>
                    <a:pt x="12132" y="16368"/>
                    <a:pt x="12526" y="16566"/>
                  </a:cubicBezTo>
                  <a:cubicBezTo>
                    <a:pt x="12921" y="16764"/>
                    <a:pt x="13414" y="16764"/>
                    <a:pt x="13956" y="16368"/>
                  </a:cubicBezTo>
                  <a:cubicBezTo>
                    <a:pt x="14499" y="15973"/>
                    <a:pt x="15090" y="15181"/>
                    <a:pt x="15534" y="14627"/>
                  </a:cubicBezTo>
                  <a:cubicBezTo>
                    <a:pt x="15978" y="14074"/>
                    <a:pt x="16274" y="13757"/>
                    <a:pt x="16373" y="13876"/>
                  </a:cubicBezTo>
                  <a:cubicBezTo>
                    <a:pt x="16471" y="13995"/>
                    <a:pt x="16373" y="14548"/>
                    <a:pt x="16225" y="15102"/>
                  </a:cubicBezTo>
                  <a:cubicBezTo>
                    <a:pt x="16077" y="15656"/>
                    <a:pt x="15879" y="16210"/>
                    <a:pt x="15781" y="16685"/>
                  </a:cubicBezTo>
                  <a:cubicBezTo>
                    <a:pt x="15682" y="17159"/>
                    <a:pt x="15682" y="17555"/>
                    <a:pt x="15781" y="17041"/>
                  </a:cubicBezTo>
                  <a:cubicBezTo>
                    <a:pt x="15879" y="16526"/>
                    <a:pt x="16077" y="15102"/>
                    <a:pt x="16619" y="14074"/>
                  </a:cubicBezTo>
                  <a:cubicBezTo>
                    <a:pt x="17162" y="13045"/>
                    <a:pt x="18049" y="12412"/>
                    <a:pt x="18740" y="12096"/>
                  </a:cubicBezTo>
                  <a:cubicBezTo>
                    <a:pt x="19430" y="11779"/>
                    <a:pt x="19923" y="11779"/>
                    <a:pt x="20318" y="11937"/>
                  </a:cubicBezTo>
                  <a:cubicBezTo>
                    <a:pt x="20712" y="12096"/>
                    <a:pt x="21008" y="12412"/>
                    <a:pt x="21205" y="13243"/>
                  </a:cubicBezTo>
                  <a:cubicBezTo>
                    <a:pt x="21403" y="14074"/>
                    <a:pt x="21501" y="15419"/>
                    <a:pt x="21600" y="16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4425667" y="3602062"/>
              <a:ext cx="165384" cy="72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600" fill="norm" stroke="1" extrusionOk="0">
                  <a:moveTo>
                    <a:pt x="21096" y="126"/>
                  </a:moveTo>
                  <a:cubicBezTo>
                    <a:pt x="19476" y="63"/>
                    <a:pt x="17856" y="0"/>
                    <a:pt x="16371" y="0"/>
                  </a:cubicBezTo>
                  <a:cubicBezTo>
                    <a:pt x="14886" y="0"/>
                    <a:pt x="13536" y="63"/>
                    <a:pt x="12051" y="659"/>
                  </a:cubicBezTo>
                  <a:cubicBezTo>
                    <a:pt x="10566" y="1256"/>
                    <a:pt x="8946" y="2386"/>
                    <a:pt x="6921" y="4333"/>
                  </a:cubicBezTo>
                  <a:cubicBezTo>
                    <a:pt x="4896" y="6279"/>
                    <a:pt x="2466" y="9042"/>
                    <a:pt x="1116" y="11365"/>
                  </a:cubicBezTo>
                  <a:cubicBezTo>
                    <a:pt x="-234" y="13688"/>
                    <a:pt x="-504" y="15572"/>
                    <a:pt x="1116" y="17173"/>
                  </a:cubicBezTo>
                  <a:cubicBezTo>
                    <a:pt x="2736" y="18774"/>
                    <a:pt x="6246" y="20093"/>
                    <a:pt x="8946" y="20784"/>
                  </a:cubicBezTo>
                  <a:cubicBezTo>
                    <a:pt x="11646" y="21474"/>
                    <a:pt x="13536" y="21537"/>
                    <a:pt x="154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5008627" y="3542795"/>
              <a:ext cx="4597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600" fill="norm" stroke="1" extrusionOk="0">
                  <a:moveTo>
                    <a:pt x="20397" y="0"/>
                  </a:moveTo>
                  <a:cubicBezTo>
                    <a:pt x="12884" y="1685"/>
                    <a:pt x="5371" y="3370"/>
                    <a:pt x="2084" y="6128"/>
                  </a:cubicBezTo>
                  <a:cubicBezTo>
                    <a:pt x="-1203" y="8885"/>
                    <a:pt x="-264" y="12715"/>
                    <a:pt x="2554" y="15472"/>
                  </a:cubicBezTo>
                  <a:cubicBezTo>
                    <a:pt x="5371" y="18230"/>
                    <a:pt x="10067" y="19915"/>
                    <a:pt x="147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4833348" y="3930145"/>
              <a:ext cx="39905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660" y="0"/>
                  </a:moveTo>
                  <a:cubicBezTo>
                    <a:pt x="860" y="5400"/>
                    <a:pt x="60" y="10800"/>
                    <a:pt x="3" y="14400"/>
                  </a:cubicBezTo>
                  <a:cubicBezTo>
                    <a:pt x="-54" y="18000"/>
                    <a:pt x="632" y="19800"/>
                    <a:pt x="3089" y="17100"/>
                  </a:cubicBezTo>
                  <a:cubicBezTo>
                    <a:pt x="5546" y="14400"/>
                    <a:pt x="9775" y="7200"/>
                    <a:pt x="12975" y="3600"/>
                  </a:cubicBezTo>
                  <a:cubicBezTo>
                    <a:pt x="16175" y="0"/>
                    <a:pt x="18346" y="0"/>
                    <a:pt x="19603" y="3600"/>
                  </a:cubicBezTo>
                  <a:cubicBezTo>
                    <a:pt x="20860" y="7200"/>
                    <a:pt x="21203" y="14400"/>
                    <a:pt x="215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4798746" y="4190495"/>
              <a:ext cx="230454" cy="11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45" fill="norm" stroke="1" extrusionOk="0">
                  <a:moveTo>
                    <a:pt x="6652" y="6943"/>
                  </a:moveTo>
                  <a:cubicBezTo>
                    <a:pt x="6063" y="10800"/>
                    <a:pt x="5474" y="14657"/>
                    <a:pt x="4786" y="17164"/>
                  </a:cubicBezTo>
                  <a:cubicBezTo>
                    <a:pt x="4099" y="19671"/>
                    <a:pt x="3314" y="20829"/>
                    <a:pt x="2430" y="21214"/>
                  </a:cubicBezTo>
                  <a:cubicBezTo>
                    <a:pt x="1546" y="21600"/>
                    <a:pt x="564" y="21214"/>
                    <a:pt x="172" y="18900"/>
                  </a:cubicBezTo>
                  <a:cubicBezTo>
                    <a:pt x="-221" y="16586"/>
                    <a:pt x="-25" y="12343"/>
                    <a:pt x="1644" y="9064"/>
                  </a:cubicBezTo>
                  <a:cubicBezTo>
                    <a:pt x="3314" y="5786"/>
                    <a:pt x="6455" y="3471"/>
                    <a:pt x="9990" y="2121"/>
                  </a:cubicBezTo>
                  <a:cubicBezTo>
                    <a:pt x="13524" y="771"/>
                    <a:pt x="17452" y="386"/>
                    <a:pt x="213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5033105" y="4088332"/>
              <a:ext cx="275495" cy="27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05" fill="norm" stroke="1" extrusionOk="0">
                  <a:moveTo>
                    <a:pt x="191" y="17225"/>
                  </a:moveTo>
                  <a:cubicBezTo>
                    <a:pt x="26" y="18044"/>
                    <a:pt x="-139" y="18862"/>
                    <a:pt x="191" y="19680"/>
                  </a:cubicBezTo>
                  <a:cubicBezTo>
                    <a:pt x="521" y="20498"/>
                    <a:pt x="1345" y="21316"/>
                    <a:pt x="2005" y="21398"/>
                  </a:cubicBezTo>
                  <a:cubicBezTo>
                    <a:pt x="2664" y="21480"/>
                    <a:pt x="3159" y="20825"/>
                    <a:pt x="3488" y="18698"/>
                  </a:cubicBezTo>
                  <a:cubicBezTo>
                    <a:pt x="3818" y="16571"/>
                    <a:pt x="3983" y="12971"/>
                    <a:pt x="3736" y="10353"/>
                  </a:cubicBezTo>
                  <a:cubicBezTo>
                    <a:pt x="3488" y="7735"/>
                    <a:pt x="2829" y="6098"/>
                    <a:pt x="2334" y="4871"/>
                  </a:cubicBezTo>
                  <a:cubicBezTo>
                    <a:pt x="1840" y="3644"/>
                    <a:pt x="1510" y="2825"/>
                    <a:pt x="2087" y="2335"/>
                  </a:cubicBezTo>
                  <a:cubicBezTo>
                    <a:pt x="2664" y="1844"/>
                    <a:pt x="4148" y="1680"/>
                    <a:pt x="7034" y="1271"/>
                  </a:cubicBezTo>
                  <a:cubicBezTo>
                    <a:pt x="9919" y="862"/>
                    <a:pt x="14206" y="207"/>
                    <a:pt x="16844" y="44"/>
                  </a:cubicBezTo>
                  <a:cubicBezTo>
                    <a:pt x="19482" y="-120"/>
                    <a:pt x="20472" y="207"/>
                    <a:pt x="21461" y="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5169396" y="4215895"/>
              <a:ext cx="88404" cy="11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72" fill="norm" stroke="1" extrusionOk="0">
                  <a:moveTo>
                    <a:pt x="4403" y="0"/>
                  </a:moveTo>
                  <a:cubicBezTo>
                    <a:pt x="5910" y="1600"/>
                    <a:pt x="7417" y="3200"/>
                    <a:pt x="8171" y="5000"/>
                  </a:cubicBezTo>
                  <a:cubicBezTo>
                    <a:pt x="8924" y="6800"/>
                    <a:pt x="8924" y="8800"/>
                    <a:pt x="6915" y="11600"/>
                  </a:cubicBezTo>
                  <a:cubicBezTo>
                    <a:pt x="4906" y="14400"/>
                    <a:pt x="887" y="18000"/>
                    <a:pt x="133" y="19800"/>
                  </a:cubicBezTo>
                  <a:cubicBezTo>
                    <a:pt x="-620" y="21600"/>
                    <a:pt x="1892" y="21600"/>
                    <a:pt x="5910" y="20600"/>
                  </a:cubicBezTo>
                  <a:cubicBezTo>
                    <a:pt x="9929" y="19600"/>
                    <a:pt x="15454" y="17600"/>
                    <a:pt x="20980" y="15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5321299" y="4228595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5384799" y="4241295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5245099" y="4203195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5435599" y="3688845"/>
              <a:ext cx="209731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7776" y="0"/>
                  </a:moveTo>
                  <a:cubicBezTo>
                    <a:pt x="8856" y="0"/>
                    <a:pt x="9936" y="0"/>
                    <a:pt x="11664" y="623"/>
                  </a:cubicBezTo>
                  <a:cubicBezTo>
                    <a:pt x="13392" y="1246"/>
                    <a:pt x="15768" y="2492"/>
                    <a:pt x="17820" y="4327"/>
                  </a:cubicBezTo>
                  <a:cubicBezTo>
                    <a:pt x="19872" y="6162"/>
                    <a:pt x="21600" y="8585"/>
                    <a:pt x="21384" y="10904"/>
                  </a:cubicBezTo>
                  <a:cubicBezTo>
                    <a:pt x="21168" y="13223"/>
                    <a:pt x="19008" y="15438"/>
                    <a:pt x="15120" y="17204"/>
                  </a:cubicBezTo>
                  <a:cubicBezTo>
                    <a:pt x="11232" y="18969"/>
                    <a:pt x="5616" y="202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4690421" y="3738423"/>
              <a:ext cx="211780" cy="585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67" fill="norm" stroke="1" extrusionOk="0">
                  <a:moveTo>
                    <a:pt x="14200" y="279"/>
                  </a:moveTo>
                  <a:cubicBezTo>
                    <a:pt x="13141" y="123"/>
                    <a:pt x="12082" y="-33"/>
                    <a:pt x="11023" y="6"/>
                  </a:cubicBezTo>
                  <a:cubicBezTo>
                    <a:pt x="9964" y="45"/>
                    <a:pt x="8906" y="279"/>
                    <a:pt x="7000" y="1293"/>
                  </a:cubicBezTo>
                  <a:cubicBezTo>
                    <a:pt x="5094" y="2306"/>
                    <a:pt x="2341" y="4100"/>
                    <a:pt x="964" y="6049"/>
                  </a:cubicBezTo>
                  <a:cubicBezTo>
                    <a:pt x="-412" y="7999"/>
                    <a:pt x="-412" y="10104"/>
                    <a:pt x="1600" y="12288"/>
                  </a:cubicBezTo>
                  <a:cubicBezTo>
                    <a:pt x="3612" y="14471"/>
                    <a:pt x="7635" y="16732"/>
                    <a:pt x="11235" y="18292"/>
                  </a:cubicBezTo>
                  <a:cubicBezTo>
                    <a:pt x="14835" y="19851"/>
                    <a:pt x="18012" y="20709"/>
                    <a:pt x="21188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5632979" y="3563800"/>
              <a:ext cx="126471" cy="9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757" fill="norm" stroke="1" extrusionOk="0">
                  <a:moveTo>
                    <a:pt x="2070" y="5201"/>
                  </a:moveTo>
                  <a:cubicBezTo>
                    <a:pt x="3150" y="3323"/>
                    <a:pt x="4230" y="1444"/>
                    <a:pt x="4410" y="1679"/>
                  </a:cubicBezTo>
                  <a:cubicBezTo>
                    <a:pt x="4590" y="1914"/>
                    <a:pt x="3870" y="4262"/>
                    <a:pt x="3330" y="6609"/>
                  </a:cubicBezTo>
                  <a:cubicBezTo>
                    <a:pt x="2790" y="8957"/>
                    <a:pt x="2430" y="11305"/>
                    <a:pt x="1890" y="14123"/>
                  </a:cubicBezTo>
                  <a:cubicBezTo>
                    <a:pt x="1350" y="16940"/>
                    <a:pt x="630" y="20227"/>
                    <a:pt x="270" y="20696"/>
                  </a:cubicBezTo>
                  <a:cubicBezTo>
                    <a:pt x="-90" y="21166"/>
                    <a:pt x="-90" y="18818"/>
                    <a:pt x="270" y="16001"/>
                  </a:cubicBezTo>
                  <a:cubicBezTo>
                    <a:pt x="630" y="13183"/>
                    <a:pt x="1350" y="9896"/>
                    <a:pt x="2070" y="7079"/>
                  </a:cubicBezTo>
                  <a:cubicBezTo>
                    <a:pt x="2790" y="4262"/>
                    <a:pt x="3510" y="1914"/>
                    <a:pt x="4770" y="740"/>
                  </a:cubicBezTo>
                  <a:cubicBezTo>
                    <a:pt x="6030" y="-434"/>
                    <a:pt x="7830" y="-434"/>
                    <a:pt x="10710" y="2383"/>
                  </a:cubicBezTo>
                  <a:cubicBezTo>
                    <a:pt x="13590" y="5201"/>
                    <a:pt x="17550" y="10836"/>
                    <a:pt x="21510" y="16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5753099" y="3568195"/>
              <a:ext cx="192618" cy="73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7833" y="0"/>
                  </a:moveTo>
                  <a:cubicBezTo>
                    <a:pt x="9020" y="62"/>
                    <a:pt x="10207" y="124"/>
                    <a:pt x="12105" y="1086"/>
                  </a:cubicBezTo>
                  <a:cubicBezTo>
                    <a:pt x="14004" y="2048"/>
                    <a:pt x="16615" y="3910"/>
                    <a:pt x="18514" y="5897"/>
                  </a:cubicBezTo>
                  <a:cubicBezTo>
                    <a:pt x="20413" y="7883"/>
                    <a:pt x="21600" y="9993"/>
                    <a:pt x="21600" y="12166"/>
                  </a:cubicBezTo>
                  <a:cubicBezTo>
                    <a:pt x="21600" y="14338"/>
                    <a:pt x="20413" y="16572"/>
                    <a:pt x="18277" y="18186"/>
                  </a:cubicBezTo>
                  <a:cubicBezTo>
                    <a:pt x="16141" y="19800"/>
                    <a:pt x="13055" y="20793"/>
                    <a:pt x="9851" y="21197"/>
                  </a:cubicBezTo>
                  <a:cubicBezTo>
                    <a:pt x="6646" y="21600"/>
                    <a:pt x="3323" y="21414"/>
                    <a:pt x="0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7086600" y="2831595"/>
              <a:ext cx="1410829" cy="113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31" fill="norm" stroke="1" extrusionOk="0">
                  <a:moveTo>
                    <a:pt x="0" y="15600"/>
                  </a:moveTo>
                  <a:cubicBezTo>
                    <a:pt x="939" y="14400"/>
                    <a:pt x="1878" y="13200"/>
                    <a:pt x="2882" y="12000"/>
                  </a:cubicBezTo>
                  <a:cubicBezTo>
                    <a:pt x="3886" y="10800"/>
                    <a:pt x="4955" y="9600"/>
                    <a:pt x="6088" y="8800"/>
                  </a:cubicBezTo>
                  <a:cubicBezTo>
                    <a:pt x="7222" y="8000"/>
                    <a:pt x="8420" y="7600"/>
                    <a:pt x="9650" y="6800"/>
                  </a:cubicBezTo>
                  <a:cubicBezTo>
                    <a:pt x="10881" y="6000"/>
                    <a:pt x="12144" y="4800"/>
                    <a:pt x="13375" y="3600"/>
                  </a:cubicBezTo>
                  <a:cubicBezTo>
                    <a:pt x="14605" y="2400"/>
                    <a:pt x="15803" y="1200"/>
                    <a:pt x="17099" y="600"/>
                  </a:cubicBezTo>
                  <a:cubicBezTo>
                    <a:pt x="18394" y="0"/>
                    <a:pt x="19787" y="0"/>
                    <a:pt x="20580" y="0"/>
                  </a:cubicBezTo>
                  <a:cubicBezTo>
                    <a:pt x="21373" y="0"/>
                    <a:pt x="21568" y="0"/>
                    <a:pt x="21584" y="200"/>
                  </a:cubicBezTo>
                  <a:cubicBezTo>
                    <a:pt x="21600" y="400"/>
                    <a:pt x="21438" y="800"/>
                    <a:pt x="20758" y="1200"/>
                  </a:cubicBezTo>
                  <a:cubicBezTo>
                    <a:pt x="20078" y="1600"/>
                    <a:pt x="18880" y="2000"/>
                    <a:pt x="17698" y="2600"/>
                  </a:cubicBezTo>
                  <a:cubicBezTo>
                    <a:pt x="16516" y="3200"/>
                    <a:pt x="15350" y="4000"/>
                    <a:pt x="14103" y="5200"/>
                  </a:cubicBezTo>
                  <a:cubicBezTo>
                    <a:pt x="12856" y="6400"/>
                    <a:pt x="11529" y="8000"/>
                    <a:pt x="10233" y="9400"/>
                  </a:cubicBezTo>
                  <a:cubicBezTo>
                    <a:pt x="8938" y="10800"/>
                    <a:pt x="7675" y="12000"/>
                    <a:pt x="6558" y="13400"/>
                  </a:cubicBezTo>
                  <a:cubicBezTo>
                    <a:pt x="5440" y="14800"/>
                    <a:pt x="4469" y="16400"/>
                    <a:pt x="3773" y="17400"/>
                  </a:cubicBezTo>
                  <a:cubicBezTo>
                    <a:pt x="3076" y="18400"/>
                    <a:pt x="2655" y="18800"/>
                    <a:pt x="2348" y="19400"/>
                  </a:cubicBezTo>
                  <a:cubicBezTo>
                    <a:pt x="2040" y="20000"/>
                    <a:pt x="1846" y="20800"/>
                    <a:pt x="1878" y="21200"/>
                  </a:cubicBezTo>
                  <a:cubicBezTo>
                    <a:pt x="1911" y="21600"/>
                    <a:pt x="2170" y="21600"/>
                    <a:pt x="2850" y="21400"/>
                  </a:cubicBezTo>
                  <a:cubicBezTo>
                    <a:pt x="3530" y="21200"/>
                    <a:pt x="4631" y="20800"/>
                    <a:pt x="5829" y="20000"/>
                  </a:cubicBezTo>
                  <a:cubicBezTo>
                    <a:pt x="7027" y="19200"/>
                    <a:pt x="8323" y="18000"/>
                    <a:pt x="9699" y="16800"/>
                  </a:cubicBezTo>
                  <a:cubicBezTo>
                    <a:pt x="11075" y="15600"/>
                    <a:pt x="12533" y="14400"/>
                    <a:pt x="13941" y="13600"/>
                  </a:cubicBezTo>
                  <a:cubicBezTo>
                    <a:pt x="15350" y="12800"/>
                    <a:pt x="16710" y="12400"/>
                    <a:pt x="18070" y="12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7529637" y="3643900"/>
              <a:ext cx="299914" cy="4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42" fill="norm" stroke="1" extrusionOk="0">
                  <a:moveTo>
                    <a:pt x="20496" y="973"/>
                  </a:moveTo>
                  <a:cubicBezTo>
                    <a:pt x="20043" y="551"/>
                    <a:pt x="19589" y="130"/>
                    <a:pt x="18910" y="24"/>
                  </a:cubicBezTo>
                  <a:cubicBezTo>
                    <a:pt x="18230" y="-81"/>
                    <a:pt x="17324" y="130"/>
                    <a:pt x="14982" y="1078"/>
                  </a:cubicBezTo>
                  <a:cubicBezTo>
                    <a:pt x="12641" y="2026"/>
                    <a:pt x="8865" y="3712"/>
                    <a:pt x="6373" y="4977"/>
                  </a:cubicBezTo>
                  <a:cubicBezTo>
                    <a:pt x="3880" y="6241"/>
                    <a:pt x="2672" y="7084"/>
                    <a:pt x="2068" y="7769"/>
                  </a:cubicBezTo>
                  <a:cubicBezTo>
                    <a:pt x="1464" y="8454"/>
                    <a:pt x="1464" y="8980"/>
                    <a:pt x="1841" y="9402"/>
                  </a:cubicBezTo>
                  <a:cubicBezTo>
                    <a:pt x="2219" y="9823"/>
                    <a:pt x="2974" y="10139"/>
                    <a:pt x="4258" y="10403"/>
                  </a:cubicBezTo>
                  <a:cubicBezTo>
                    <a:pt x="5542" y="10666"/>
                    <a:pt x="7354" y="10877"/>
                    <a:pt x="8487" y="11193"/>
                  </a:cubicBezTo>
                  <a:cubicBezTo>
                    <a:pt x="9620" y="11509"/>
                    <a:pt x="10073" y="11931"/>
                    <a:pt x="10149" y="12405"/>
                  </a:cubicBezTo>
                  <a:cubicBezTo>
                    <a:pt x="10224" y="12879"/>
                    <a:pt x="9922" y="13406"/>
                    <a:pt x="8487" y="14354"/>
                  </a:cubicBezTo>
                  <a:cubicBezTo>
                    <a:pt x="7052" y="15302"/>
                    <a:pt x="4485" y="16672"/>
                    <a:pt x="2899" y="17568"/>
                  </a:cubicBezTo>
                  <a:cubicBezTo>
                    <a:pt x="1312" y="18463"/>
                    <a:pt x="708" y="18885"/>
                    <a:pt x="331" y="19464"/>
                  </a:cubicBezTo>
                  <a:cubicBezTo>
                    <a:pt x="-47" y="20044"/>
                    <a:pt x="-198" y="20781"/>
                    <a:pt x="406" y="21150"/>
                  </a:cubicBezTo>
                  <a:cubicBezTo>
                    <a:pt x="1010" y="21519"/>
                    <a:pt x="2370" y="21519"/>
                    <a:pt x="5391" y="21256"/>
                  </a:cubicBezTo>
                  <a:cubicBezTo>
                    <a:pt x="8412" y="20992"/>
                    <a:pt x="13094" y="20465"/>
                    <a:pt x="16040" y="20202"/>
                  </a:cubicBezTo>
                  <a:cubicBezTo>
                    <a:pt x="18985" y="19939"/>
                    <a:pt x="20194" y="19939"/>
                    <a:pt x="21402" y="19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7600950" y="4203195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7575550" y="4133345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7645400" y="4177795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7645400" y="4253995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7778750" y="4209545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7575550" y="3388112"/>
              <a:ext cx="101600" cy="10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6" fill="norm" stroke="1" extrusionOk="0">
                  <a:moveTo>
                    <a:pt x="0" y="6810"/>
                  </a:moveTo>
                  <a:cubicBezTo>
                    <a:pt x="900" y="8928"/>
                    <a:pt x="1800" y="11045"/>
                    <a:pt x="2250" y="13798"/>
                  </a:cubicBezTo>
                  <a:cubicBezTo>
                    <a:pt x="2700" y="16551"/>
                    <a:pt x="2700" y="19939"/>
                    <a:pt x="2475" y="20575"/>
                  </a:cubicBezTo>
                  <a:cubicBezTo>
                    <a:pt x="2250" y="21210"/>
                    <a:pt x="1800" y="19092"/>
                    <a:pt x="2025" y="15916"/>
                  </a:cubicBezTo>
                  <a:cubicBezTo>
                    <a:pt x="2250" y="12739"/>
                    <a:pt x="3150" y="8504"/>
                    <a:pt x="4275" y="5539"/>
                  </a:cubicBezTo>
                  <a:cubicBezTo>
                    <a:pt x="5400" y="2575"/>
                    <a:pt x="6750" y="881"/>
                    <a:pt x="8550" y="245"/>
                  </a:cubicBezTo>
                  <a:cubicBezTo>
                    <a:pt x="10350" y="-390"/>
                    <a:pt x="12600" y="34"/>
                    <a:pt x="14850" y="3634"/>
                  </a:cubicBezTo>
                  <a:cubicBezTo>
                    <a:pt x="17100" y="7234"/>
                    <a:pt x="19350" y="14010"/>
                    <a:pt x="21600" y="20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8018511" y="3497035"/>
              <a:ext cx="141240" cy="53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26" fill="norm" stroke="1" extrusionOk="0">
                  <a:moveTo>
                    <a:pt x="21196" y="1584"/>
                  </a:moveTo>
                  <a:cubicBezTo>
                    <a:pt x="20561" y="1159"/>
                    <a:pt x="19925" y="733"/>
                    <a:pt x="18020" y="393"/>
                  </a:cubicBezTo>
                  <a:cubicBezTo>
                    <a:pt x="16114" y="53"/>
                    <a:pt x="12937" y="-202"/>
                    <a:pt x="9920" y="223"/>
                  </a:cubicBezTo>
                  <a:cubicBezTo>
                    <a:pt x="6902" y="648"/>
                    <a:pt x="4043" y="1754"/>
                    <a:pt x="2614" y="2732"/>
                  </a:cubicBezTo>
                  <a:cubicBezTo>
                    <a:pt x="1184" y="3710"/>
                    <a:pt x="1184" y="4560"/>
                    <a:pt x="2296" y="5411"/>
                  </a:cubicBezTo>
                  <a:cubicBezTo>
                    <a:pt x="3408" y="6261"/>
                    <a:pt x="5631" y="7111"/>
                    <a:pt x="7220" y="8089"/>
                  </a:cubicBezTo>
                  <a:cubicBezTo>
                    <a:pt x="8808" y="9067"/>
                    <a:pt x="9761" y="10173"/>
                    <a:pt x="9443" y="10896"/>
                  </a:cubicBezTo>
                  <a:cubicBezTo>
                    <a:pt x="9125" y="11618"/>
                    <a:pt x="7537" y="11959"/>
                    <a:pt x="5949" y="12214"/>
                  </a:cubicBezTo>
                  <a:cubicBezTo>
                    <a:pt x="4361" y="12469"/>
                    <a:pt x="2772" y="12639"/>
                    <a:pt x="2614" y="12596"/>
                  </a:cubicBezTo>
                  <a:cubicBezTo>
                    <a:pt x="2455" y="12554"/>
                    <a:pt x="3725" y="12299"/>
                    <a:pt x="5155" y="12214"/>
                  </a:cubicBezTo>
                  <a:cubicBezTo>
                    <a:pt x="6584" y="12129"/>
                    <a:pt x="8172" y="12214"/>
                    <a:pt x="9125" y="12596"/>
                  </a:cubicBezTo>
                  <a:cubicBezTo>
                    <a:pt x="10078" y="12979"/>
                    <a:pt x="10396" y="13659"/>
                    <a:pt x="9602" y="14425"/>
                  </a:cubicBezTo>
                  <a:cubicBezTo>
                    <a:pt x="8808" y="15190"/>
                    <a:pt x="6902" y="16041"/>
                    <a:pt x="4996" y="17018"/>
                  </a:cubicBezTo>
                  <a:cubicBezTo>
                    <a:pt x="3090" y="17996"/>
                    <a:pt x="1184" y="19102"/>
                    <a:pt x="390" y="19867"/>
                  </a:cubicBezTo>
                  <a:cubicBezTo>
                    <a:pt x="-404" y="20633"/>
                    <a:pt x="-86" y="21058"/>
                    <a:pt x="2296" y="21228"/>
                  </a:cubicBezTo>
                  <a:cubicBezTo>
                    <a:pt x="4678" y="21398"/>
                    <a:pt x="9125" y="21313"/>
                    <a:pt x="13572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8235950" y="3613009"/>
              <a:ext cx="209550" cy="10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1247"/>
                  </a:moveTo>
                  <a:cubicBezTo>
                    <a:pt x="1091" y="366"/>
                    <a:pt x="2182" y="-516"/>
                    <a:pt x="3818" y="366"/>
                  </a:cubicBezTo>
                  <a:cubicBezTo>
                    <a:pt x="5455" y="1247"/>
                    <a:pt x="7636" y="3892"/>
                    <a:pt x="10691" y="7639"/>
                  </a:cubicBezTo>
                  <a:cubicBezTo>
                    <a:pt x="13745" y="11386"/>
                    <a:pt x="17673" y="16235"/>
                    <a:pt x="21600" y="21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8401050" y="3606295"/>
              <a:ext cx="952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1600"/>
                    <a:pt x="13920" y="3200"/>
                    <a:pt x="10560" y="5867"/>
                  </a:cubicBezTo>
                  <a:cubicBezTo>
                    <a:pt x="7200" y="8533"/>
                    <a:pt x="4320" y="12267"/>
                    <a:pt x="2640" y="15067"/>
                  </a:cubicBezTo>
                  <a:cubicBezTo>
                    <a:pt x="960" y="17867"/>
                    <a:pt x="480" y="197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8521699" y="3930145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8547100" y="3822195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8858250" y="3815845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9203775" y="3580845"/>
              <a:ext cx="124376" cy="42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96" fill="norm" stroke="1" extrusionOk="0">
                  <a:moveTo>
                    <a:pt x="21153" y="324"/>
                  </a:moveTo>
                  <a:cubicBezTo>
                    <a:pt x="19353" y="110"/>
                    <a:pt x="17553" y="-104"/>
                    <a:pt x="15933" y="56"/>
                  </a:cubicBezTo>
                  <a:cubicBezTo>
                    <a:pt x="14313" y="217"/>
                    <a:pt x="12873" y="751"/>
                    <a:pt x="10173" y="2837"/>
                  </a:cubicBezTo>
                  <a:cubicBezTo>
                    <a:pt x="7473" y="4922"/>
                    <a:pt x="3513" y="8557"/>
                    <a:pt x="1533" y="11391"/>
                  </a:cubicBezTo>
                  <a:cubicBezTo>
                    <a:pt x="-447" y="14225"/>
                    <a:pt x="-447" y="16256"/>
                    <a:pt x="1173" y="17807"/>
                  </a:cubicBezTo>
                  <a:cubicBezTo>
                    <a:pt x="2793" y="19357"/>
                    <a:pt x="6033" y="20427"/>
                    <a:pt x="9273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9372600" y="3553293"/>
              <a:ext cx="136278" cy="61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29" fill="norm" stroke="1" extrusionOk="0">
                  <a:moveTo>
                    <a:pt x="0" y="21529"/>
                  </a:moveTo>
                  <a:cubicBezTo>
                    <a:pt x="997" y="19833"/>
                    <a:pt x="1994" y="18138"/>
                    <a:pt x="2825" y="16000"/>
                  </a:cubicBezTo>
                  <a:cubicBezTo>
                    <a:pt x="3655" y="13862"/>
                    <a:pt x="4320" y="11282"/>
                    <a:pt x="5317" y="8739"/>
                  </a:cubicBezTo>
                  <a:cubicBezTo>
                    <a:pt x="6314" y="6195"/>
                    <a:pt x="7643" y="3689"/>
                    <a:pt x="8806" y="2251"/>
                  </a:cubicBezTo>
                  <a:cubicBezTo>
                    <a:pt x="9969" y="814"/>
                    <a:pt x="10966" y="445"/>
                    <a:pt x="12295" y="224"/>
                  </a:cubicBezTo>
                  <a:cubicBezTo>
                    <a:pt x="13625" y="3"/>
                    <a:pt x="15286" y="-71"/>
                    <a:pt x="16782" y="76"/>
                  </a:cubicBezTo>
                  <a:cubicBezTo>
                    <a:pt x="18277" y="224"/>
                    <a:pt x="19606" y="592"/>
                    <a:pt x="20437" y="1588"/>
                  </a:cubicBezTo>
                  <a:cubicBezTo>
                    <a:pt x="21268" y="2583"/>
                    <a:pt x="21600" y="4205"/>
                    <a:pt x="21268" y="5237"/>
                  </a:cubicBezTo>
                  <a:cubicBezTo>
                    <a:pt x="20935" y="6269"/>
                    <a:pt x="19938" y="6711"/>
                    <a:pt x="18277" y="7117"/>
                  </a:cubicBezTo>
                  <a:cubicBezTo>
                    <a:pt x="16615" y="7522"/>
                    <a:pt x="14289" y="7891"/>
                    <a:pt x="13957" y="8075"/>
                  </a:cubicBezTo>
                  <a:cubicBezTo>
                    <a:pt x="13625" y="8259"/>
                    <a:pt x="15286" y="8259"/>
                    <a:pt x="16782" y="8370"/>
                  </a:cubicBezTo>
                  <a:cubicBezTo>
                    <a:pt x="18277" y="8481"/>
                    <a:pt x="19606" y="8702"/>
                    <a:pt x="20271" y="9033"/>
                  </a:cubicBezTo>
                  <a:cubicBezTo>
                    <a:pt x="20935" y="9365"/>
                    <a:pt x="20935" y="9807"/>
                    <a:pt x="19606" y="10360"/>
                  </a:cubicBezTo>
                  <a:cubicBezTo>
                    <a:pt x="18277" y="10913"/>
                    <a:pt x="15618" y="11577"/>
                    <a:pt x="13292" y="11945"/>
                  </a:cubicBezTo>
                  <a:cubicBezTo>
                    <a:pt x="10966" y="12314"/>
                    <a:pt x="8972" y="12388"/>
                    <a:pt x="6978" y="12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Shape"/>
            <p:cNvSpPr/>
            <p:nvPr/>
          </p:nvSpPr>
          <p:spPr>
            <a:xfrm>
              <a:off x="9562565" y="3831902"/>
              <a:ext cx="59802" cy="76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991" fill="norm" stroke="1" extrusionOk="0">
                  <a:moveTo>
                    <a:pt x="6891" y="826"/>
                  </a:moveTo>
                  <a:cubicBezTo>
                    <a:pt x="3912" y="3161"/>
                    <a:pt x="933" y="5496"/>
                    <a:pt x="188" y="8123"/>
                  </a:cubicBezTo>
                  <a:cubicBezTo>
                    <a:pt x="-557" y="10750"/>
                    <a:pt x="933" y="13669"/>
                    <a:pt x="4284" y="16296"/>
                  </a:cubicBezTo>
                  <a:cubicBezTo>
                    <a:pt x="7636" y="18923"/>
                    <a:pt x="12850" y="21258"/>
                    <a:pt x="16202" y="20966"/>
                  </a:cubicBezTo>
                  <a:cubicBezTo>
                    <a:pt x="19553" y="20674"/>
                    <a:pt x="21043" y="17755"/>
                    <a:pt x="21043" y="14544"/>
                  </a:cubicBezTo>
                  <a:cubicBezTo>
                    <a:pt x="21043" y="11334"/>
                    <a:pt x="19553" y="7831"/>
                    <a:pt x="17319" y="5204"/>
                  </a:cubicBezTo>
                  <a:cubicBezTo>
                    <a:pt x="15084" y="2577"/>
                    <a:pt x="12105" y="826"/>
                    <a:pt x="10243" y="242"/>
                  </a:cubicBezTo>
                  <a:cubicBezTo>
                    <a:pt x="8381" y="-342"/>
                    <a:pt x="7636" y="242"/>
                    <a:pt x="6891" y="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9677400" y="3777745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600"/>
                    <a:pt x="5400" y="9600"/>
                    <a:pt x="9000" y="6000"/>
                  </a:cubicBezTo>
                  <a:cubicBezTo>
                    <a:pt x="12600" y="2400"/>
                    <a:pt x="171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9747250" y="3752345"/>
              <a:ext cx="6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9791700" y="3483393"/>
              <a:ext cx="196124" cy="63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33" fill="norm" stroke="1" extrusionOk="0">
                  <a:moveTo>
                    <a:pt x="0" y="21533"/>
                  </a:moveTo>
                  <a:cubicBezTo>
                    <a:pt x="1394" y="19030"/>
                    <a:pt x="2787" y="16526"/>
                    <a:pt x="4181" y="13773"/>
                  </a:cubicBezTo>
                  <a:cubicBezTo>
                    <a:pt x="5574" y="11019"/>
                    <a:pt x="6968" y="8015"/>
                    <a:pt x="8594" y="5834"/>
                  </a:cubicBezTo>
                  <a:cubicBezTo>
                    <a:pt x="10219" y="3652"/>
                    <a:pt x="12077" y="2293"/>
                    <a:pt x="13471" y="1471"/>
                  </a:cubicBezTo>
                  <a:cubicBezTo>
                    <a:pt x="14865" y="648"/>
                    <a:pt x="15794" y="362"/>
                    <a:pt x="16839" y="183"/>
                  </a:cubicBezTo>
                  <a:cubicBezTo>
                    <a:pt x="17884" y="5"/>
                    <a:pt x="19045" y="-67"/>
                    <a:pt x="19858" y="76"/>
                  </a:cubicBezTo>
                  <a:cubicBezTo>
                    <a:pt x="20671" y="219"/>
                    <a:pt x="21135" y="577"/>
                    <a:pt x="21368" y="1542"/>
                  </a:cubicBezTo>
                  <a:cubicBezTo>
                    <a:pt x="21600" y="2508"/>
                    <a:pt x="21600" y="4081"/>
                    <a:pt x="21135" y="5512"/>
                  </a:cubicBezTo>
                  <a:cubicBezTo>
                    <a:pt x="20671" y="6942"/>
                    <a:pt x="19742" y="8230"/>
                    <a:pt x="18929" y="9338"/>
                  </a:cubicBezTo>
                  <a:cubicBezTo>
                    <a:pt x="18116" y="10447"/>
                    <a:pt x="17419" y="11377"/>
                    <a:pt x="16839" y="12020"/>
                  </a:cubicBezTo>
                  <a:cubicBezTo>
                    <a:pt x="16258" y="12664"/>
                    <a:pt x="15794" y="13022"/>
                    <a:pt x="14981" y="13272"/>
                  </a:cubicBezTo>
                  <a:cubicBezTo>
                    <a:pt x="14168" y="13522"/>
                    <a:pt x="13006" y="13665"/>
                    <a:pt x="11845" y="13701"/>
                  </a:cubicBezTo>
                  <a:cubicBezTo>
                    <a:pt x="10684" y="13737"/>
                    <a:pt x="9523" y="13665"/>
                    <a:pt x="8826" y="13379"/>
                  </a:cubicBezTo>
                  <a:cubicBezTo>
                    <a:pt x="8129" y="13093"/>
                    <a:pt x="7897" y="12593"/>
                    <a:pt x="7665" y="12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10026650" y="3803145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10223500" y="3547545"/>
              <a:ext cx="177800" cy="2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25"/>
                  </a:moveTo>
                  <a:cubicBezTo>
                    <a:pt x="1543" y="-40"/>
                    <a:pt x="3086" y="-205"/>
                    <a:pt x="5143" y="784"/>
                  </a:cubicBezTo>
                  <a:cubicBezTo>
                    <a:pt x="7200" y="1774"/>
                    <a:pt x="9771" y="3917"/>
                    <a:pt x="12343" y="7132"/>
                  </a:cubicBezTo>
                  <a:cubicBezTo>
                    <a:pt x="14914" y="10348"/>
                    <a:pt x="17486" y="14635"/>
                    <a:pt x="19029" y="17190"/>
                  </a:cubicBezTo>
                  <a:cubicBezTo>
                    <a:pt x="20571" y="19746"/>
                    <a:pt x="21086" y="20571"/>
                    <a:pt x="21600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10303605" y="3563598"/>
              <a:ext cx="163640" cy="30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78" fill="norm" stroke="1" extrusionOk="0">
                  <a:moveTo>
                    <a:pt x="20822" y="1641"/>
                  </a:moveTo>
                  <a:cubicBezTo>
                    <a:pt x="21096" y="907"/>
                    <a:pt x="21369" y="172"/>
                    <a:pt x="20822" y="25"/>
                  </a:cubicBezTo>
                  <a:cubicBezTo>
                    <a:pt x="20275" y="-122"/>
                    <a:pt x="18908" y="319"/>
                    <a:pt x="15901" y="2743"/>
                  </a:cubicBezTo>
                  <a:cubicBezTo>
                    <a:pt x="12893" y="5168"/>
                    <a:pt x="8245" y="9576"/>
                    <a:pt x="5237" y="12662"/>
                  </a:cubicBezTo>
                  <a:cubicBezTo>
                    <a:pt x="2230" y="15747"/>
                    <a:pt x="863" y="17511"/>
                    <a:pt x="316" y="18760"/>
                  </a:cubicBezTo>
                  <a:cubicBezTo>
                    <a:pt x="-231" y="20009"/>
                    <a:pt x="42" y="20743"/>
                    <a:pt x="316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10471150" y="3739645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10496550" y="3650745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10585450" y="3503150"/>
              <a:ext cx="128652" cy="37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47" fill="norm" stroke="1" extrusionOk="0">
                  <a:moveTo>
                    <a:pt x="0" y="88"/>
                  </a:moveTo>
                  <a:cubicBezTo>
                    <a:pt x="1714" y="-32"/>
                    <a:pt x="3429" y="-153"/>
                    <a:pt x="6343" y="631"/>
                  </a:cubicBezTo>
                  <a:cubicBezTo>
                    <a:pt x="9257" y="1416"/>
                    <a:pt x="13371" y="3105"/>
                    <a:pt x="16457" y="5700"/>
                  </a:cubicBezTo>
                  <a:cubicBezTo>
                    <a:pt x="19543" y="8294"/>
                    <a:pt x="21600" y="11793"/>
                    <a:pt x="20571" y="14508"/>
                  </a:cubicBezTo>
                  <a:cubicBezTo>
                    <a:pt x="19543" y="17224"/>
                    <a:pt x="15429" y="19154"/>
                    <a:pt x="12343" y="20180"/>
                  </a:cubicBezTo>
                  <a:cubicBezTo>
                    <a:pt x="9257" y="21206"/>
                    <a:pt x="7200" y="21326"/>
                    <a:pt x="5143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10805392" y="3440379"/>
              <a:ext cx="104541" cy="55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8" h="21387" fill="norm" stroke="1" extrusionOk="0">
                  <a:moveTo>
                    <a:pt x="5335" y="1244"/>
                  </a:moveTo>
                  <a:cubicBezTo>
                    <a:pt x="6557" y="840"/>
                    <a:pt x="7780" y="435"/>
                    <a:pt x="10021" y="193"/>
                  </a:cubicBezTo>
                  <a:cubicBezTo>
                    <a:pt x="12263" y="-50"/>
                    <a:pt x="15523" y="-131"/>
                    <a:pt x="17765" y="354"/>
                  </a:cubicBezTo>
                  <a:cubicBezTo>
                    <a:pt x="20006" y="840"/>
                    <a:pt x="21229" y="1891"/>
                    <a:pt x="18784" y="3186"/>
                  </a:cubicBezTo>
                  <a:cubicBezTo>
                    <a:pt x="16338" y="4480"/>
                    <a:pt x="10225" y="6017"/>
                    <a:pt x="6557" y="6948"/>
                  </a:cubicBezTo>
                  <a:cubicBezTo>
                    <a:pt x="2889" y="7878"/>
                    <a:pt x="1667" y="8202"/>
                    <a:pt x="852" y="8647"/>
                  </a:cubicBezTo>
                  <a:cubicBezTo>
                    <a:pt x="37" y="9091"/>
                    <a:pt x="-371" y="9658"/>
                    <a:pt x="444" y="10022"/>
                  </a:cubicBezTo>
                  <a:cubicBezTo>
                    <a:pt x="1259" y="10386"/>
                    <a:pt x="3297" y="10548"/>
                    <a:pt x="5742" y="10912"/>
                  </a:cubicBezTo>
                  <a:cubicBezTo>
                    <a:pt x="8187" y="11276"/>
                    <a:pt x="11040" y="11842"/>
                    <a:pt x="12874" y="13015"/>
                  </a:cubicBezTo>
                  <a:cubicBezTo>
                    <a:pt x="14708" y="14188"/>
                    <a:pt x="15523" y="15968"/>
                    <a:pt x="15727" y="17303"/>
                  </a:cubicBezTo>
                  <a:cubicBezTo>
                    <a:pt x="15931" y="18638"/>
                    <a:pt x="15523" y="19527"/>
                    <a:pt x="15320" y="20175"/>
                  </a:cubicBezTo>
                  <a:cubicBezTo>
                    <a:pt x="15116" y="20822"/>
                    <a:pt x="15116" y="21226"/>
                    <a:pt x="14097" y="21348"/>
                  </a:cubicBezTo>
                  <a:cubicBezTo>
                    <a:pt x="13078" y="21469"/>
                    <a:pt x="11040" y="21307"/>
                    <a:pt x="9410" y="20822"/>
                  </a:cubicBezTo>
                  <a:cubicBezTo>
                    <a:pt x="7780" y="20336"/>
                    <a:pt x="6557" y="19527"/>
                    <a:pt x="5335" y="18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10953750" y="3200838"/>
              <a:ext cx="260350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5920"/>
                  </a:moveTo>
                  <a:cubicBezTo>
                    <a:pt x="176" y="4480"/>
                    <a:pt x="351" y="3040"/>
                    <a:pt x="790" y="1888"/>
                  </a:cubicBezTo>
                  <a:cubicBezTo>
                    <a:pt x="1229" y="736"/>
                    <a:pt x="1932" y="-128"/>
                    <a:pt x="3073" y="16"/>
                  </a:cubicBezTo>
                  <a:cubicBezTo>
                    <a:pt x="4215" y="160"/>
                    <a:pt x="5795" y="1312"/>
                    <a:pt x="6410" y="3328"/>
                  </a:cubicBezTo>
                  <a:cubicBezTo>
                    <a:pt x="7024" y="5344"/>
                    <a:pt x="6673" y="8224"/>
                    <a:pt x="6234" y="10240"/>
                  </a:cubicBezTo>
                  <a:cubicBezTo>
                    <a:pt x="5795" y="12256"/>
                    <a:pt x="5268" y="13408"/>
                    <a:pt x="4829" y="14848"/>
                  </a:cubicBezTo>
                  <a:cubicBezTo>
                    <a:pt x="4390" y="16288"/>
                    <a:pt x="4039" y="18016"/>
                    <a:pt x="4478" y="18880"/>
                  </a:cubicBezTo>
                  <a:cubicBezTo>
                    <a:pt x="4917" y="19744"/>
                    <a:pt x="6146" y="19744"/>
                    <a:pt x="9132" y="20032"/>
                  </a:cubicBezTo>
                  <a:cubicBezTo>
                    <a:pt x="12117" y="20320"/>
                    <a:pt x="16859" y="20896"/>
                    <a:pt x="2160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7729717" y="4438145"/>
              <a:ext cx="176988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597" y="21600"/>
                  </a:moveTo>
                  <a:cubicBezTo>
                    <a:pt x="469" y="21000"/>
                    <a:pt x="340" y="20400"/>
                    <a:pt x="211" y="19500"/>
                  </a:cubicBezTo>
                  <a:cubicBezTo>
                    <a:pt x="82" y="18600"/>
                    <a:pt x="-47" y="17400"/>
                    <a:pt x="17" y="16800"/>
                  </a:cubicBezTo>
                  <a:cubicBezTo>
                    <a:pt x="82" y="16200"/>
                    <a:pt x="340" y="16200"/>
                    <a:pt x="907" y="15900"/>
                  </a:cubicBezTo>
                  <a:cubicBezTo>
                    <a:pt x="1474" y="15600"/>
                    <a:pt x="2350" y="15000"/>
                    <a:pt x="3239" y="14250"/>
                  </a:cubicBezTo>
                  <a:cubicBezTo>
                    <a:pt x="4129" y="13500"/>
                    <a:pt x="5031" y="12600"/>
                    <a:pt x="6010" y="11550"/>
                  </a:cubicBezTo>
                  <a:cubicBezTo>
                    <a:pt x="6990" y="10500"/>
                    <a:pt x="8047" y="9300"/>
                    <a:pt x="9039" y="8400"/>
                  </a:cubicBezTo>
                  <a:cubicBezTo>
                    <a:pt x="10031" y="7500"/>
                    <a:pt x="10959" y="6900"/>
                    <a:pt x="12080" y="6300"/>
                  </a:cubicBezTo>
                  <a:cubicBezTo>
                    <a:pt x="13202" y="5700"/>
                    <a:pt x="14516" y="5100"/>
                    <a:pt x="15637" y="4500"/>
                  </a:cubicBezTo>
                  <a:cubicBezTo>
                    <a:pt x="16759" y="3900"/>
                    <a:pt x="17687" y="3300"/>
                    <a:pt x="18640" y="2550"/>
                  </a:cubicBezTo>
                  <a:cubicBezTo>
                    <a:pt x="19594" y="1800"/>
                    <a:pt x="20574" y="900"/>
                    <a:pt x="215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9645650" y="4380995"/>
              <a:ext cx="717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0" y="18514"/>
                    <a:pt x="5480" y="15429"/>
                    <a:pt x="8092" y="12857"/>
                  </a:cubicBezTo>
                  <a:cubicBezTo>
                    <a:pt x="10704" y="10286"/>
                    <a:pt x="13189" y="8229"/>
                    <a:pt x="15419" y="6171"/>
                  </a:cubicBezTo>
                  <a:cubicBezTo>
                    <a:pt x="17650" y="4114"/>
                    <a:pt x="19625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8477250" y="4791543"/>
              <a:ext cx="241300" cy="16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4500"/>
                  </a:moveTo>
                  <a:cubicBezTo>
                    <a:pt x="0" y="3097"/>
                    <a:pt x="0" y="1695"/>
                    <a:pt x="568" y="853"/>
                  </a:cubicBezTo>
                  <a:cubicBezTo>
                    <a:pt x="1137" y="12"/>
                    <a:pt x="2274" y="-269"/>
                    <a:pt x="3695" y="292"/>
                  </a:cubicBezTo>
                  <a:cubicBezTo>
                    <a:pt x="5116" y="853"/>
                    <a:pt x="6821" y="2256"/>
                    <a:pt x="7863" y="3658"/>
                  </a:cubicBezTo>
                  <a:cubicBezTo>
                    <a:pt x="8905" y="5061"/>
                    <a:pt x="9284" y="6463"/>
                    <a:pt x="8526" y="8848"/>
                  </a:cubicBezTo>
                  <a:cubicBezTo>
                    <a:pt x="7768" y="11232"/>
                    <a:pt x="5874" y="14599"/>
                    <a:pt x="4453" y="16843"/>
                  </a:cubicBezTo>
                  <a:cubicBezTo>
                    <a:pt x="3032" y="19087"/>
                    <a:pt x="2084" y="20209"/>
                    <a:pt x="2179" y="20770"/>
                  </a:cubicBezTo>
                  <a:cubicBezTo>
                    <a:pt x="2274" y="21331"/>
                    <a:pt x="3411" y="21331"/>
                    <a:pt x="6821" y="21050"/>
                  </a:cubicBezTo>
                  <a:cubicBezTo>
                    <a:pt x="10232" y="20770"/>
                    <a:pt x="15916" y="20209"/>
                    <a:pt x="21600" y="19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8776643" y="4844545"/>
              <a:ext cx="297507" cy="14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29" fill="norm" stroke="1" extrusionOk="0">
                  <a:moveTo>
                    <a:pt x="9583" y="10039"/>
                  </a:moveTo>
                  <a:cubicBezTo>
                    <a:pt x="7745" y="13690"/>
                    <a:pt x="5906" y="17341"/>
                    <a:pt x="4451" y="19318"/>
                  </a:cubicBezTo>
                  <a:cubicBezTo>
                    <a:pt x="2996" y="21296"/>
                    <a:pt x="1923" y="21600"/>
                    <a:pt x="1158" y="21144"/>
                  </a:cubicBezTo>
                  <a:cubicBezTo>
                    <a:pt x="392" y="20687"/>
                    <a:pt x="-68" y="19470"/>
                    <a:pt x="9" y="17493"/>
                  </a:cubicBezTo>
                  <a:cubicBezTo>
                    <a:pt x="85" y="15515"/>
                    <a:pt x="698" y="12777"/>
                    <a:pt x="3455" y="10039"/>
                  </a:cubicBezTo>
                  <a:cubicBezTo>
                    <a:pt x="6213" y="7301"/>
                    <a:pt x="11115" y="4563"/>
                    <a:pt x="14485" y="2890"/>
                  </a:cubicBezTo>
                  <a:cubicBezTo>
                    <a:pt x="17855" y="1217"/>
                    <a:pt x="19694" y="608"/>
                    <a:pt x="215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9074149" y="4686975"/>
              <a:ext cx="158751" cy="13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3745"/>
                  </a:moveTo>
                  <a:cubicBezTo>
                    <a:pt x="2592" y="2436"/>
                    <a:pt x="5184" y="1127"/>
                    <a:pt x="7200" y="473"/>
                  </a:cubicBezTo>
                  <a:cubicBezTo>
                    <a:pt x="9216" y="-182"/>
                    <a:pt x="10656" y="-182"/>
                    <a:pt x="11664" y="636"/>
                  </a:cubicBezTo>
                  <a:cubicBezTo>
                    <a:pt x="12672" y="1454"/>
                    <a:pt x="13248" y="3091"/>
                    <a:pt x="11808" y="5382"/>
                  </a:cubicBezTo>
                  <a:cubicBezTo>
                    <a:pt x="10368" y="7673"/>
                    <a:pt x="6912" y="10618"/>
                    <a:pt x="4464" y="12909"/>
                  </a:cubicBezTo>
                  <a:cubicBezTo>
                    <a:pt x="2016" y="15200"/>
                    <a:pt x="576" y="16836"/>
                    <a:pt x="576" y="17654"/>
                  </a:cubicBezTo>
                  <a:cubicBezTo>
                    <a:pt x="576" y="18473"/>
                    <a:pt x="2016" y="18473"/>
                    <a:pt x="5760" y="18963"/>
                  </a:cubicBezTo>
                  <a:cubicBezTo>
                    <a:pt x="9504" y="19454"/>
                    <a:pt x="15552" y="20436"/>
                    <a:pt x="21600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4019550" y="4761995"/>
              <a:ext cx="53784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0"/>
                  </a:moveTo>
                  <a:cubicBezTo>
                    <a:pt x="128" y="2910"/>
                    <a:pt x="255" y="5820"/>
                    <a:pt x="434" y="8338"/>
                  </a:cubicBezTo>
                  <a:cubicBezTo>
                    <a:pt x="612" y="10856"/>
                    <a:pt x="842" y="12982"/>
                    <a:pt x="1126" y="14269"/>
                  </a:cubicBezTo>
                  <a:cubicBezTo>
                    <a:pt x="1411" y="15556"/>
                    <a:pt x="1751" y="16004"/>
                    <a:pt x="2057" y="16116"/>
                  </a:cubicBezTo>
                  <a:cubicBezTo>
                    <a:pt x="2363" y="16228"/>
                    <a:pt x="2635" y="16004"/>
                    <a:pt x="2924" y="15501"/>
                  </a:cubicBezTo>
                  <a:cubicBezTo>
                    <a:pt x="3213" y="14997"/>
                    <a:pt x="3519" y="14213"/>
                    <a:pt x="3847" y="13430"/>
                  </a:cubicBezTo>
                  <a:cubicBezTo>
                    <a:pt x="4174" y="12647"/>
                    <a:pt x="4522" y="11863"/>
                    <a:pt x="4858" y="11080"/>
                  </a:cubicBezTo>
                  <a:cubicBezTo>
                    <a:pt x="5194" y="10296"/>
                    <a:pt x="5517" y="9513"/>
                    <a:pt x="5827" y="8897"/>
                  </a:cubicBezTo>
                  <a:cubicBezTo>
                    <a:pt x="6137" y="8282"/>
                    <a:pt x="6435" y="7834"/>
                    <a:pt x="6762" y="7610"/>
                  </a:cubicBezTo>
                  <a:cubicBezTo>
                    <a:pt x="7089" y="7387"/>
                    <a:pt x="7447" y="7387"/>
                    <a:pt x="7787" y="7554"/>
                  </a:cubicBezTo>
                  <a:cubicBezTo>
                    <a:pt x="8127" y="7722"/>
                    <a:pt x="8450" y="8058"/>
                    <a:pt x="8777" y="8394"/>
                  </a:cubicBezTo>
                  <a:cubicBezTo>
                    <a:pt x="9104" y="8730"/>
                    <a:pt x="9436" y="9065"/>
                    <a:pt x="9793" y="9233"/>
                  </a:cubicBezTo>
                  <a:cubicBezTo>
                    <a:pt x="10150" y="9401"/>
                    <a:pt x="10532" y="9401"/>
                    <a:pt x="10872" y="9289"/>
                  </a:cubicBezTo>
                  <a:cubicBezTo>
                    <a:pt x="11212" y="9177"/>
                    <a:pt x="11510" y="8953"/>
                    <a:pt x="11812" y="8785"/>
                  </a:cubicBezTo>
                  <a:cubicBezTo>
                    <a:pt x="12113" y="8618"/>
                    <a:pt x="12419" y="8506"/>
                    <a:pt x="12751" y="8785"/>
                  </a:cubicBezTo>
                  <a:cubicBezTo>
                    <a:pt x="13082" y="9065"/>
                    <a:pt x="13439" y="9737"/>
                    <a:pt x="13762" y="10912"/>
                  </a:cubicBezTo>
                  <a:cubicBezTo>
                    <a:pt x="14085" y="12087"/>
                    <a:pt x="14374" y="13766"/>
                    <a:pt x="14676" y="15556"/>
                  </a:cubicBezTo>
                  <a:cubicBezTo>
                    <a:pt x="14978" y="17347"/>
                    <a:pt x="15293" y="19250"/>
                    <a:pt x="15599" y="20313"/>
                  </a:cubicBezTo>
                  <a:cubicBezTo>
                    <a:pt x="15905" y="21376"/>
                    <a:pt x="16202" y="21600"/>
                    <a:pt x="16495" y="21432"/>
                  </a:cubicBezTo>
                  <a:cubicBezTo>
                    <a:pt x="16789" y="21264"/>
                    <a:pt x="17078" y="20705"/>
                    <a:pt x="17371" y="20201"/>
                  </a:cubicBezTo>
                  <a:cubicBezTo>
                    <a:pt x="17664" y="19697"/>
                    <a:pt x="17962" y="19250"/>
                    <a:pt x="18272" y="18914"/>
                  </a:cubicBezTo>
                  <a:cubicBezTo>
                    <a:pt x="18582" y="18578"/>
                    <a:pt x="18905" y="18354"/>
                    <a:pt x="19245" y="18242"/>
                  </a:cubicBezTo>
                  <a:cubicBezTo>
                    <a:pt x="19585" y="18131"/>
                    <a:pt x="19942" y="18131"/>
                    <a:pt x="20274" y="18466"/>
                  </a:cubicBezTo>
                  <a:cubicBezTo>
                    <a:pt x="20605" y="18802"/>
                    <a:pt x="20911" y="19474"/>
                    <a:pt x="21128" y="20033"/>
                  </a:cubicBezTo>
                  <a:cubicBezTo>
                    <a:pt x="21345" y="20593"/>
                    <a:pt x="21472" y="21040"/>
                    <a:pt x="2160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4616449" y="5492245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4425949" y="5220287"/>
              <a:ext cx="139701" cy="481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51" fill="norm" stroke="1" extrusionOk="0">
                  <a:moveTo>
                    <a:pt x="21278" y="1940"/>
                  </a:moveTo>
                  <a:cubicBezTo>
                    <a:pt x="20956" y="1467"/>
                    <a:pt x="20633" y="993"/>
                    <a:pt x="19666" y="662"/>
                  </a:cubicBezTo>
                  <a:cubicBezTo>
                    <a:pt x="18699" y="330"/>
                    <a:pt x="17087" y="140"/>
                    <a:pt x="15475" y="46"/>
                  </a:cubicBezTo>
                  <a:cubicBezTo>
                    <a:pt x="13863" y="-49"/>
                    <a:pt x="12251" y="-49"/>
                    <a:pt x="9833" y="567"/>
                  </a:cubicBezTo>
                  <a:cubicBezTo>
                    <a:pt x="7415" y="1183"/>
                    <a:pt x="4191" y="2414"/>
                    <a:pt x="2257" y="4356"/>
                  </a:cubicBezTo>
                  <a:cubicBezTo>
                    <a:pt x="323" y="6298"/>
                    <a:pt x="-322" y="8951"/>
                    <a:pt x="162" y="11319"/>
                  </a:cubicBezTo>
                  <a:cubicBezTo>
                    <a:pt x="645" y="13688"/>
                    <a:pt x="2257" y="15772"/>
                    <a:pt x="2418" y="17430"/>
                  </a:cubicBezTo>
                  <a:cubicBezTo>
                    <a:pt x="2579" y="19088"/>
                    <a:pt x="1290" y="20319"/>
                    <a:pt x="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4337049" y="5555745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6000"/>
                    <a:pt x="10924" y="10400"/>
                    <a:pt x="14524" y="6800"/>
                  </a:cubicBezTo>
                  <a:cubicBezTo>
                    <a:pt x="18124" y="3200"/>
                    <a:pt x="19862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4527549" y="5562095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4559299" y="549859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4594812" y="5545162"/>
              <a:ext cx="15498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3859" y="2250"/>
                  </a:moveTo>
                  <a:cubicBezTo>
                    <a:pt x="3568" y="7200"/>
                    <a:pt x="3276" y="12150"/>
                    <a:pt x="2692" y="15750"/>
                  </a:cubicBezTo>
                  <a:cubicBezTo>
                    <a:pt x="2108" y="19350"/>
                    <a:pt x="1232" y="21600"/>
                    <a:pt x="649" y="21600"/>
                  </a:cubicBezTo>
                  <a:cubicBezTo>
                    <a:pt x="65" y="21600"/>
                    <a:pt x="-227" y="19350"/>
                    <a:pt x="211" y="15975"/>
                  </a:cubicBezTo>
                  <a:cubicBezTo>
                    <a:pt x="649" y="12600"/>
                    <a:pt x="1816" y="8100"/>
                    <a:pt x="3276" y="4950"/>
                  </a:cubicBezTo>
                  <a:cubicBezTo>
                    <a:pt x="4735" y="1800"/>
                    <a:pt x="6487" y="0"/>
                    <a:pt x="7800" y="0"/>
                  </a:cubicBezTo>
                  <a:cubicBezTo>
                    <a:pt x="9114" y="0"/>
                    <a:pt x="9989" y="1800"/>
                    <a:pt x="12178" y="5175"/>
                  </a:cubicBezTo>
                  <a:cubicBezTo>
                    <a:pt x="14368" y="8550"/>
                    <a:pt x="17870" y="13500"/>
                    <a:pt x="21373" y="18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4754900" y="5320304"/>
              <a:ext cx="130558" cy="30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358" fill="norm" stroke="1" extrusionOk="0">
                  <a:moveTo>
                    <a:pt x="13362" y="17017"/>
                  </a:moveTo>
                  <a:cubicBezTo>
                    <a:pt x="11674" y="16719"/>
                    <a:pt x="9986" y="16421"/>
                    <a:pt x="7624" y="16794"/>
                  </a:cubicBezTo>
                  <a:cubicBezTo>
                    <a:pt x="5262" y="17166"/>
                    <a:pt x="2224" y="18209"/>
                    <a:pt x="874" y="19103"/>
                  </a:cubicBezTo>
                  <a:cubicBezTo>
                    <a:pt x="-476" y="19996"/>
                    <a:pt x="-139" y="20741"/>
                    <a:pt x="1043" y="21114"/>
                  </a:cubicBezTo>
                  <a:cubicBezTo>
                    <a:pt x="2224" y="21486"/>
                    <a:pt x="4249" y="21486"/>
                    <a:pt x="6949" y="20741"/>
                  </a:cubicBezTo>
                  <a:cubicBezTo>
                    <a:pt x="9649" y="19996"/>
                    <a:pt x="13024" y="18507"/>
                    <a:pt x="15555" y="15676"/>
                  </a:cubicBezTo>
                  <a:cubicBezTo>
                    <a:pt x="18087" y="12846"/>
                    <a:pt x="19774" y="8675"/>
                    <a:pt x="20449" y="6068"/>
                  </a:cubicBezTo>
                  <a:cubicBezTo>
                    <a:pt x="21124" y="3461"/>
                    <a:pt x="20787" y="2418"/>
                    <a:pt x="20112" y="1599"/>
                  </a:cubicBezTo>
                  <a:cubicBezTo>
                    <a:pt x="19437" y="780"/>
                    <a:pt x="18424" y="184"/>
                    <a:pt x="16905" y="35"/>
                  </a:cubicBezTo>
                  <a:cubicBezTo>
                    <a:pt x="15387" y="-114"/>
                    <a:pt x="13362" y="184"/>
                    <a:pt x="11337" y="1599"/>
                  </a:cubicBezTo>
                  <a:cubicBezTo>
                    <a:pt x="9312" y="3014"/>
                    <a:pt x="7287" y="5547"/>
                    <a:pt x="7118" y="8973"/>
                  </a:cubicBezTo>
                  <a:cubicBezTo>
                    <a:pt x="6949" y="12399"/>
                    <a:pt x="8636" y="16719"/>
                    <a:pt x="10324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5198654" y="5314880"/>
              <a:ext cx="174661" cy="57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04" fill="norm" stroke="1" extrusionOk="0">
                  <a:moveTo>
                    <a:pt x="242" y="21504"/>
                  </a:moveTo>
                  <a:cubicBezTo>
                    <a:pt x="-15" y="19511"/>
                    <a:pt x="-272" y="17519"/>
                    <a:pt x="628" y="15088"/>
                  </a:cubicBezTo>
                  <a:cubicBezTo>
                    <a:pt x="1528" y="12657"/>
                    <a:pt x="3585" y="9787"/>
                    <a:pt x="5514" y="7436"/>
                  </a:cubicBezTo>
                  <a:cubicBezTo>
                    <a:pt x="7442" y="5085"/>
                    <a:pt x="9242" y="3252"/>
                    <a:pt x="10528" y="2136"/>
                  </a:cubicBezTo>
                  <a:cubicBezTo>
                    <a:pt x="11814" y="1020"/>
                    <a:pt x="12585" y="621"/>
                    <a:pt x="13742" y="342"/>
                  </a:cubicBezTo>
                  <a:cubicBezTo>
                    <a:pt x="14899" y="63"/>
                    <a:pt x="16442" y="-96"/>
                    <a:pt x="17342" y="63"/>
                  </a:cubicBezTo>
                  <a:cubicBezTo>
                    <a:pt x="18242" y="223"/>
                    <a:pt x="18499" y="701"/>
                    <a:pt x="17599" y="1658"/>
                  </a:cubicBezTo>
                  <a:cubicBezTo>
                    <a:pt x="16699" y="2614"/>
                    <a:pt x="14642" y="4049"/>
                    <a:pt x="13228" y="4925"/>
                  </a:cubicBezTo>
                  <a:cubicBezTo>
                    <a:pt x="11814" y="5802"/>
                    <a:pt x="11042" y="6121"/>
                    <a:pt x="10271" y="6440"/>
                  </a:cubicBezTo>
                  <a:cubicBezTo>
                    <a:pt x="9499" y="6759"/>
                    <a:pt x="8728" y="7077"/>
                    <a:pt x="8985" y="7277"/>
                  </a:cubicBezTo>
                  <a:cubicBezTo>
                    <a:pt x="9242" y="7476"/>
                    <a:pt x="10528" y="7556"/>
                    <a:pt x="12457" y="7635"/>
                  </a:cubicBezTo>
                  <a:cubicBezTo>
                    <a:pt x="14385" y="7715"/>
                    <a:pt x="16957" y="7795"/>
                    <a:pt x="18628" y="7994"/>
                  </a:cubicBezTo>
                  <a:cubicBezTo>
                    <a:pt x="20299" y="8193"/>
                    <a:pt x="21071" y="8512"/>
                    <a:pt x="21199" y="8871"/>
                  </a:cubicBezTo>
                  <a:cubicBezTo>
                    <a:pt x="21328" y="9229"/>
                    <a:pt x="20814" y="9628"/>
                    <a:pt x="19271" y="10106"/>
                  </a:cubicBezTo>
                  <a:cubicBezTo>
                    <a:pt x="17728" y="10584"/>
                    <a:pt x="15157" y="11142"/>
                    <a:pt x="12585" y="11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5374443" y="5523995"/>
              <a:ext cx="59549" cy="11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2" h="21369" fill="norm" stroke="1" extrusionOk="0">
                  <a:moveTo>
                    <a:pt x="13861" y="8400"/>
                  </a:moveTo>
                  <a:cubicBezTo>
                    <a:pt x="10377" y="9600"/>
                    <a:pt x="6894" y="10800"/>
                    <a:pt x="4106" y="13000"/>
                  </a:cubicBezTo>
                  <a:cubicBezTo>
                    <a:pt x="1319" y="15200"/>
                    <a:pt x="-771" y="18400"/>
                    <a:pt x="274" y="20000"/>
                  </a:cubicBezTo>
                  <a:cubicBezTo>
                    <a:pt x="1319" y="21600"/>
                    <a:pt x="5500" y="21600"/>
                    <a:pt x="8984" y="21000"/>
                  </a:cubicBezTo>
                  <a:cubicBezTo>
                    <a:pt x="12468" y="20400"/>
                    <a:pt x="15255" y="19200"/>
                    <a:pt x="17345" y="17600"/>
                  </a:cubicBezTo>
                  <a:cubicBezTo>
                    <a:pt x="19435" y="16000"/>
                    <a:pt x="20829" y="14000"/>
                    <a:pt x="18042" y="11000"/>
                  </a:cubicBezTo>
                  <a:cubicBezTo>
                    <a:pt x="15255" y="8000"/>
                    <a:pt x="8287" y="4000"/>
                    <a:pt x="13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5299355" y="5130295"/>
              <a:ext cx="16164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681" fill="norm" stroke="1" extrusionOk="0">
                  <a:moveTo>
                    <a:pt x="5433" y="0"/>
                  </a:moveTo>
                  <a:cubicBezTo>
                    <a:pt x="3750" y="4136"/>
                    <a:pt x="2067" y="8272"/>
                    <a:pt x="1085" y="11719"/>
                  </a:cubicBezTo>
                  <a:cubicBezTo>
                    <a:pt x="104" y="15166"/>
                    <a:pt x="-177" y="17924"/>
                    <a:pt x="104" y="17924"/>
                  </a:cubicBezTo>
                  <a:cubicBezTo>
                    <a:pt x="384" y="17924"/>
                    <a:pt x="1226" y="15166"/>
                    <a:pt x="2768" y="11719"/>
                  </a:cubicBezTo>
                  <a:cubicBezTo>
                    <a:pt x="4311" y="8272"/>
                    <a:pt x="6555" y="4136"/>
                    <a:pt x="8379" y="1838"/>
                  </a:cubicBezTo>
                  <a:cubicBezTo>
                    <a:pt x="10202" y="-459"/>
                    <a:pt x="11605" y="-919"/>
                    <a:pt x="13709" y="2528"/>
                  </a:cubicBezTo>
                  <a:cubicBezTo>
                    <a:pt x="15813" y="5975"/>
                    <a:pt x="18618" y="13328"/>
                    <a:pt x="21423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Shape"/>
            <p:cNvSpPr/>
            <p:nvPr/>
          </p:nvSpPr>
          <p:spPr>
            <a:xfrm>
              <a:off x="5697656" y="5384295"/>
              <a:ext cx="16674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600" fill="norm" stroke="1" extrusionOk="0">
                  <a:moveTo>
                    <a:pt x="14985" y="21600"/>
                  </a:moveTo>
                  <a:cubicBezTo>
                    <a:pt x="13918" y="18212"/>
                    <a:pt x="12852" y="14824"/>
                    <a:pt x="12718" y="12176"/>
                  </a:cubicBezTo>
                  <a:cubicBezTo>
                    <a:pt x="12585" y="9529"/>
                    <a:pt x="13385" y="7624"/>
                    <a:pt x="14185" y="6141"/>
                  </a:cubicBezTo>
                  <a:cubicBezTo>
                    <a:pt x="14985" y="4659"/>
                    <a:pt x="15785" y="3600"/>
                    <a:pt x="17118" y="2435"/>
                  </a:cubicBezTo>
                  <a:cubicBezTo>
                    <a:pt x="18452" y="1271"/>
                    <a:pt x="20318" y="0"/>
                    <a:pt x="20852" y="0"/>
                  </a:cubicBezTo>
                  <a:cubicBezTo>
                    <a:pt x="21385" y="0"/>
                    <a:pt x="20585" y="1271"/>
                    <a:pt x="17785" y="3600"/>
                  </a:cubicBezTo>
                  <a:cubicBezTo>
                    <a:pt x="14985" y="5929"/>
                    <a:pt x="10185" y="9318"/>
                    <a:pt x="7118" y="11435"/>
                  </a:cubicBezTo>
                  <a:cubicBezTo>
                    <a:pt x="4052" y="13553"/>
                    <a:pt x="2718" y="14400"/>
                    <a:pt x="1652" y="15353"/>
                  </a:cubicBezTo>
                  <a:cubicBezTo>
                    <a:pt x="585" y="16306"/>
                    <a:pt x="-215" y="17365"/>
                    <a:pt x="52" y="18106"/>
                  </a:cubicBezTo>
                  <a:cubicBezTo>
                    <a:pt x="318" y="18847"/>
                    <a:pt x="1652" y="19271"/>
                    <a:pt x="4318" y="19800"/>
                  </a:cubicBezTo>
                  <a:cubicBezTo>
                    <a:pt x="6985" y="20329"/>
                    <a:pt x="10985" y="20965"/>
                    <a:pt x="149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6020441" y="5250406"/>
              <a:ext cx="154753" cy="46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82" fill="norm" stroke="1" extrusionOk="0">
                  <a:moveTo>
                    <a:pt x="2505" y="12229"/>
                  </a:moveTo>
                  <a:cubicBezTo>
                    <a:pt x="1641" y="14941"/>
                    <a:pt x="777" y="17654"/>
                    <a:pt x="345" y="19300"/>
                  </a:cubicBezTo>
                  <a:cubicBezTo>
                    <a:pt x="-87" y="20947"/>
                    <a:pt x="-87" y="21528"/>
                    <a:pt x="201" y="21480"/>
                  </a:cubicBezTo>
                  <a:cubicBezTo>
                    <a:pt x="489" y="21431"/>
                    <a:pt x="1065" y="20753"/>
                    <a:pt x="1497" y="18671"/>
                  </a:cubicBezTo>
                  <a:cubicBezTo>
                    <a:pt x="1929" y="16588"/>
                    <a:pt x="2217" y="13101"/>
                    <a:pt x="2937" y="10098"/>
                  </a:cubicBezTo>
                  <a:cubicBezTo>
                    <a:pt x="3657" y="7096"/>
                    <a:pt x="4809" y="4577"/>
                    <a:pt x="5673" y="3028"/>
                  </a:cubicBezTo>
                  <a:cubicBezTo>
                    <a:pt x="6537" y="1478"/>
                    <a:pt x="7113" y="897"/>
                    <a:pt x="8121" y="509"/>
                  </a:cubicBezTo>
                  <a:cubicBezTo>
                    <a:pt x="9129" y="122"/>
                    <a:pt x="10569" y="-72"/>
                    <a:pt x="11865" y="25"/>
                  </a:cubicBezTo>
                  <a:cubicBezTo>
                    <a:pt x="13161" y="122"/>
                    <a:pt x="14313" y="509"/>
                    <a:pt x="16041" y="1332"/>
                  </a:cubicBezTo>
                  <a:cubicBezTo>
                    <a:pt x="17769" y="2156"/>
                    <a:pt x="20073" y="3415"/>
                    <a:pt x="20793" y="4287"/>
                  </a:cubicBezTo>
                  <a:cubicBezTo>
                    <a:pt x="21513" y="5158"/>
                    <a:pt x="20649" y="5643"/>
                    <a:pt x="19497" y="5982"/>
                  </a:cubicBezTo>
                  <a:cubicBezTo>
                    <a:pt x="18345" y="6321"/>
                    <a:pt x="16905" y="6515"/>
                    <a:pt x="15465" y="6660"/>
                  </a:cubicBezTo>
                  <a:cubicBezTo>
                    <a:pt x="14025" y="6805"/>
                    <a:pt x="12585" y="6902"/>
                    <a:pt x="12585" y="7047"/>
                  </a:cubicBezTo>
                  <a:cubicBezTo>
                    <a:pt x="12585" y="7193"/>
                    <a:pt x="14025" y="7386"/>
                    <a:pt x="15033" y="7774"/>
                  </a:cubicBezTo>
                  <a:cubicBezTo>
                    <a:pt x="16041" y="8161"/>
                    <a:pt x="16617" y="8742"/>
                    <a:pt x="16761" y="9275"/>
                  </a:cubicBezTo>
                  <a:cubicBezTo>
                    <a:pt x="16905" y="9808"/>
                    <a:pt x="16617" y="10292"/>
                    <a:pt x="15897" y="10728"/>
                  </a:cubicBezTo>
                  <a:cubicBezTo>
                    <a:pt x="15177" y="11164"/>
                    <a:pt x="14025" y="11551"/>
                    <a:pt x="13305" y="11697"/>
                  </a:cubicBezTo>
                  <a:cubicBezTo>
                    <a:pt x="12585" y="11842"/>
                    <a:pt x="12297" y="11745"/>
                    <a:pt x="12009" y="11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6229349" y="5447795"/>
              <a:ext cx="2" cy="762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6093883" y="5103739"/>
              <a:ext cx="129118" cy="6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8" fill="norm" stroke="1" extrusionOk="0">
                  <a:moveTo>
                    <a:pt x="6728" y="4285"/>
                  </a:moveTo>
                  <a:cubicBezTo>
                    <a:pt x="4957" y="6249"/>
                    <a:pt x="3187" y="8213"/>
                    <a:pt x="1948" y="11485"/>
                  </a:cubicBezTo>
                  <a:cubicBezTo>
                    <a:pt x="708" y="14758"/>
                    <a:pt x="0" y="19340"/>
                    <a:pt x="0" y="19994"/>
                  </a:cubicBezTo>
                  <a:cubicBezTo>
                    <a:pt x="0" y="20649"/>
                    <a:pt x="708" y="17376"/>
                    <a:pt x="2656" y="13449"/>
                  </a:cubicBezTo>
                  <a:cubicBezTo>
                    <a:pt x="4603" y="9522"/>
                    <a:pt x="7790" y="4940"/>
                    <a:pt x="10269" y="2322"/>
                  </a:cubicBezTo>
                  <a:cubicBezTo>
                    <a:pt x="12748" y="-296"/>
                    <a:pt x="14518" y="-951"/>
                    <a:pt x="16289" y="1667"/>
                  </a:cubicBezTo>
                  <a:cubicBezTo>
                    <a:pt x="18059" y="4285"/>
                    <a:pt x="19830" y="10176"/>
                    <a:pt x="21600" y="16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9429750" y="3386382"/>
              <a:ext cx="82550" cy="5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8" fill="norm" stroke="1" extrusionOk="0">
                  <a:moveTo>
                    <a:pt x="0" y="13034"/>
                  </a:moveTo>
                  <a:cubicBezTo>
                    <a:pt x="554" y="16891"/>
                    <a:pt x="1108" y="20748"/>
                    <a:pt x="1662" y="20748"/>
                  </a:cubicBezTo>
                  <a:cubicBezTo>
                    <a:pt x="2215" y="20748"/>
                    <a:pt x="2769" y="16891"/>
                    <a:pt x="3877" y="13419"/>
                  </a:cubicBezTo>
                  <a:cubicBezTo>
                    <a:pt x="4985" y="9948"/>
                    <a:pt x="6646" y="6862"/>
                    <a:pt x="8862" y="4162"/>
                  </a:cubicBezTo>
                  <a:cubicBezTo>
                    <a:pt x="11077" y="1462"/>
                    <a:pt x="13846" y="-852"/>
                    <a:pt x="16062" y="305"/>
                  </a:cubicBezTo>
                  <a:cubicBezTo>
                    <a:pt x="18277" y="1462"/>
                    <a:pt x="19938" y="6091"/>
                    <a:pt x="21600" y="10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9855199" y="3307745"/>
              <a:ext cx="88901" cy="8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1" fill="norm" stroke="1" extrusionOk="0">
                  <a:moveTo>
                    <a:pt x="0" y="16223"/>
                  </a:moveTo>
                  <a:cubicBezTo>
                    <a:pt x="0" y="13768"/>
                    <a:pt x="0" y="11314"/>
                    <a:pt x="771" y="9105"/>
                  </a:cubicBezTo>
                  <a:cubicBezTo>
                    <a:pt x="1543" y="6896"/>
                    <a:pt x="3086" y="4932"/>
                    <a:pt x="5400" y="2968"/>
                  </a:cubicBezTo>
                  <a:cubicBezTo>
                    <a:pt x="7714" y="1005"/>
                    <a:pt x="10800" y="-959"/>
                    <a:pt x="12857" y="514"/>
                  </a:cubicBezTo>
                  <a:cubicBezTo>
                    <a:pt x="14914" y="1986"/>
                    <a:pt x="15943" y="6896"/>
                    <a:pt x="17229" y="10823"/>
                  </a:cubicBezTo>
                  <a:cubicBezTo>
                    <a:pt x="18514" y="14750"/>
                    <a:pt x="20057" y="17696"/>
                    <a:pt x="21600" y="20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6789596" y="5181095"/>
              <a:ext cx="106504" cy="34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50" fill="norm" stroke="1" extrusionOk="0">
                  <a:moveTo>
                    <a:pt x="21311" y="0"/>
                  </a:moveTo>
                  <a:cubicBezTo>
                    <a:pt x="16229" y="2933"/>
                    <a:pt x="11146" y="5867"/>
                    <a:pt x="7546" y="8867"/>
                  </a:cubicBezTo>
                  <a:cubicBezTo>
                    <a:pt x="3946" y="11867"/>
                    <a:pt x="1829" y="14933"/>
                    <a:pt x="770" y="16933"/>
                  </a:cubicBezTo>
                  <a:cubicBezTo>
                    <a:pt x="-289" y="18933"/>
                    <a:pt x="-289" y="19867"/>
                    <a:pt x="982" y="20467"/>
                  </a:cubicBezTo>
                  <a:cubicBezTo>
                    <a:pt x="2252" y="21067"/>
                    <a:pt x="4793" y="21333"/>
                    <a:pt x="7123" y="21467"/>
                  </a:cubicBezTo>
                  <a:cubicBezTo>
                    <a:pt x="9452" y="21600"/>
                    <a:pt x="11570" y="21600"/>
                    <a:pt x="13264" y="21267"/>
                  </a:cubicBezTo>
                  <a:cubicBezTo>
                    <a:pt x="14958" y="20933"/>
                    <a:pt x="16229" y="20267"/>
                    <a:pt x="17499" y="19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6696824" y="5208221"/>
              <a:ext cx="332627" cy="29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75" fill="norm" stroke="1" extrusionOk="0">
                  <a:moveTo>
                    <a:pt x="1797" y="17798"/>
                  </a:moveTo>
                  <a:cubicBezTo>
                    <a:pt x="977" y="17492"/>
                    <a:pt x="156" y="17186"/>
                    <a:pt x="20" y="16649"/>
                  </a:cubicBezTo>
                  <a:cubicBezTo>
                    <a:pt x="-117" y="16113"/>
                    <a:pt x="430" y="15347"/>
                    <a:pt x="2275" y="13739"/>
                  </a:cubicBezTo>
                  <a:cubicBezTo>
                    <a:pt x="4121" y="12130"/>
                    <a:pt x="7265" y="9679"/>
                    <a:pt x="9863" y="7381"/>
                  </a:cubicBezTo>
                  <a:cubicBezTo>
                    <a:pt x="12460" y="5084"/>
                    <a:pt x="14511" y="2939"/>
                    <a:pt x="15946" y="1637"/>
                  </a:cubicBezTo>
                  <a:cubicBezTo>
                    <a:pt x="17382" y="335"/>
                    <a:pt x="18202" y="-125"/>
                    <a:pt x="18544" y="28"/>
                  </a:cubicBezTo>
                  <a:cubicBezTo>
                    <a:pt x="18886" y="181"/>
                    <a:pt x="18749" y="947"/>
                    <a:pt x="17929" y="3092"/>
                  </a:cubicBezTo>
                  <a:cubicBezTo>
                    <a:pt x="17108" y="5237"/>
                    <a:pt x="15605" y="8760"/>
                    <a:pt x="14716" y="10905"/>
                  </a:cubicBezTo>
                  <a:cubicBezTo>
                    <a:pt x="13827" y="13049"/>
                    <a:pt x="13554" y="13815"/>
                    <a:pt x="13827" y="14122"/>
                  </a:cubicBezTo>
                  <a:cubicBezTo>
                    <a:pt x="14101" y="14428"/>
                    <a:pt x="14921" y="14275"/>
                    <a:pt x="15741" y="14198"/>
                  </a:cubicBezTo>
                  <a:cubicBezTo>
                    <a:pt x="16561" y="14122"/>
                    <a:pt x="17382" y="14122"/>
                    <a:pt x="18339" y="15347"/>
                  </a:cubicBezTo>
                  <a:cubicBezTo>
                    <a:pt x="19296" y="16573"/>
                    <a:pt x="20389" y="19024"/>
                    <a:pt x="21483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7084347" y="5148214"/>
              <a:ext cx="307054" cy="381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87" fill="norm" stroke="1" extrusionOk="0">
                  <a:moveTo>
                    <a:pt x="4596" y="16798"/>
                  </a:moveTo>
                  <a:cubicBezTo>
                    <a:pt x="4448" y="16204"/>
                    <a:pt x="4300" y="15611"/>
                    <a:pt x="3857" y="15374"/>
                  </a:cubicBezTo>
                  <a:cubicBezTo>
                    <a:pt x="3413" y="15136"/>
                    <a:pt x="2673" y="15255"/>
                    <a:pt x="2007" y="15670"/>
                  </a:cubicBezTo>
                  <a:cubicBezTo>
                    <a:pt x="1341" y="16086"/>
                    <a:pt x="750" y="16798"/>
                    <a:pt x="380" y="17510"/>
                  </a:cubicBezTo>
                  <a:cubicBezTo>
                    <a:pt x="10" y="18222"/>
                    <a:pt x="-138" y="18934"/>
                    <a:pt x="158" y="19171"/>
                  </a:cubicBezTo>
                  <a:cubicBezTo>
                    <a:pt x="454" y="19409"/>
                    <a:pt x="1194" y="19171"/>
                    <a:pt x="1859" y="18815"/>
                  </a:cubicBezTo>
                  <a:cubicBezTo>
                    <a:pt x="2525" y="18459"/>
                    <a:pt x="3117" y="17985"/>
                    <a:pt x="3709" y="18103"/>
                  </a:cubicBezTo>
                  <a:cubicBezTo>
                    <a:pt x="4300" y="18222"/>
                    <a:pt x="4892" y="18934"/>
                    <a:pt x="5558" y="19231"/>
                  </a:cubicBezTo>
                  <a:cubicBezTo>
                    <a:pt x="6224" y="19527"/>
                    <a:pt x="6963" y="19409"/>
                    <a:pt x="8221" y="18400"/>
                  </a:cubicBezTo>
                  <a:cubicBezTo>
                    <a:pt x="9478" y="17391"/>
                    <a:pt x="11254" y="15492"/>
                    <a:pt x="13251" y="12881"/>
                  </a:cubicBezTo>
                  <a:cubicBezTo>
                    <a:pt x="15248" y="10270"/>
                    <a:pt x="17467" y="6947"/>
                    <a:pt x="18799" y="4870"/>
                  </a:cubicBezTo>
                  <a:cubicBezTo>
                    <a:pt x="20130" y="2793"/>
                    <a:pt x="20574" y="1963"/>
                    <a:pt x="20870" y="1250"/>
                  </a:cubicBezTo>
                  <a:cubicBezTo>
                    <a:pt x="21166" y="538"/>
                    <a:pt x="21314" y="-55"/>
                    <a:pt x="21092" y="4"/>
                  </a:cubicBezTo>
                  <a:cubicBezTo>
                    <a:pt x="20870" y="64"/>
                    <a:pt x="20278" y="776"/>
                    <a:pt x="19021" y="2675"/>
                  </a:cubicBezTo>
                  <a:cubicBezTo>
                    <a:pt x="17763" y="4574"/>
                    <a:pt x="15840" y="7659"/>
                    <a:pt x="14952" y="10626"/>
                  </a:cubicBezTo>
                  <a:cubicBezTo>
                    <a:pt x="14065" y="13593"/>
                    <a:pt x="14213" y="16442"/>
                    <a:pt x="14878" y="18281"/>
                  </a:cubicBezTo>
                  <a:cubicBezTo>
                    <a:pt x="15544" y="20121"/>
                    <a:pt x="16728" y="20952"/>
                    <a:pt x="17911" y="21248"/>
                  </a:cubicBezTo>
                  <a:cubicBezTo>
                    <a:pt x="19095" y="21545"/>
                    <a:pt x="20278" y="21308"/>
                    <a:pt x="21462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7213600" y="5372101"/>
              <a:ext cx="215900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424" y="14056"/>
                    <a:pt x="847" y="6856"/>
                    <a:pt x="3282" y="3256"/>
                  </a:cubicBezTo>
                  <a:cubicBezTo>
                    <a:pt x="5718" y="-344"/>
                    <a:pt x="10165" y="-344"/>
                    <a:pt x="13553" y="376"/>
                  </a:cubicBezTo>
                  <a:cubicBezTo>
                    <a:pt x="16941" y="1096"/>
                    <a:pt x="19271" y="2536"/>
                    <a:pt x="21600" y="3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9309100" y="5390645"/>
              <a:ext cx="5837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18514" y="0"/>
                  </a:moveTo>
                  <a:cubicBezTo>
                    <a:pt x="20057" y="1694"/>
                    <a:pt x="21600" y="3388"/>
                    <a:pt x="21214" y="6353"/>
                  </a:cubicBezTo>
                  <a:cubicBezTo>
                    <a:pt x="20829" y="9318"/>
                    <a:pt x="18514" y="13553"/>
                    <a:pt x="14657" y="16306"/>
                  </a:cubicBezTo>
                  <a:cubicBezTo>
                    <a:pt x="10800" y="19059"/>
                    <a:pt x="5400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9201226" y="5380768"/>
              <a:ext cx="304725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19873" fill="norm" stroke="1" extrusionOk="0">
                  <a:moveTo>
                    <a:pt x="6252" y="621"/>
                  </a:moveTo>
                  <a:cubicBezTo>
                    <a:pt x="4315" y="5090"/>
                    <a:pt x="2378" y="9559"/>
                    <a:pt x="1261" y="12911"/>
                  </a:cubicBezTo>
                  <a:cubicBezTo>
                    <a:pt x="144" y="16262"/>
                    <a:pt x="-154" y="18497"/>
                    <a:pt x="69" y="19428"/>
                  </a:cubicBezTo>
                  <a:cubicBezTo>
                    <a:pt x="293" y="20359"/>
                    <a:pt x="1038" y="19987"/>
                    <a:pt x="2751" y="16821"/>
                  </a:cubicBezTo>
                  <a:cubicBezTo>
                    <a:pt x="4464" y="13656"/>
                    <a:pt x="7145" y="7697"/>
                    <a:pt x="9305" y="3973"/>
                  </a:cubicBezTo>
                  <a:cubicBezTo>
                    <a:pt x="11465" y="249"/>
                    <a:pt x="13104" y="-1241"/>
                    <a:pt x="15040" y="1180"/>
                  </a:cubicBezTo>
                  <a:cubicBezTo>
                    <a:pt x="16977" y="3600"/>
                    <a:pt x="19212" y="9931"/>
                    <a:pt x="21446" y="16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1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396171" y="3149733"/>
              <a:ext cx="3024387" cy="1577594"/>
            </a:xfrm>
            <a:prstGeom prst="rect">
              <a:avLst/>
            </a:prstGeom>
            <a:effectLst/>
          </p:spPr>
        </p:pic>
        <p:pic>
          <p:nvPicPr>
            <p:cNvPr id="301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057610" y="4455981"/>
              <a:ext cx="1584952" cy="736904"/>
            </a:xfrm>
            <a:prstGeom prst="rect">
              <a:avLst/>
            </a:prstGeom>
            <a:effectLst/>
          </p:spPr>
        </p:pic>
        <p:sp>
          <p:nvSpPr>
            <p:cNvPr id="3018" name="Line"/>
            <p:cNvSpPr/>
            <p:nvPr/>
          </p:nvSpPr>
          <p:spPr>
            <a:xfrm>
              <a:off x="3740149" y="6480401"/>
              <a:ext cx="3048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650" y="12582"/>
                    <a:pt x="9300" y="4867"/>
                    <a:pt x="12900" y="1782"/>
                  </a:cubicBezTo>
                  <a:cubicBezTo>
                    <a:pt x="16500" y="-1304"/>
                    <a:pt x="1905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3746499" y="6578095"/>
              <a:ext cx="368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8000"/>
                    <a:pt x="8938" y="14400"/>
                    <a:pt x="12538" y="10800"/>
                  </a:cubicBezTo>
                  <a:cubicBezTo>
                    <a:pt x="16138" y="7200"/>
                    <a:pt x="1886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4040484" y="6387595"/>
              <a:ext cx="17591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600" fill="norm" stroke="1" extrusionOk="0">
                  <a:moveTo>
                    <a:pt x="2758" y="0"/>
                  </a:moveTo>
                  <a:cubicBezTo>
                    <a:pt x="1269" y="0"/>
                    <a:pt x="-221" y="0"/>
                    <a:pt x="27" y="92"/>
                  </a:cubicBezTo>
                  <a:cubicBezTo>
                    <a:pt x="276" y="185"/>
                    <a:pt x="2262" y="369"/>
                    <a:pt x="5862" y="1754"/>
                  </a:cubicBezTo>
                  <a:cubicBezTo>
                    <a:pt x="9462" y="3138"/>
                    <a:pt x="14676" y="5723"/>
                    <a:pt x="17655" y="8123"/>
                  </a:cubicBezTo>
                  <a:cubicBezTo>
                    <a:pt x="20634" y="10523"/>
                    <a:pt x="21379" y="12738"/>
                    <a:pt x="19889" y="14954"/>
                  </a:cubicBezTo>
                  <a:cubicBezTo>
                    <a:pt x="18400" y="17169"/>
                    <a:pt x="14676" y="19385"/>
                    <a:pt x="109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4559299" y="6243928"/>
              <a:ext cx="82551" cy="42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3375"/>
                  </a:moveTo>
                  <a:cubicBezTo>
                    <a:pt x="21600" y="2846"/>
                    <a:pt x="21600" y="2316"/>
                    <a:pt x="20492" y="1734"/>
                  </a:cubicBezTo>
                  <a:cubicBezTo>
                    <a:pt x="19385" y="1152"/>
                    <a:pt x="17169" y="516"/>
                    <a:pt x="14677" y="199"/>
                  </a:cubicBezTo>
                  <a:cubicBezTo>
                    <a:pt x="12185" y="-119"/>
                    <a:pt x="9415" y="-119"/>
                    <a:pt x="7200" y="675"/>
                  </a:cubicBezTo>
                  <a:cubicBezTo>
                    <a:pt x="4985" y="1469"/>
                    <a:pt x="3323" y="3057"/>
                    <a:pt x="2492" y="5757"/>
                  </a:cubicBezTo>
                  <a:cubicBezTo>
                    <a:pt x="1662" y="8457"/>
                    <a:pt x="1662" y="12269"/>
                    <a:pt x="1662" y="14757"/>
                  </a:cubicBezTo>
                  <a:cubicBezTo>
                    <a:pt x="1662" y="17246"/>
                    <a:pt x="1662" y="18410"/>
                    <a:pt x="1662" y="19257"/>
                  </a:cubicBezTo>
                  <a:cubicBezTo>
                    <a:pt x="1662" y="20105"/>
                    <a:pt x="1662" y="20634"/>
                    <a:pt x="1385" y="20952"/>
                  </a:cubicBezTo>
                  <a:cubicBezTo>
                    <a:pt x="1108" y="21269"/>
                    <a:pt x="554" y="21375"/>
                    <a:pt x="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4476749" y="6533645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4679949" y="6514595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4698999" y="6470145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4737099" y="6482326"/>
              <a:ext cx="127001" cy="9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6860"/>
                  </a:moveTo>
                  <a:cubicBezTo>
                    <a:pt x="0" y="9110"/>
                    <a:pt x="0" y="11360"/>
                    <a:pt x="180" y="14285"/>
                  </a:cubicBezTo>
                  <a:cubicBezTo>
                    <a:pt x="360" y="17210"/>
                    <a:pt x="720" y="20810"/>
                    <a:pt x="900" y="21035"/>
                  </a:cubicBezTo>
                  <a:cubicBezTo>
                    <a:pt x="1080" y="21260"/>
                    <a:pt x="1080" y="18110"/>
                    <a:pt x="1980" y="14285"/>
                  </a:cubicBezTo>
                  <a:cubicBezTo>
                    <a:pt x="2880" y="10460"/>
                    <a:pt x="4680" y="5960"/>
                    <a:pt x="6480" y="3260"/>
                  </a:cubicBezTo>
                  <a:cubicBezTo>
                    <a:pt x="8280" y="560"/>
                    <a:pt x="10080" y="-340"/>
                    <a:pt x="11520" y="110"/>
                  </a:cubicBezTo>
                  <a:cubicBezTo>
                    <a:pt x="12960" y="560"/>
                    <a:pt x="14040" y="2360"/>
                    <a:pt x="15660" y="5960"/>
                  </a:cubicBezTo>
                  <a:cubicBezTo>
                    <a:pt x="17280" y="9560"/>
                    <a:pt x="19440" y="14960"/>
                    <a:pt x="21600" y="20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4877979" y="6263684"/>
              <a:ext cx="112526" cy="32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536" fill="norm" stroke="1" extrusionOk="0">
                  <a:moveTo>
                    <a:pt x="15377" y="15683"/>
                  </a:moveTo>
                  <a:cubicBezTo>
                    <a:pt x="14177" y="15126"/>
                    <a:pt x="12977" y="14568"/>
                    <a:pt x="11377" y="14429"/>
                  </a:cubicBezTo>
                  <a:cubicBezTo>
                    <a:pt x="9777" y="14290"/>
                    <a:pt x="7777" y="14568"/>
                    <a:pt x="5777" y="15335"/>
                  </a:cubicBezTo>
                  <a:cubicBezTo>
                    <a:pt x="3777" y="16101"/>
                    <a:pt x="1777" y="17355"/>
                    <a:pt x="777" y="18331"/>
                  </a:cubicBezTo>
                  <a:cubicBezTo>
                    <a:pt x="-223" y="19306"/>
                    <a:pt x="-223" y="20003"/>
                    <a:pt x="577" y="20561"/>
                  </a:cubicBezTo>
                  <a:cubicBezTo>
                    <a:pt x="1377" y="21118"/>
                    <a:pt x="2977" y="21536"/>
                    <a:pt x="4777" y="21536"/>
                  </a:cubicBezTo>
                  <a:cubicBezTo>
                    <a:pt x="6577" y="21536"/>
                    <a:pt x="8577" y="21118"/>
                    <a:pt x="11377" y="18679"/>
                  </a:cubicBezTo>
                  <a:cubicBezTo>
                    <a:pt x="14177" y="16241"/>
                    <a:pt x="17777" y="11781"/>
                    <a:pt x="19577" y="8576"/>
                  </a:cubicBezTo>
                  <a:cubicBezTo>
                    <a:pt x="21377" y="5371"/>
                    <a:pt x="21377" y="3420"/>
                    <a:pt x="21177" y="2096"/>
                  </a:cubicBezTo>
                  <a:cubicBezTo>
                    <a:pt x="20977" y="772"/>
                    <a:pt x="20577" y="75"/>
                    <a:pt x="19577" y="6"/>
                  </a:cubicBezTo>
                  <a:cubicBezTo>
                    <a:pt x="18577" y="-64"/>
                    <a:pt x="16977" y="493"/>
                    <a:pt x="15577" y="2514"/>
                  </a:cubicBezTo>
                  <a:cubicBezTo>
                    <a:pt x="14177" y="4535"/>
                    <a:pt x="12977" y="8019"/>
                    <a:pt x="13377" y="10597"/>
                  </a:cubicBezTo>
                  <a:cubicBezTo>
                    <a:pt x="13777" y="13175"/>
                    <a:pt x="15777" y="14847"/>
                    <a:pt x="17777" y="16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5264149" y="6242604"/>
              <a:ext cx="186521" cy="589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61" fill="norm" stroke="1" extrusionOk="0">
                  <a:moveTo>
                    <a:pt x="0" y="21561"/>
                  </a:moveTo>
                  <a:cubicBezTo>
                    <a:pt x="1456" y="19084"/>
                    <a:pt x="2912" y="16606"/>
                    <a:pt x="4126" y="14245"/>
                  </a:cubicBezTo>
                  <a:cubicBezTo>
                    <a:pt x="5339" y="11884"/>
                    <a:pt x="6310" y="9638"/>
                    <a:pt x="7402" y="7432"/>
                  </a:cubicBezTo>
                  <a:cubicBezTo>
                    <a:pt x="8494" y="5226"/>
                    <a:pt x="9708" y="3058"/>
                    <a:pt x="10679" y="1819"/>
                  </a:cubicBezTo>
                  <a:cubicBezTo>
                    <a:pt x="11649" y="580"/>
                    <a:pt x="12378" y="271"/>
                    <a:pt x="13348" y="116"/>
                  </a:cubicBezTo>
                  <a:cubicBezTo>
                    <a:pt x="14319" y="-39"/>
                    <a:pt x="15533" y="-39"/>
                    <a:pt x="16503" y="116"/>
                  </a:cubicBezTo>
                  <a:cubicBezTo>
                    <a:pt x="17474" y="271"/>
                    <a:pt x="18202" y="580"/>
                    <a:pt x="18566" y="1393"/>
                  </a:cubicBezTo>
                  <a:cubicBezTo>
                    <a:pt x="18930" y="2206"/>
                    <a:pt x="18930" y="3522"/>
                    <a:pt x="18809" y="4374"/>
                  </a:cubicBezTo>
                  <a:cubicBezTo>
                    <a:pt x="18688" y="5226"/>
                    <a:pt x="18445" y="5613"/>
                    <a:pt x="17960" y="6000"/>
                  </a:cubicBezTo>
                  <a:cubicBezTo>
                    <a:pt x="17474" y="6387"/>
                    <a:pt x="16746" y="6774"/>
                    <a:pt x="16867" y="7084"/>
                  </a:cubicBezTo>
                  <a:cubicBezTo>
                    <a:pt x="16989" y="7393"/>
                    <a:pt x="17960" y="7626"/>
                    <a:pt x="18930" y="7858"/>
                  </a:cubicBezTo>
                  <a:cubicBezTo>
                    <a:pt x="19901" y="8090"/>
                    <a:pt x="20872" y="8322"/>
                    <a:pt x="21236" y="8632"/>
                  </a:cubicBezTo>
                  <a:cubicBezTo>
                    <a:pt x="21600" y="8942"/>
                    <a:pt x="21357" y="9329"/>
                    <a:pt x="19901" y="9638"/>
                  </a:cubicBezTo>
                  <a:cubicBezTo>
                    <a:pt x="18445" y="9948"/>
                    <a:pt x="15775" y="10180"/>
                    <a:pt x="13106" y="10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5505449" y="6438395"/>
              <a:ext cx="33633" cy="9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8" h="20951" fill="norm" stroke="1" extrusionOk="0">
                  <a:moveTo>
                    <a:pt x="11435" y="14400"/>
                  </a:moveTo>
                  <a:cubicBezTo>
                    <a:pt x="6353" y="15840"/>
                    <a:pt x="1271" y="17280"/>
                    <a:pt x="2541" y="18720"/>
                  </a:cubicBezTo>
                  <a:cubicBezTo>
                    <a:pt x="3812" y="20160"/>
                    <a:pt x="11435" y="21600"/>
                    <a:pt x="15882" y="20640"/>
                  </a:cubicBezTo>
                  <a:cubicBezTo>
                    <a:pt x="20329" y="19680"/>
                    <a:pt x="21600" y="16320"/>
                    <a:pt x="18424" y="12480"/>
                  </a:cubicBezTo>
                  <a:cubicBezTo>
                    <a:pt x="15247" y="8640"/>
                    <a:pt x="7624" y="432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5359399" y="6063745"/>
              <a:ext cx="133351" cy="10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0" y="0"/>
                  </a:moveTo>
                  <a:cubicBezTo>
                    <a:pt x="0" y="4154"/>
                    <a:pt x="0" y="8308"/>
                    <a:pt x="171" y="12254"/>
                  </a:cubicBezTo>
                  <a:cubicBezTo>
                    <a:pt x="343" y="16200"/>
                    <a:pt x="686" y="19938"/>
                    <a:pt x="1200" y="20769"/>
                  </a:cubicBezTo>
                  <a:cubicBezTo>
                    <a:pt x="1714" y="21600"/>
                    <a:pt x="2400" y="19523"/>
                    <a:pt x="3086" y="16200"/>
                  </a:cubicBezTo>
                  <a:cubicBezTo>
                    <a:pt x="3771" y="12877"/>
                    <a:pt x="4457" y="8308"/>
                    <a:pt x="5486" y="5400"/>
                  </a:cubicBezTo>
                  <a:cubicBezTo>
                    <a:pt x="6514" y="2492"/>
                    <a:pt x="7886" y="1246"/>
                    <a:pt x="9429" y="1246"/>
                  </a:cubicBezTo>
                  <a:cubicBezTo>
                    <a:pt x="10971" y="1246"/>
                    <a:pt x="12686" y="2492"/>
                    <a:pt x="14743" y="5400"/>
                  </a:cubicBezTo>
                  <a:cubicBezTo>
                    <a:pt x="16800" y="8308"/>
                    <a:pt x="19200" y="12877"/>
                    <a:pt x="21600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5846147" y="6320082"/>
              <a:ext cx="141904" cy="25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64" fill="norm" stroke="1" extrusionOk="0">
                  <a:moveTo>
                    <a:pt x="16530" y="11396"/>
                  </a:moveTo>
                  <a:cubicBezTo>
                    <a:pt x="16530" y="10518"/>
                    <a:pt x="16530" y="9640"/>
                    <a:pt x="15895" y="8235"/>
                  </a:cubicBezTo>
                  <a:cubicBezTo>
                    <a:pt x="15260" y="6830"/>
                    <a:pt x="13989" y="4899"/>
                    <a:pt x="13830" y="3582"/>
                  </a:cubicBezTo>
                  <a:cubicBezTo>
                    <a:pt x="13671" y="2265"/>
                    <a:pt x="14624" y="1562"/>
                    <a:pt x="15736" y="947"/>
                  </a:cubicBezTo>
                  <a:cubicBezTo>
                    <a:pt x="16848" y="333"/>
                    <a:pt x="18119" y="-194"/>
                    <a:pt x="18595" y="69"/>
                  </a:cubicBezTo>
                  <a:cubicBezTo>
                    <a:pt x="19071" y="333"/>
                    <a:pt x="18754" y="1386"/>
                    <a:pt x="16371" y="3933"/>
                  </a:cubicBezTo>
                  <a:cubicBezTo>
                    <a:pt x="13989" y="6479"/>
                    <a:pt x="9542" y="10518"/>
                    <a:pt x="6524" y="13240"/>
                  </a:cubicBezTo>
                  <a:cubicBezTo>
                    <a:pt x="3507" y="15962"/>
                    <a:pt x="1919" y="17367"/>
                    <a:pt x="966" y="18508"/>
                  </a:cubicBezTo>
                  <a:cubicBezTo>
                    <a:pt x="13" y="19650"/>
                    <a:pt x="-305" y="20528"/>
                    <a:pt x="330" y="20967"/>
                  </a:cubicBezTo>
                  <a:cubicBezTo>
                    <a:pt x="966" y="21406"/>
                    <a:pt x="2554" y="21406"/>
                    <a:pt x="6207" y="21318"/>
                  </a:cubicBezTo>
                  <a:cubicBezTo>
                    <a:pt x="9860" y="21230"/>
                    <a:pt x="15577" y="21055"/>
                    <a:pt x="21295" y="20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6153414" y="6230554"/>
              <a:ext cx="112325" cy="50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86" fill="norm" stroke="1" extrusionOk="0">
                  <a:moveTo>
                    <a:pt x="9550" y="9070"/>
                  </a:moveTo>
                  <a:cubicBezTo>
                    <a:pt x="8350" y="10773"/>
                    <a:pt x="7150" y="12476"/>
                    <a:pt x="5950" y="14358"/>
                  </a:cubicBezTo>
                  <a:cubicBezTo>
                    <a:pt x="4750" y="16240"/>
                    <a:pt x="3550" y="18301"/>
                    <a:pt x="2750" y="19601"/>
                  </a:cubicBezTo>
                  <a:cubicBezTo>
                    <a:pt x="1950" y="20901"/>
                    <a:pt x="1550" y="21438"/>
                    <a:pt x="1150" y="21483"/>
                  </a:cubicBezTo>
                  <a:cubicBezTo>
                    <a:pt x="750" y="21528"/>
                    <a:pt x="350" y="21080"/>
                    <a:pt x="150" y="19153"/>
                  </a:cubicBezTo>
                  <a:cubicBezTo>
                    <a:pt x="-50" y="17226"/>
                    <a:pt x="-50" y="13820"/>
                    <a:pt x="150" y="10728"/>
                  </a:cubicBezTo>
                  <a:cubicBezTo>
                    <a:pt x="350" y="7636"/>
                    <a:pt x="750" y="4857"/>
                    <a:pt x="1350" y="3199"/>
                  </a:cubicBezTo>
                  <a:cubicBezTo>
                    <a:pt x="1950" y="1541"/>
                    <a:pt x="2750" y="1004"/>
                    <a:pt x="4150" y="600"/>
                  </a:cubicBezTo>
                  <a:cubicBezTo>
                    <a:pt x="5550" y="197"/>
                    <a:pt x="7550" y="-72"/>
                    <a:pt x="9550" y="18"/>
                  </a:cubicBezTo>
                  <a:cubicBezTo>
                    <a:pt x="11550" y="107"/>
                    <a:pt x="13550" y="555"/>
                    <a:pt x="15150" y="1586"/>
                  </a:cubicBezTo>
                  <a:cubicBezTo>
                    <a:pt x="16750" y="2617"/>
                    <a:pt x="17950" y="4230"/>
                    <a:pt x="17950" y="5216"/>
                  </a:cubicBezTo>
                  <a:cubicBezTo>
                    <a:pt x="17950" y="6202"/>
                    <a:pt x="16750" y="6560"/>
                    <a:pt x="15350" y="6874"/>
                  </a:cubicBezTo>
                  <a:cubicBezTo>
                    <a:pt x="13950" y="7188"/>
                    <a:pt x="12350" y="7457"/>
                    <a:pt x="12550" y="7770"/>
                  </a:cubicBezTo>
                  <a:cubicBezTo>
                    <a:pt x="12750" y="8084"/>
                    <a:pt x="14750" y="8443"/>
                    <a:pt x="16750" y="8935"/>
                  </a:cubicBezTo>
                  <a:cubicBezTo>
                    <a:pt x="18750" y="9428"/>
                    <a:pt x="20750" y="10056"/>
                    <a:pt x="21150" y="10549"/>
                  </a:cubicBezTo>
                  <a:cubicBezTo>
                    <a:pt x="21550" y="11042"/>
                    <a:pt x="20350" y="11400"/>
                    <a:pt x="18350" y="11714"/>
                  </a:cubicBezTo>
                  <a:cubicBezTo>
                    <a:pt x="16350" y="12028"/>
                    <a:pt x="13550" y="12296"/>
                    <a:pt x="11150" y="12296"/>
                  </a:cubicBezTo>
                  <a:cubicBezTo>
                    <a:pt x="8750" y="12296"/>
                    <a:pt x="6750" y="12028"/>
                    <a:pt x="4750" y="11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6337299" y="6457445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6157088" y="6082795"/>
              <a:ext cx="142112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6080" y="0"/>
                  </a:moveTo>
                  <a:cubicBezTo>
                    <a:pt x="5127" y="5635"/>
                    <a:pt x="4174" y="11270"/>
                    <a:pt x="3062" y="15261"/>
                  </a:cubicBezTo>
                  <a:cubicBezTo>
                    <a:pt x="1951" y="19252"/>
                    <a:pt x="680" y="21600"/>
                    <a:pt x="203" y="21600"/>
                  </a:cubicBezTo>
                  <a:cubicBezTo>
                    <a:pt x="-273" y="21600"/>
                    <a:pt x="45" y="19252"/>
                    <a:pt x="1633" y="16200"/>
                  </a:cubicBezTo>
                  <a:cubicBezTo>
                    <a:pt x="3221" y="13148"/>
                    <a:pt x="6080" y="9391"/>
                    <a:pt x="8621" y="7513"/>
                  </a:cubicBezTo>
                  <a:cubicBezTo>
                    <a:pt x="11162" y="5635"/>
                    <a:pt x="13386" y="5635"/>
                    <a:pt x="15451" y="7983"/>
                  </a:cubicBezTo>
                  <a:cubicBezTo>
                    <a:pt x="17515" y="10330"/>
                    <a:pt x="19421" y="15026"/>
                    <a:pt x="21327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6925415" y="6240414"/>
              <a:ext cx="55315" cy="36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9" h="21418" fill="norm" stroke="1" extrusionOk="0">
                  <a:moveTo>
                    <a:pt x="10144" y="1191"/>
                  </a:moveTo>
                  <a:cubicBezTo>
                    <a:pt x="14001" y="566"/>
                    <a:pt x="17858" y="-58"/>
                    <a:pt x="19401" y="4"/>
                  </a:cubicBezTo>
                  <a:cubicBezTo>
                    <a:pt x="20944" y="67"/>
                    <a:pt x="20173" y="816"/>
                    <a:pt x="16701" y="2814"/>
                  </a:cubicBezTo>
                  <a:cubicBezTo>
                    <a:pt x="13230" y="4811"/>
                    <a:pt x="7058" y="8058"/>
                    <a:pt x="3587" y="11117"/>
                  </a:cubicBezTo>
                  <a:cubicBezTo>
                    <a:pt x="115" y="14176"/>
                    <a:pt x="-656" y="17047"/>
                    <a:pt x="501" y="18795"/>
                  </a:cubicBezTo>
                  <a:cubicBezTo>
                    <a:pt x="1658" y="20543"/>
                    <a:pt x="4744" y="21167"/>
                    <a:pt x="8215" y="21355"/>
                  </a:cubicBezTo>
                  <a:cubicBezTo>
                    <a:pt x="11687" y="21542"/>
                    <a:pt x="15544" y="21292"/>
                    <a:pt x="17473" y="20855"/>
                  </a:cubicBezTo>
                  <a:cubicBezTo>
                    <a:pt x="19401" y="20418"/>
                    <a:pt x="19401" y="19794"/>
                    <a:pt x="19401" y="19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6815258" y="6148035"/>
              <a:ext cx="677742" cy="352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30" fill="norm" stroke="1" extrusionOk="0">
                  <a:moveTo>
                    <a:pt x="1561" y="19565"/>
                  </a:moveTo>
                  <a:cubicBezTo>
                    <a:pt x="1157" y="19180"/>
                    <a:pt x="753" y="18794"/>
                    <a:pt x="451" y="18344"/>
                  </a:cubicBezTo>
                  <a:cubicBezTo>
                    <a:pt x="148" y="17894"/>
                    <a:pt x="-54" y="17380"/>
                    <a:pt x="13" y="17058"/>
                  </a:cubicBezTo>
                  <a:cubicBezTo>
                    <a:pt x="81" y="16737"/>
                    <a:pt x="417" y="16608"/>
                    <a:pt x="1527" y="15837"/>
                  </a:cubicBezTo>
                  <a:cubicBezTo>
                    <a:pt x="2638" y="15065"/>
                    <a:pt x="4522" y="13651"/>
                    <a:pt x="6002" y="12301"/>
                  </a:cubicBezTo>
                  <a:cubicBezTo>
                    <a:pt x="7482" y="10951"/>
                    <a:pt x="8559" y="9665"/>
                    <a:pt x="9198" y="8701"/>
                  </a:cubicBezTo>
                  <a:cubicBezTo>
                    <a:pt x="9838" y="7737"/>
                    <a:pt x="10039" y="7094"/>
                    <a:pt x="10039" y="7030"/>
                  </a:cubicBezTo>
                  <a:cubicBezTo>
                    <a:pt x="10039" y="6965"/>
                    <a:pt x="9838" y="7480"/>
                    <a:pt x="9467" y="9408"/>
                  </a:cubicBezTo>
                  <a:cubicBezTo>
                    <a:pt x="9097" y="11337"/>
                    <a:pt x="8559" y="14680"/>
                    <a:pt x="8256" y="16737"/>
                  </a:cubicBezTo>
                  <a:cubicBezTo>
                    <a:pt x="7953" y="18794"/>
                    <a:pt x="7886" y="19565"/>
                    <a:pt x="7953" y="19630"/>
                  </a:cubicBezTo>
                  <a:cubicBezTo>
                    <a:pt x="8021" y="19694"/>
                    <a:pt x="8223" y="19051"/>
                    <a:pt x="8593" y="18280"/>
                  </a:cubicBezTo>
                  <a:cubicBezTo>
                    <a:pt x="8963" y="17508"/>
                    <a:pt x="9501" y="16608"/>
                    <a:pt x="9939" y="16094"/>
                  </a:cubicBezTo>
                  <a:cubicBezTo>
                    <a:pt x="10376" y="15580"/>
                    <a:pt x="10712" y="15451"/>
                    <a:pt x="10948" y="15708"/>
                  </a:cubicBezTo>
                  <a:cubicBezTo>
                    <a:pt x="11183" y="15965"/>
                    <a:pt x="11318" y="16608"/>
                    <a:pt x="11419" y="17380"/>
                  </a:cubicBezTo>
                  <a:cubicBezTo>
                    <a:pt x="11520" y="18151"/>
                    <a:pt x="11587" y="19051"/>
                    <a:pt x="11722" y="19758"/>
                  </a:cubicBezTo>
                  <a:cubicBezTo>
                    <a:pt x="11856" y="20465"/>
                    <a:pt x="12058" y="20980"/>
                    <a:pt x="12327" y="21237"/>
                  </a:cubicBezTo>
                  <a:cubicBezTo>
                    <a:pt x="12596" y="21494"/>
                    <a:pt x="12933" y="21494"/>
                    <a:pt x="13236" y="21237"/>
                  </a:cubicBezTo>
                  <a:cubicBezTo>
                    <a:pt x="13539" y="20980"/>
                    <a:pt x="13808" y="20465"/>
                    <a:pt x="14043" y="19951"/>
                  </a:cubicBezTo>
                  <a:cubicBezTo>
                    <a:pt x="14279" y="19437"/>
                    <a:pt x="14481" y="18923"/>
                    <a:pt x="14413" y="18665"/>
                  </a:cubicBezTo>
                  <a:cubicBezTo>
                    <a:pt x="14346" y="18408"/>
                    <a:pt x="14010" y="18408"/>
                    <a:pt x="14010" y="18408"/>
                  </a:cubicBezTo>
                  <a:cubicBezTo>
                    <a:pt x="14010" y="18408"/>
                    <a:pt x="14346" y="18408"/>
                    <a:pt x="14615" y="18730"/>
                  </a:cubicBezTo>
                  <a:cubicBezTo>
                    <a:pt x="14884" y="19051"/>
                    <a:pt x="15086" y="19694"/>
                    <a:pt x="15355" y="20015"/>
                  </a:cubicBezTo>
                  <a:cubicBezTo>
                    <a:pt x="15625" y="20337"/>
                    <a:pt x="15961" y="20337"/>
                    <a:pt x="16230" y="20080"/>
                  </a:cubicBezTo>
                  <a:cubicBezTo>
                    <a:pt x="16499" y="19823"/>
                    <a:pt x="16701" y="19308"/>
                    <a:pt x="17172" y="17573"/>
                  </a:cubicBezTo>
                  <a:cubicBezTo>
                    <a:pt x="17643" y="15837"/>
                    <a:pt x="18383" y="12880"/>
                    <a:pt x="19056" y="9987"/>
                  </a:cubicBezTo>
                  <a:cubicBezTo>
                    <a:pt x="19729" y="7094"/>
                    <a:pt x="20335" y="4265"/>
                    <a:pt x="20638" y="2530"/>
                  </a:cubicBezTo>
                  <a:cubicBezTo>
                    <a:pt x="20940" y="794"/>
                    <a:pt x="20940" y="151"/>
                    <a:pt x="20806" y="23"/>
                  </a:cubicBezTo>
                  <a:cubicBezTo>
                    <a:pt x="20671" y="-106"/>
                    <a:pt x="20402" y="280"/>
                    <a:pt x="20099" y="1887"/>
                  </a:cubicBezTo>
                  <a:cubicBezTo>
                    <a:pt x="19796" y="3494"/>
                    <a:pt x="19460" y="6323"/>
                    <a:pt x="19258" y="9087"/>
                  </a:cubicBezTo>
                  <a:cubicBezTo>
                    <a:pt x="19056" y="11851"/>
                    <a:pt x="18989" y="14551"/>
                    <a:pt x="19157" y="16480"/>
                  </a:cubicBezTo>
                  <a:cubicBezTo>
                    <a:pt x="19325" y="18408"/>
                    <a:pt x="19729" y="19565"/>
                    <a:pt x="20167" y="20144"/>
                  </a:cubicBezTo>
                  <a:cubicBezTo>
                    <a:pt x="20604" y="20723"/>
                    <a:pt x="21075" y="20723"/>
                    <a:pt x="21546" y="20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7359650" y="6355845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3886199" y="666245"/>
              <a:ext cx="2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3886199" y="666245"/>
              <a:ext cx="22436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6521" y="3600"/>
                    <a:pt x="13042" y="1800"/>
                    <a:pt x="16811" y="900"/>
                  </a:cubicBezTo>
                  <a:cubicBezTo>
                    <a:pt x="20581" y="0"/>
                    <a:pt x="21600" y="0"/>
                    <a:pt x="21600" y="0"/>
                  </a:cubicBezTo>
                  <a:cubicBezTo>
                    <a:pt x="21600" y="0"/>
                    <a:pt x="20581" y="0"/>
                    <a:pt x="17219" y="900"/>
                  </a:cubicBezTo>
                  <a:cubicBezTo>
                    <a:pt x="13857" y="1800"/>
                    <a:pt x="8151" y="3600"/>
                    <a:pt x="4789" y="5400"/>
                  </a:cubicBezTo>
                  <a:cubicBezTo>
                    <a:pt x="1426" y="7200"/>
                    <a:pt x="408" y="9000"/>
                    <a:pt x="408" y="10800"/>
                  </a:cubicBezTo>
                  <a:cubicBezTo>
                    <a:pt x="408" y="12600"/>
                    <a:pt x="1426" y="14400"/>
                    <a:pt x="3668" y="16200"/>
                  </a:cubicBezTo>
                  <a:cubicBezTo>
                    <a:pt x="5909" y="18000"/>
                    <a:pt x="9374" y="19800"/>
                    <a:pt x="128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7700433" y="2304545"/>
              <a:ext cx="160868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1989" y="0"/>
                  </a:moveTo>
                  <a:cubicBezTo>
                    <a:pt x="7389" y="0"/>
                    <a:pt x="12789" y="0"/>
                    <a:pt x="12932" y="3600"/>
                  </a:cubicBezTo>
                  <a:cubicBezTo>
                    <a:pt x="13074" y="7200"/>
                    <a:pt x="7958" y="14400"/>
                    <a:pt x="4689" y="18000"/>
                  </a:cubicBezTo>
                  <a:cubicBezTo>
                    <a:pt x="1421" y="21600"/>
                    <a:pt x="0" y="21600"/>
                    <a:pt x="0" y="18000"/>
                  </a:cubicBezTo>
                  <a:cubicBezTo>
                    <a:pt x="0" y="14400"/>
                    <a:pt x="1421" y="7200"/>
                    <a:pt x="5258" y="3600"/>
                  </a:cubicBezTo>
                  <a:cubicBezTo>
                    <a:pt x="9095" y="0"/>
                    <a:pt x="1534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6597388" y="3919562"/>
              <a:ext cx="175288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5" h="21600" fill="norm" stroke="1" extrusionOk="0">
                  <a:moveTo>
                    <a:pt x="750" y="3927"/>
                  </a:moveTo>
                  <a:cubicBezTo>
                    <a:pt x="8430" y="1964"/>
                    <a:pt x="16110" y="0"/>
                    <a:pt x="18750" y="0"/>
                  </a:cubicBezTo>
                  <a:cubicBezTo>
                    <a:pt x="21390" y="0"/>
                    <a:pt x="18990" y="1964"/>
                    <a:pt x="15630" y="2945"/>
                  </a:cubicBezTo>
                  <a:cubicBezTo>
                    <a:pt x="12270" y="3927"/>
                    <a:pt x="7950" y="3927"/>
                    <a:pt x="4950" y="5891"/>
                  </a:cubicBezTo>
                  <a:cubicBezTo>
                    <a:pt x="1950" y="7855"/>
                    <a:pt x="270" y="11782"/>
                    <a:pt x="30" y="14727"/>
                  </a:cubicBezTo>
                  <a:cubicBezTo>
                    <a:pt x="-210" y="17673"/>
                    <a:pt x="990" y="19636"/>
                    <a:pt x="4230" y="20618"/>
                  </a:cubicBezTo>
                  <a:cubicBezTo>
                    <a:pt x="7470" y="21600"/>
                    <a:pt x="12750" y="21600"/>
                    <a:pt x="180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7796178" y="5401393"/>
              <a:ext cx="203450" cy="11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723" fill="norm" stroke="1" extrusionOk="0">
                  <a:moveTo>
                    <a:pt x="2814" y="350"/>
                  </a:moveTo>
                  <a:cubicBezTo>
                    <a:pt x="2373" y="6034"/>
                    <a:pt x="1932" y="11718"/>
                    <a:pt x="1491" y="15508"/>
                  </a:cubicBezTo>
                  <a:cubicBezTo>
                    <a:pt x="1050" y="19297"/>
                    <a:pt x="610" y="21192"/>
                    <a:pt x="279" y="20624"/>
                  </a:cubicBezTo>
                  <a:cubicBezTo>
                    <a:pt x="-52" y="20055"/>
                    <a:pt x="-272" y="17024"/>
                    <a:pt x="720" y="13234"/>
                  </a:cubicBezTo>
                  <a:cubicBezTo>
                    <a:pt x="1712" y="9445"/>
                    <a:pt x="3916" y="4897"/>
                    <a:pt x="5569" y="2434"/>
                  </a:cubicBezTo>
                  <a:cubicBezTo>
                    <a:pt x="7222" y="-29"/>
                    <a:pt x="8324" y="-408"/>
                    <a:pt x="9095" y="350"/>
                  </a:cubicBezTo>
                  <a:cubicBezTo>
                    <a:pt x="9867" y="1108"/>
                    <a:pt x="10308" y="3003"/>
                    <a:pt x="10418" y="5087"/>
                  </a:cubicBezTo>
                  <a:cubicBezTo>
                    <a:pt x="10528" y="7171"/>
                    <a:pt x="10308" y="9445"/>
                    <a:pt x="9867" y="11339"/>
                  </a:cubicBezTo>
                  <a:cubicBezTo>
                    <a:pt x="9426" y="13234"/>
                    <a:pt x="8765" y="14750"/>
                    <a:pt x="8765" y="14560"/>
                  </a:cubicBezTo>
                  <a:cubicBezTo>
                    <a:pt x="8765" y="14371"/>
                    <a:pt x="9426" y="12476"/>
                    <a:pt x="10859" y="10203"/>
                  </a:cubicBezTo>
                  <a:cubicBezTo>
                    <a:pt x="12291" y="7929"/>
                    <a:pt x="14495" y="5276"/>
                    <a:pt x="16369" y="3950"/>
                  </a:cubicBezTo>
                  <a:cubicBezTo>
                    <a:pt x="18242" y="2624"/>
                    <a:pt x="19785" y="2624"/>
                    <a:pt x="20557" y="3760"/>
                  </a:cubicBezTo>
                  <a:cubicBezTo>
                    <a:pt x="21328" y="4897"/>
                    <a:pt x="21328" y="7171"/>
                    <a:pt x="20887" y="9634"/>
                  </a:cubicBezTo>
                  <a:cubicBezTo>
                    <a:pt x="20446" y="12097"/>
                    <a:pt x="19565" y="14750"/>
                    <a:pt x="18683" y="17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8002554" y="5435673"/>
              <a:ext cx="144496" cy="9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69" fill="norm" stroke="1" extrusionOk="0">
                  <a:moveTo>
                    <a:pt x="11040" y="12829"/>
                  </a:moveTo>
                  <a:cubicBezTo>
                    <a:pt x="12292" y="11389"/>
                    <a:pt x="13544" y="9949"/>
                    <a:pt x="14483" y="8029"/>
                  </a:cubicBezTo>
                  <a:cubicBezTo>
                    <a:pt x="15422" y="6109"/>
                    <a:pt x="16048" y="3709"/>
                    <a:pt x="15579" y="2269"/>
                  </a:cubicBezTo>
                  <a:cubicBezTo>
                    <a:pt x="15109" y="829"/>
                    <a:pt x="13544" y="349"/>
                    <a:pt x="11822" y="109"/>
                  </a:cubicBezTo>
                  <a:cubicBezTo>
                    <a:pt x="10100" y="-131"/>
                    <a:pt x="8222" y="-131"/>
                    <a:pt x="6187" y="1789"/>
                  </a:cubicBezTo>
                  <a:cubicBezTo>
                    <a:pt x="4153" y="3709"/>
                    <a:pt x="1961" y="7549"/>
                    <a:pt x="866" y="10669"/>
                  </a:cubicBezTo>
                  <a:cubicBezTo>
                    <a:pt x="-230" y="13789"/>
                    <a:pt x="-230" y="16189"/>
                    <a:pt x="553" y="17629"/>
                  </a:cubicBezTo>
                  <a:cubicBezTo>
                    <a:pt x="1335" y="19069"/>
                    <a:pt x="2900" y="19549"/>
                    <a:pt x="4309" y="18829"/>
                  </a:cubicBezTo>
                  <a:cubicBezTo>
                    <a:pt x="5718" y="18109"/>
                    <a:pt x="6970" y="16189"/>
                    <a:pt x="8222" y="14029"/>
                  </a:cubicBezTo>
                  <a:cubicBezTo>
                    <a:pt x="9474" y="11869"/>
                    <a:pt x="10727" y="9469"/>
                    <a:pt x="12135" y="7789"/>
                  </a:cubicBezTo>
                  <a:cubicBezTo>
                    <a:pt x="13544" y="6109"/>
                    <a:pt x="15109" y="5149"/>
                    <a:pt x="16048" y="5869"/>
                  </a:cubicBezTo>
                  <a:cubicBezTo>
                    <a:pt x="16987" y="6589"/>
                    <a:pt x="17300" y="8989"/>
                    <a:pt x="18083" y="11869"/>
                  </a:cubicBezTo>
                  <a:cubicBezTo>
                    <a:pt x="18866" y="14749"/>
                    <a:pt x="20118" y="18109"/>
                    <a:pt x="21370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8172450" y="5441445"/>
              <a:ext cx="1016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8197850" y="5435045"/>
              <a:ext cx="101600" cy="1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1600" y="933"/>
                  </a:moveTo>
                  <a:cubicBezTo>
                    <a:pt x="18900" y="316"/>
                    <a:pt x="16200" y="-301"/>
                    <a:pt x="13950" y="162"/>
                  </a:cubicBezTo>
                  <a:cubicBezTo>
                    <a:pt x="11700" y="625"/>
                    <a:pt x="9900" y="2168"/>
                    <a:pt x="7650" y="5870"/>
                  </a:cubicBezTo>
                  <a:cubicBezTo>
                    <a:pt x="5400" y="9573"/>
                    <a:pt x="2700" y="15436"/>
                    <a:pt x="0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8337550" y="5441445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920"/>
                    <a:pt x="12960" y="3840"/>
                    <a:pt x="9360" y="7440"/>
                  </a:cubicBezTo>
                  <a:cubicBezTo>
                    <a:pt x="5760" y="11040"/>
                    <a:pt x="2880" y="163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8343900" y="5388529"/>
              <a:ext cx="44450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057" y="12960"/>
                    <a:pt x="4114" y="5400"/>
                    <a:pt x="7714" y="2160"/>
                  </a:cubicBezTo>
                  <a:cubicBezTo>
                    <a:pt x="11314" y="-1080"/>
                    <a:pt x="16457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8428004" y="5428745"/>
              <a:ext cx="150846" cy="10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15" fill="norm" stroke="1" extrusionOk="0">
                  <a:moveTo>
                    <a:pt x="4280" y="0"/>
                  </a:moveTo>
                  <a:cubicBezTo>
                    <a:pt x="4280" y="4849"/>
                    <a:pt x="4280" y="9698"/>
                    <a:pt x="3530" y="13665"/>
                  </a:cubicBezTo>
                  <a:cubicBezTo>
                    <a:pt x="2780" y="17633"/>
                    <a:pt x="1280" y="20718"/>
                    <a:pt x="530" y="21159"/>
                  </a:cubicBezTo>
                  <a:cubicBezTo>
                    <a:pt x="-220" y="21600"/>
                    <a:pt x="-220" y="19396"/>
                    <a:pt x="830" y="16531"/>
                  </a:cubicBezTo>
                  <a:cubicBezTo>
                    <a:pt x="1880" y="13665"/>
                    <a:pt x="3980" y="10139"/>
                    <a:pt x="5780" y="7935"/>
                  </a:cubicBezTo>
                  <a:cubicBezTo>
                    <a:pt x="7580" y="5731"/>
                    <a:pt x="9080" y="4849"/>
                    <a:pt x="9830" y="5510"/>
                  </a:cubicBezTo>
                  <a:cubicBezTo>
                    <a:pt x="10580" y="6171"/>
                    <a:pt x="10580" y="8376"/>
                    <a:pt x="11330" y="8816"/>
                  </a:cubicBezTo>
                  <a:cubicBezTo>
                    <a:pt x="12080" y="9257"/>
                    <a:pt x="13580" y="7935"/>
                    <a:pt x="15380" y="6833"/>
                  </a:cubicBezTo>
                  <a:cubicBezTo>
                    <a:pt x="17180" y="5731"/>
                    <a:pt x="19280" y="4849"/>
                    <a:pt x="20330" y="5731"/>
                  </a:cubicBezTo>
                  <a:cubicBezTo>
                    <a:pt x="21380" y="6612"/>
                    <a:pt x="21380" y="9257"/>
                    <a:pt x="21380" y="11682"/>
                  </a:cubicBezTo>
                  <a:cubicBezTo>
                    <a:pt x="21380" y="14106"/>
                    <a:pt x="21380" y="16310"/>
                    <a:pt x="2138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8616949" y="5460495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8636000" y="539064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8648700" y="5474375"/>
              <a:ext cx="125825" cy="349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72" fill="norm" stroke="1" extrusionOk="0">
                  <a:moveTo>
                    <a:pt x="4249" y="1488"/>
                  </a:moveTo>
                  <a:cubicBezTo>
                    <a:pt x="7436" y="968"/>
                    <a:pt x="10623" y="447"/>
                    <a:pt x="13279" y="187"/>
                  </a:cubicBezTo>
                  <a:cubicBezTo>
                    <a:pt x="15934" y="-73"/>
                    <a:pt x="18059" y="-73"/>
                    <a:pt x="19475" y="252"/>
                  </a:cubicBezTo>
                  <a:cubicBezTo>
                    <a:pt x="20892" y="578"/>
                    <a:pt x="21600" y="1228"/>
                    <a:pt x="20538" y="2009"/>
                  </a:cubicBezTo>
                  <a:cubicBezTo>
                    <a:pt x="19475" y="2790"/>
                    <a:pt x="16643" y="3700"/>
                    <a:pt x="13987" y="4611"/>
                  </a:cubicBezTo>
                  <a:cubicBezTo>
                    <a:pt x="11331" y="5522"/>
                    <a:pt x="8852" y="6433"/>
                    <a:pt x="7436" y="7214"/>
                  </a:cubicBezTo>
                  <a:cubicBezTo>
                    <a:pt x="6020" y="7994"/>
                    <a:pt x="5666" y="8645"/>
                    <a:pt x="6197" y="9231"/>
                  </a:cubicBezTo>
                  <a:cubicBezTo>
                    <a:pt x="6728" y="9816"/>
                    <a:pt x="8144" y="10337"/>
                    <a:pt x="10446" y="11638"/>
                  </a:cubicBezTo>
                  <a:cubicBezTo>
                    <a:pt x="12748" y="12939"/>
                    <a:pt x="15934" y="15021"/>
                    <a:pt x="17528" y="16387"/>
                  </a:cubicBezTo>
                  <a:cubicBezTo>
                    <a:pt x="19121" y="17754"/>
                    <a:pt x="19121" y="18404"/>
                    <a:pt x="18944" y="19055"/>
                  </a:cubicBezTo>
                  <a:cubicBezTo>
                    <a:pt x="18767" y="19705"/>
                    <a:pt x="18413" y="20356"/>
                    <a:pt x="17174" y="20811"/>
                  </a:cubicBezTo>
                  <a:cubicBezTo>
                    <a:pt x="15934" y="21267"/>
                    <a:pt x="13810" y="21527"/>
                    <a:pt x="10800" y="21462"/>
                  </a:cubicBezTo>
                  <a:cubicBezTo>
                    <a:pt x="7790" y="21397"/>
                    <a:pt x="3895" y="21007"/>
                    <a:pt x="1948" y="19575"/>
                  </a:cubicBezTo>
                  <a:cubicBezTo>
                    <a:pt x="0" y="18144"/>
                    <a:pt x="0" y="15672"/>
                    <a:pt x="0" y="13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8772436" y="5493528"/>
              <a:ext cx="219164" cy="18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55" fill="norm" stroke="1" extrusionOk="0">
                  <a:moveTo>
                    <a:pt x="5928" y="4175"/>
                  </a:moveTo>
                  <a:cubicBezTo>
                    <a:pt x="6967" y="4415"/>
                    <a:pt x="8005" y="4655"/>
                    <a:pt x="8940" y="4415"/>
                  </a:cubicBezTo>
                  <a:cubicBezTo>
                    <a:pt x="9874" y="4175"/>
                    <a:pt x="10705" y="3455"/>
                    <a:pt x="11432" y="2615"/>
                  </a:cubicBezTo>
                  <a:cubicBezTo>
                    <a:pt x="12159" y="1775"/>
                    <a:pt x="12782" y="815"/>
                    <a:pt x="12263" y="335"/>
                  </a:cubicBezTo>
                  <a:cubicBezTo>
                    <a:pt x="11743" y="-145"/>
                    <a:pt x="10082" y="-145"/>
                    <a:pt x="8109" y="575"/>
                  </a:cubicBezTo>
                  <a:cubicBezTo>
                    <a:pt x="6136" y="1295"/>
                    <a:pt x="3851" y="2735"/>
                    <a:pt x="2293" y="4055"/>
                  </a:cubicBezTo>
                  <a:cubicBezTo>
                    <a:pt x="736" y="5375"/>
                    <a:pt x="-95" y="6575"/>
                    <a:pt x="9" y="8255"/>
                  </a:cubicBezTo>
                  <a:cubicBezTo>
                    <a:pt x="113" y="9935"/>
                    <a:pt x="1151" y="12095"/>
                    <a:pt x="4890" y="14375"/>
                  </a:cubicBezTo>
                  <a:cubicBezTo>
                    <a:pt x="8628" y="16655"/>
                    <a:pt x="15067" y="19055"/>
                    <a:pt x="21505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7997569" y="6281461"/>
              <a:ext cx="209526" cy="18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86" fill="norm" stroke="1" extrusionOk="0">
                  <a:moveTo>
                    <a:pt x="998" y="7629"/>
                  </a:moveTo>
                  <a:cubicBezTo>
                    <a:pt x="998" y="6442"/>
                    <a:pt x="998" y="5255"/>
                    <a:pt x="1430" y="4187"/>
                  </a:cubicBezTo>
                  <a:cubicBezTo>
                    <a:pt x="1862" y="3119"/>
                    <a:pt x="2726" y="2170"/>
                    <a:pt x="3374" y="2288"/>
                  </a:cubicBezTo>
                  <a:cubicBezTo>
                    <a:pt x="4022" y="2407"/>
                    <a:pt x="4454" y="3594"/>
                    <a:pt x="4562" y="6442"/>
                  </a:cubicBezTo>
                  <a:cubicBezTo>
                    <a:pt x="4670" y="9291"/>
                    <a:pt x="4454" y="13800"/>
                    <a:pt x="3698" y="16767"/>
                  </a:cubicBezTo>
                  <a:cubicBezTo>
                    <a:pt x="2942" y="19734"/>
                    <a:pt x="1646" y="21159"/>
                    <a:pt x="890" y="21277"/>
                  </a:cubicBezTo>
                  <a:cubicBezTo>
                    <a:pt x="134" y="21396"/>
                    <a:pt x="-82" y="20209"/>
                    <a:pt x="26" y="17598"/>
                  </a:cubicBezTo>
                  <a:cubicBezTo>
                    <a:pt x="134" y="14987"/>
                    <a:pt x="566" y="10952"/>
                    <a:pt x="1754" y="7748"/>
                  </a:cubicBezTo>
                  <a:cubicBezTo>
                    <a:pt x="2942" y="4543"/>
                    <a:pt x="4886" y="2170"/>
                    <a:pt x="6398" y="983"/>
                  </a:cubicBezTo>
                  <a:cubicBezTo>
                    <a:pt x="7910" y="-204"/>
                    <a:pt x="8990" y="-204"/>
                    <a:pt x="9638" y="389"/>
                  </a:cubicBezTo>
                  <a:cubicBezTo>
                    <a:pt x="10286" y="983"/>
                    <a:pt x="10502" y="2170"/>
                    <a:pt x="10718" y="4187"/>
                  </a:cubicBezTo>
                  <a:cubicBezTo>
                    <a:pt x="10934" y="6205"/>
                    <a:pt x="11150" y="9053"/>
                    <a:pt x="11258" y="11071"/>
                  </a:cubicBezTo>
                  <a:cubicBezTo>
                    <a:pt x="11366" y="13088"/>
                    <a:pt x="11366" y="14275"/>
                    <a:pt x="11582" y="14275"/>
                  </a:cubicBezTo>
                  <a:cubicBezTo>
                    <a:pt x="11798" y="14275"/>
                    <a:pt x="12230" y="13088"/>
                    <a:pt x="13202" y="11664"/>
                  </a:cubicBezTo>
                  <a:cubicBezTo>
                    <a:pt x="14174" y="10240"/>
                    <a:pt x="15686" y="8578"/>
                    <a:pt x="17090" y="7629"/>
                  </a:cubicBezTo>
                  <a:cubicBezTo>
                    <a:pt x="18494" y="6680"/>
                    <a:pt x="19790" y="6442"/>
                    <a:pt x="20546" y="7036"/>
                  </a:cubicBezTo>
                  <a:cubicBezTo>
                    <a:pt x="21302" y="7629"/>
                    <a:pt x="21518" y="9053"/>
                    <a:pt x="21302" y="11071"/>
                  </a:cubicBezTo>
                  <a:cubicBezTo>
                    <a:pt x="21086" y="13088"/>
                    <a:pt x="20438" y="15699"/>
                    <a:pt x="19790" y="18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8245972" y="6258151"/>
              <a:ext cx="59828" cy="15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833" fill="norm" stroke="1" extrusionOk="0">
                  <a:moveTo>
                    <a:pt x="12114" y="10845"/>
                  </a:moveTo>
                  <a:cubicBezTo>
                    <a:pt x="12114" y="12304"/>
                    <a:pt x="12114" y="13764"/>
                    <a:pt x="12114" y="15223"/>
                  </a:cubicBezTo>
                  <a:cubicBezTo>
                    <a:pt x="12114" y="16683"/>
                    <a:pt x="12114" y="18142"/>
                    <a:pt x="10624" y="19310"/>
                  </a:cubicBezTo>
                  <a:cubicBezTo>
                    <a:pt x="9135" y="20477"/>
                    <a:pt x="6155" y="21353"/>
                    <a:pt x="4293" y="20477"/>
                  </a:cubicBezTo>
                  <a:cubicBezTo>
                    <a:pt x="2431" y="19602"/>
                    <a:pt x="1686" y="16975"/>
                    <a:pt x="942" y="13910"/>
                  </a:cubicBezTo>
                  <a:cubicBezTo>
                    <a:pt x="197" y="10845"/>
                    <a:pt x="-548" y="7342"/>
                    <a:pt x="569" y="4861"/>
                  </a:cubicBezTo>
                  <a:cubicBezTo>
                    <a:pt x="1686" y="2380"/>
                    <a:pt x="4666" y="921"/>
                    <a:pt x="8390" y="337"/>
                  </a:cubicBezTo>
                  <a:cubicBezTo>
                    <a:pt x="12114" y="-247"/>
                    <a:pt x="16583" y="45"/>
                    <a:pt x="21052" y="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8326132" y="6273295"/>
              <a:ext cx="99310" cy="17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91" fill="norm" stroke="1" extrusionOk="0">
                  <a:moveTo>
                    <a:pt x="2427" y="0"/>
                  </a:moveTo>
                  <a:cubicBezTo>
                    <a:pt x="3777" y="4114"/>
                    <a:pt x="5127" y="8229"/>
                    <a:pt x="5577" y="11571"/>
                  </a:cubicBezTo>
                  <a:cubicBezTo>
                    <a:pt x="6027" y="14914"/>
                    <a:pt x="5577" y="17486"/>
                    <a:pt x="4452" y="19157"/>
                  </a:cubicBezTo>
                  <a:cubicBezTo>
                    <a:pt x="3327" y="20829"/>
                    <a:pt x="1527" y="21600"/>
                    <a:pt x="627" y="21343"/>
                  </a:cubicBezTo>
                  <a:cubicBezTo>
                    <a:pt x="-273" y="21086"/>
                    <a:pt x="-273" y="19800"/>
                    <a:pt x="1077" y="17357"/>
                  </a:cubicBezTo>
                  <a:cubicBezTo>
                    <a:pt x="2427" y="14914"/>
                    <a:pt x="5127" y="11314"/>
                    <a:pt x="7602" y="9129"/>
                  </a:cubicBezTo>
                  <a:cubicBezTo>
                    <a:pt x="10077" y="6943"/>
                    <a:pt x="12327" y="6171"/>
                    <a:pt x="14577" y="5914"/>
                  </a:cubicBezTo>
                  <a:cubicBezTo>
                    <a:pt x="16827" y="5657"/>
                    <a:pt x="19077" y="5914"/>
                    <a:pt x="20202" y="6814"/>
                  </a:cubicBezTo>
                  <a:cubicBezTo>
                    <a:pt x="21327" y="7714"/>
                    <a:pt x="21327" y="9257"/>
                    <a:pt x="20652" y="11443"/>
                  </a:cubicBezTo>
                  <a:cubicBezTo>
                    <a:pt x="19977" y="13629"/>
                    <a:pt x="18627" y="16457"/>
                    <a:pt x="17277" y="1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8477250" y="6305045"/>
              <a:ext cx="1" cy="133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8529058" y="6280175"/>
              <a:ext cx="168996" cy="13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78" fill="norm" stroke="1" extrusionOk="0">
                  <a:moveTo>
                    <a:pt x="4673" y="928"/>
                  </a:moveTo>
                  <a:cubicBezTo>
                    <a:pt x="3873" y="5990"/>
                    <a:pt x="3073" y="11053"/>
                    <a:pt x="2273" y="14259"/>
                  </a:cubicBezTo>
                  <a:cubicBezTo>
                    <a:pt x="1473" y="17466"/>
                    <a:pt x="673" y="18816"/>
                    <a:pt x="273" y="17972"/>
                  </a:cubicBezTo>
                  <a:cubicBezTo>
                    <a:pt x="-127" y="17128"/>
                    <a:pt x="-127" y="14091"/>
                    <a:pt x="540" y="10884"/>
                  </a:cubicBezTo>
                  <a:cubicBezTo>
                    <a:pt x="1206" y="7678"/>
                    <a:pt x="2540" y="4303"/>
                    <a:pt x="3873" y="2278"/>
                  </a:cubicBezTo>
                  <a:cubicBezTo>
                    <a:pt x="5206" y="253"/>
                    <a:pt x="6540" y="-422"/>
                    <a:pt x="7606" y="253"/>
                  </a:cubicBezTo>
                  <a:cubicBezTo>
                    <a:pt x="8673" y="928"/>
                    <a:pt x="9473" y="2953"/>
                    <a:pt x="9873" y="4809"/>
                  </a:cubicBezTo>
                  <a:cubicBezTo>
                    <a:pt x="10273" y="6666"/>
                    <a:pt x="10273" y="8353"/>
                    <a:pt x="10273" y="10041"/>
                  </a:cubicBezTo>
                  <a:cubicBezTo>
                    <a:pt x="10273" y="11728"/>
                    <a:pt x="10273" y="13416"/>
                    <a:pt x="10540" y="13416"/>
                  </a:cubicBezTo>
                  <a:cubicBezTo>
                    <a:pt x="10806" y="13416"/>
                    <a:pt x="11340" y="11728"/>
                    <a:pt x="12540" y="9534"/>
                  </a:cubicBezTo>
                  <a:cubicBezTo>
                    <a:pt x="13740" y="7341"/>
                    <a:pt x="15606" y="4641"/>
                    <a:pt x="17206" y="2953"/>
                  </a:cubicBezTo>
                  <a:cubicBezTo>
                    <a:pt x="18806" y="1265"/>
                    <a:pt x="20140" y="590"/>
                    <a:pt x="20806" y="1097"/>
                  </a:cubicBezTo>
                  <a:cubicBezTo>
                    <a:pt x="21473" y="1603"/>
                    <a:pt x="21473" y="3290"/>
                    <a:pt x="20673" y="6834"/>
                  </a:cubicBezTo>
                  <a:cubicBezTo>
                    <a:pt x="19873" y="10378"/>
                    <a:pt x="18273" y="15778"/>
                    <a:pt x="16673" y="21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8477250" y="6205776"/>
              <a:ext cx="38100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8775700" y="6324095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8788399" y="622884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8807450" y="6257161"/>
              <a:ext cx="103331" cy="31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02" fill="norm" stroke="1" extrusionOk="0">
                  <a:moveTo>
                    <a:pt x="1296" y="666"/>
                  </a:moveTo>
                  <a:cubicBezTo>
                    <a:pt x="5616" y="378"/>
                    <a:pt x="9936" y="90"/>
                    <a:pt x="13392" y="18"/>
                  </a:cubicBezTo>
                  <a:cubicBezTo>
                    <a:pt x="16848" y="-54"/>
                    <a:pt x="19440" y="90"/>
                    <a:pt x="20520" y="522"/>
                  </a:cubicBezTo>
                  <a:cubicBezTo>
                    <a:pt x="21600" y="954"/>
                    <a:pt x="21168" y="1674"/>
                    <a:pt x="19008" y="2682"/>
                  </a:cubicBezTo>
                  <a:cubicBezTo>
                    <a:pt x="16848" y="3690"/>
                    <a:pt x="12960" y="4986"/>
                    <a:pt x="10584" y="5994"/>
                  </a:cubicBezTo>
                  <a:cubicBezTo>
                    <a:pt x="8208" y="7002"/>
                    <a:pt x="7344" y="7722"/>
                    <a:pt x="7992" y="8802"/>
                  </a:cubicBezTo>
                  <a:cubicBezTo>
                    <a:pt x="8640" y="9882"/>
                    <a:pt x="10800" y="11322"/>
                    <a:pt x="13392" y="13050"/>
                  </a:cubicBezTo>
                  <a:cubicBezTo>
                    <a:pt x="15984" y="14778"/>
                    <a:pt x="19008" y="16794"/>
                    <a:pt x="20304" y="18162"/>
                  </a:cubicBezTo>
                  <a:cubicBezTo>
                    <a:pt x="21600" y="19530"/>
                    <a:pt x="21168" y="20250"/>
                    <a:pt x="19656" y="20754"/>
                  </a:cubicBezTo>
                  <a:cubicBezTo>
                    <a:pt x="18144" y="21258"/>
                    <a:pt x="15552" y="21546"/>
                    <a:pt x="12312" y="21330"/>
                  </a:cubicBezTo>
                  <a:cubicBezTo>
                    <a:pt x="9072" y="21114"/>
                    <a:pt x="5184" y="20394"/>
                    <a:pt x="3024" y="19602"/>
                  </a:cubicBezTo>
                  <a:cubicBezTo>
                    <a:pt x="864" y="18810"/>
                    <a:pt x="432" y="17946"/>
                    <a:pt x="0" y="17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8915976" y="6262483"/>
              <a:ext cx="177225" cy="16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62" fill="norm" stroke="1" extrusionOk="0">
                  <a:moveTo>
                    <a:pt x="8220" y="6162"/>
                  </a:moveTo>
                  <a:cubicBezTo>
                    <a:pt x="9476" y="6162"/>
                    <a:pt x="10731" y="6162"/>
                    <a:pt x="11987" y="5762"/>
                  </a:cubicBezTo>
                  <a:cubicBezTo>
                    <a:pt x="13243" y="5362"/>
                    <a:pt x="14499" y="4562"/>
                    <a:pt x="15252" y="3495"/>
                  </a:cubicBezTo>
                  <a:cubicBezTo>
                    <a:pt x="16006" y="2429"/>
                    <a:pt x="16257" y="1095"/>
                    <a:pt x="15378" y="429"/>
                  </a:cubicBezTo>
                  <a:cubicBezTo>
                    <a:pt x="14499" y="-238"/>
                    <a:pt x="12489" y="-238"/>
                    <a:pt x="9727" y="1229"/>
                  </a:cubicBezTo>
                  <a:cubicBezTo>
                    <a:pt x="6964" y="2695"/>
                    <a:pt x="3448" y="5629"/>
                    <a:pt x="1564" y="7762"/>
                  </a:cubicBezTo>
                  <a:cubicBezTo>
                    <a:pt x="-320" y="9895"/>
                    <a:pt x="-571" y="11229"/>
                    <a:pt x="1187" y="12962"/>
                  </a:cubicBezTo>
                  <a:cubicBezTo>
                    <a:pt x="2945" y="14695"/>
                    <a:pt x="6713" y="16829"/>
                    <a:pt x="10355" y="18295"/>
                  </a:cubicBezTo>
                  <a:cubicBezTo>
                    <a:pt x="13996" y="19762"/>
                    <a:pt x="17513" y="20562"/>
                    <a:pt x="21029" y="2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9433659" y="6147997"/>
              <a:ext cx="269141" cy="25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55" fill="norm" stroke="1" extrusionOk="0">
                  <a:moveTo>
                    <a:pt x="21457" y="935"/>
                  </a:moveTo>
                  <a:cubicBezTo>
                    <a:pt x="20782" y="395"/>
                    <a:pt x="20107" y="-145"/>
                    <a:pt x="17998" y="35"/>
                  </a:cubicBezTo>
                  <a:cubicBezTo>
                    <a:pt x="15888" y="215"/>
                    <a:pt x="12344" y="1115"/>
                    <a:pt x="9645" y="2015"/>
                  </a:cubicBezTo>
                  <a:cubicBezTo>
                    <a:pt x="6944" y="2915"/>
                    <a:pt x="5088" y="3815"/>
                    <a:pt x="3823" y="4535"/>
                  </a:cubicBezTo>
                  <a:cubicBezTo>
                    <a:pt x="2557" y="5255"/>
                    <a:pt x="1882" y="5795"/>
                    <a:pt x="1882" y="6425"/>
                  </a:cubicBezTo>
                  <a:cubicBezTo>
                    <a:pt x="1882" y="7055"/>
                    <a:pt x="2557" y="7775"/>
                    <a:pt x="4413" y="8315"/>
                  </a:cubicBezTo>
                  <a:cubicBezTo>
                    <a:pt x="6269" y="8855"/>
                    <a:pt x="9307" y="9215"/>
                    <a:pt x="11248" y="9575"/>
                  </a:cubicBezTo>
                  <a:cubicBezTo>
                    <a:pt x="13188" y="9935"/>
                    <a:pt x="14032" y="10295"/>
                    <a:pt x="14201" y="10835"/>
                  </a:cubicBezTo>
                  <a:cubicBezTo>
                    <a:pt x="14369" y="11375"/>
                    <a:pt x="13863" y="12095"/>
                    <a:pt x="12260" y="13085"/>
                  </a:cubicBezTo>
                  <a:cubicBezTo>
                    <a:pt x="10657" y="14075"/>
                    <a:pt x="7957" y="15335"/>
                    <a:pt x="5932" y="16235"/>
                  </a:cubicBezTo>
                  <a:cubicBezTo>
                    <a:pt x="3907" y="17135"/>
                    <a:pt x="2557" y="17675"/>
                    <a:pt x="1544" y="18305"/>
                  </a:cubicBezTo>
                  <a:cubicBezTo>
                    <a:pt x="532" y="18935"/>
                    <a:pt x="-143" y="19655"/>
                    <a:pt x="26" y="20195"/>
                  </a:cubicBezTo>
                  <a:cubicBezTo>
                    <a:pt x="194" y="20735"/>
                    <a:pt x="1207" y="21095"/>
                    <a:pt x="4498" y="21275"/>
                  </a:cubicBezTo>
                  <a:cubicBezTo>
                    <a:pt x="7788" y="21455"/>
                    <a:pt x="13357" y="21455"/>
                    <a:pt x="18926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9404350" y="6584445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9385300" y="6498631"/>
              <a:ext cx="69850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964" y="10884"/>
                    <a:pt x="3927" y="1066"/>
                    <a:pt x="7527" y="84"/>
                  </a:cubicBezTo>
                  <a:cubicBezTo>
                    <a:pt x="11127" y="-898"/>
                    <a:pt x="16364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9461500" y="6559045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9429750" y="6647945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9607549" y="6578095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9557758" y="5887900"/>
              <a:ext cx="121905" cy="13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0761" fill="norm" stroke="1" extrusionOk="0">
                  <a:moveTo>
                    <a:pt x="2023" y="8800"/>
                  </a:moveTo>
                  <a:cubicBezTo>
                    <a:pt x="2389" y="10488"/>
                    <a:pt x="2755" y="12175"/>
                    <a:pt x="2389" y="14538"/>
                  </a:cubicBezTo>
                  <a:cubicBezTo>
                    <a:pt x="2023" y="16901"/>
                    <a:pt x="924" y="19938"/>
                    <a:pt x="375" y="20613"/>
                  </a:cubicBezTo>
                  <a:cubicBezTo>
                    <a:pt x="-174" y="21288"/>
                    <a:pt x="-174" y="19601"/>
                    <a:pt x="741" y="16563"/>
                  </a:cubicBezTo>
                  <a:cubicBezTo>
                    <a:pt x="1657" y="13526"/>
                    <a:pt x="3487" y="9138"/>
                    <a:pt x="6050" y="6100"/>
                  </a:cubicBezTo>
                  <a:cubicBezTo>
                    <a:pt x="8612" y="3063"/>
                    <a:pt x="11907" y="1375"/>
                    <a:pt x="14653" y="532"/>
                  </a:cubicBezTo>
                  <a:cubicBezTo>
                    <a:pt x="17399" y="-312"/>
                    <a:pt x="19595" y="-312"/>
                    <a:pt x="20511" y="1713"/>
                  </a:cubicBezTo>
                  <a:cubicBezTo>
                    <a:pt x="21426" y="3738"/>
                    <a:pt x="21060" y="7788"/>
                    <a:pt x="20694" y="11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9738647" y="6076445"/>
              <a:ext cx="135604" cy="33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49" fill="norm" stroke="1" extrusionOk="0">
                  <a:moveTo>
                    <a:pt x="21289" y="805"/>
                  </a:moveTo>
                  <a:cubicBezTo>
                    <a:pt x="19960" y="402"/>
                    <a:pt x="18631" y="0"/>
                    <a:pt x="17301" y="0"/>
                  </a:cubicBezTo>
                  <a:cubicBezTo>
                    <a:pt x="15972" y="0"/>
                    <a:pt x="14643" y="402"/>
                    <a:pt x="13147" y="939"/>
                  </a:cubicBezTo>
                  <a:cubicBezTo>
                    <a:pt x="11652" y="1476"/>
                    <a:pt x="9991" y="2147"/>
                    <a:pt x="8827" y="2817"/>
                  </a:cubicBezTo>
                  <a:cubicBezTo>
                    <a:pt x="7664" y="3488"/>
                    <a:pt x="7000" y="4159"/>
                    <a:pt x="7498" y="4696"/>
                  </a:cubicBezTo>
                  <a:cubicBezTo>
                    <a:pt x="7997" y="5232"/>
                    <a:pt x="9658" y="5635"/>
                    <a:pt x="11320" y="6104"/>
                  </a:cubicBezTo>
                  <a:cubicBezTo>
                    <a:pt x="12981" y="6574"/>
                    <a:pt x="14643" y="7111"/>
                    <a:pt x="15474" y="7714"/>
                  </a:cubicBezTo>
                  <a:cubicBezTo>
                    <a:pt x="16304" y="8318"/>
                    <a:pt x="16304" y="8989"/>
                    <a:pt x="15474" y="9458"/>
                  </a:cubicBezTo>
                  <a:cubicBezTo>
                    <a:pt x="14643" y="9928"/>
                    <a:pt x="12981" y="10196"/>
                    <a:pt x="11320" y="10398"/>
                  </a:cubicBezTo>
                  <a:cubicBezTo>
                    <a:pt x="9658" y="10599"/>
                    <a:pt x="7997" y="10733"/>
                    <a:pt x="7997" y="10867"/>
                  </a:cubicBezTo>
                  <a:cubicBezTo>
                    <a:pt x="7997" y="11001"/>
                    <a:pt x="9658" y="11135"/>
                    <a:pt x="10489" y="11739"/>
                  </a:cubicBezTo>
                  <a:cubicBezTo>
                    <a:pt x="11320" y="12343"/>
                    <a:pt x="11320" y="13416"/>
                    <a:pt x="10157" y="14489"/>
                  </a:cubicBezTo>
                  <a:cubicBezTo>
                    <a:pt x="8994" y="15563"/>
                    <a:pt x="6667" y="16636"/>
                    <a:pt x="4840" y="17441"/>
                  </a:cubicBezTo>
                  <a:cubicBezTo>
                    <a:pt x="3012" y="18246"/>
                    <a:pt x="1683" y="18783"/>
                    <a:pt x="852" y="19386"/>
                  </a:cubicBezTo>
                  <a:cubicBezTo>
                    <a:pt x="21" y="19990"/>
                    <a:pt x="-311" y="20661"/>
                    <a:pt x="354" y="21063"/>
                  </a:cubicBezTo>
                  <a:cubicBezTo>
                    <a:pt x="1018" y="21466"/>
                    <a:pt x="2680" y="21600"/>
                    <a:pt x="6003" y="21533"/>
                  </a:cubicBezTo>
                  <a:cubicBezTo>
                    <a:pt x="9326" y="21466"/>
                    <a:pt x="14311" y="21198"/>
                    <a:pt x="19295" y="20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9956800" y="6152645"/>
              <a:ext cx="1079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10094055" y="6146295"/>
              <a:ext cx="5959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20970" y="0"/>
                  </a:moveTo>
                  <a:cubicBezTo>
                    <a:pt x="17246" y="360"/>
                    <a:pt x="13522" y="720"/>
                    <a:pt x="9798" y="1980"/>
                  </a:cubicBezTo>
                  <a:cubicBezTo>
                    <a:pt x="6073" y="3240"/>
                    <a:pt x="2349" y="5400"/>
                    <a:pt x="860" y="8820"/>
                  </a:cubicBezTo>
                  <a:cubicBezTo>
                    <a:pt x="-630" y="12240"/>
                    <a:pt x="115" y="16920"/>
                    <a:pt x="8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10153650" y="6387595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10198100" y="6260595"/>
              <a:ext cx="12700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0800"/>
                    <a:pt x="21600" y="21600"/>
                    <a:pt x="18000" y="21600"/>
                  </a:cubicBezTo>
                  <a:cubicBezTo>
                    <a:pt x="14400" y="21600"/>
                    <a:pt x="7200" y="108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10356850" y="6311395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10533136" y="6178045"/>
              <a:ext cx="10311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21045" y="0"/>
                  </a:moveTo>
                  <a:cubicBezTo>
                    <a:pt x="16725" y="1200"/>
                    <a:pt x="12405" y="2400"/>
                    <a:pt x="8733" y="4629"/>
                  </a:cubicBezTo>
                  <a:cubicBezTo>
                    <a:pt x="5061" y="6857"/>
                    <a:pt x="2037" y="10114"/>
                    <a:pt x="741" y="12600"/>
                  </a:cubicBezTo>
                  <a:cubicBezTo>
                    <a:pt x="-555" y="15086"/>
                    <a:pt x="-123" y="16800"/>
                    <a:pt x="1821" y="18171"/>
                  </a:cubicBezTo>
                  <a:cubicBezTo>
                    <a:pt x="3765" y="19543"/>
                    <a:pt x="7221" y="20571"/>
                    <a:pt x="106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10604500" y="6112970"/>
              <a:ext cx="120145" cy="44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72" fill="norm" stroke="1" extrusionOk="0">
                  <a:moveTo>
                    <a:pt x="0" y="21472"/>
                  </a:moveTo>
                  <a:cubicBezTo>
                    <a:pt x="1895" y="17498"/>
                    <a:pt x="3789" y="13525"/>
                    <a:pt x="5684" y="10264"/>
                  </a:cubicBezTo>
                  <a:cubicBezTo>
                    <a:pt x="7579" y="7004"/>
                    <a:pt x="9474" y="4457"/>
                    <a:pt x="11179" y="2827"/>
                  </a:cubicBezTo>
                  <a:cubicBezTo>
                    <a:pt x="12884" y="1197"/>
                    <a:pt x="14400" y="483"/>
                    <a:pt x="16105" y="178"/>
                  </a:cubicBezTo>
                  <a:cubicBezTo>
                    <a:pt x="17811" y="-128"/>
                    <a:pt x="19705" y="-26"/>
                    <a:pt x="20653" y="381"/>
                  </a:cubicBezTo>
                  <a:cubicBezTo>
                    <a:pt x="21600" y="789"/>
                    <a:pt x="21600" y="1502"/>
                    <a:pt x="21411" y="2368"/>
                  </a:cubicBezTo>
                  <a:cubicBezTo>
                    <a:pt x="21221" y="3234"/>
                    <a:pt x="20842" y="4253"/>
                    <a:pt x="20084" y="5017"/>
                  </a:cubicBezTo>
                  <a:cubicBezTo>
                    <a:pt x="19326" y="5781"/>
                    <a:pt x="18189" y="6291"/>
                    <a:pt x="18379" y="6851"/>
                  </a:cubicBezTo>
                  <a:cubicBezTo>
                    <a:pt x="18568" y="7412"/>
                    <a:pt x="20084" y="8023"/>
                    <a:pt x="20842" y="8685"/>
                  </a:cubicBezTo>
                  <a:cubicBezTo>
                    <a:pt x="21600" y="9347"/>
                    <a:pt x="21600" y="10061"/>
                    <a:pt x="19895" y="10519"/>
                  </a:cubicBezTo>
                  <a:cubicBezTo>
                    <a:pt x="18189" y="10978"/>
                    <a:pt x="14779" y="11181"/>
                    <a:pt x="11368" y="1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10737850" y="6279645"/>
              <a:ext cx="39818" cy="7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132" fill="norm" stroke="1" extrusionOk="0">
                  <a:moveTo>
                    <a:pt x="16200" y="5400"/>
                  </a:moveTo>
                  <a:cubicBezTo>
                    <a:pt x="11880" y="7800"/>
                    <a:pt x="7560" y="10200"/>
                    <a:pt x="5400" y="12900"/>
                  </a:cubicBezTo>
                  <a:cubicBezTo>
                    <a:pt x="3240" y="15600"/>
                    <a:pt x="3240" y="18600"/>
                    <a:pt x="5940" y="20100"/>
                  </a:cubicBezTo>
                  <a:cubicBezTo>
                    <a:pt x="8640" y="21600"/>
                    <a:pt x="14040" y="21600"/>
                    <a:pt x="17280" y="19200"/>
                  </a:cubicBezTo>
                  <a:cubicBezTo>
                    <a:pt x="20520" y="16800"/>
                    <a:pt x="21600" y="12000"/>
                    <a:pt x="18360" y="8400"/>
                  </a:cubicBezTo>
                  <a:cubicBezTo>
                    <a:pt x="15120" y="4800"/>
                    <a:pt x="7560" y="24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10687993" y="5974845"/>
              <a:ext cx="113408" cy="9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74" fill="norm" stroke="1" extrusionOk="0">
                  <a:moveTo>
                    <a:pt x="6894" y="7200"/>
                  </a:moveTo>
                  <a:cubicBezTo>
                    <a:pt x="5716" y="9600"/>
                    <a:pt x="4538" y="12000"/>
                    <a:pt x="3163" y="14880"/>
                  </a:cubicBezTo>
                  <a:cubicBezTo>
                    <a:pt x="1789" y="17760"/>
                    <a:pt x="218" y="21120"/>
                    <a:pt x="21" y="21360"/>
                  </a:cubicBezTo>
                  <a:cubicBezTo>
                    <a:pt x="-175" y="21600"/>
                    <a:pt x="1003" y="18720"/>
                    <a:pt x="2967" y="15120"/>
                  </a:cubicBezTo>
                  <a:cubicBezTo>
                    <a:pt x="4930" y="11520"/>
                    <a:pt x="7680" y="7200"/>
                    <a:pt x="10036" y="4320"/>
                  </a:cubicBezTo>
                  <a:cubicBezTo>
                    <a:pt x="12392" y="1440"/>
                    <a:pt x="14356" y="0"/>
                    <a:pt x="16320" y="0"/>
                  </a:cubicBezTo>
                  <a:cubicBezTo>
                    <a:pt x="18283" y="0"/>
                    <a:pt x="20247" y="1440"/>
                    <a:pt x="20836" y="4320"/>
                  </a:cubicBezTo>
                  <a:cubicBezTo>
                    <a:pt x="21425" y="7200"/>
                    <a:pt x="20640" y="11520"/>
                    <a:pt x="19854" y="15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10826750" y="6298695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10883900" y="6247895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10915650" y="6086705"/>
              <a:ext cx="110898" cy="44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12" fill="norm" stroke="1" extrusionOk="0">
                  <a:moveTo>
                    <a:pt x="0" y="21512"/>
                  </a:moveTo>
                  <a:cubicBezTo>
                    <a:pt x="1630" y="18101"/>
                    <a:pt x="3260" y="14691"/>
                    <a:pt x="5094" y="11642"/>
                  </a:cubicBezTo>
                  <a:cubicBezTo>
                    <a:pt x="6928" y="8593"/>
                    <a:pt x="8966" y="5906"/>
                    <a:pt x="10392" y="4149"/>
                  </a:cubicBezTo>
                  <a:cubicBezTo>
                    <a:pt x="11819" y="2392"/>
                    <a:pt x="12634" y="1566"/>
                    <a:pt x="13653" y="945"/>
                  </a:cubicBezTo>
                  <a:cubicBezTo>
                    <a:pt x="14672" y="325"/>
                    <a:pt x="15894" y="-88"/>
                    <a:pt x="17117" y="15"/>
                  </a:cubicBezTo>
                  <a:cubicBezTo>
                    <a:pt x="18340" y="119"/>
                    <a:pt x="19562" y="739"/>
                    <a:pt x="20377" y="1359"/>
                  </a:cubicBezTo>
                  <a:cubicBezTo>
                    <a:pt x="21192" y="1979"/>
                    <a:pt x="21600" y="2599"/>
                    <a:pt x="21192" y="3426"/>
                  </a:cubicBezTo>
                  <a:cubicBezTo>
                    <a:pt x="20785" y="4253"/>
                    <a:pt x="19562" y="5286"/>
                    <a:pt x="18951" y="6165"/>
                  </a:cubicBezTo>
                  <a:cubicBezTo>
                    <a:pt x="18340" y="7043"/>
                    <a:pt x="18340" y="7767"/>
                    <a:pt x="18543" y="8438"/>
                  </a:cubicBezTo>
                  <a:cubicBezTo>
                    <a:pt x="18747" y="9110"/>
                    <a:pt x="19155" y="9730"/>
                    <a:pt x="17525" y="10195"/>
                  </a:cubicBezTo>
                  <a:cubicBezTo>
                    <a:pt x="15894" y="10660"/>
                    <a:pt x="12226" y="10970"/>
                    <a:pt x="8558" y="11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11074399" y="6279645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10986441" y="5966057"/>
              <a:ext cx="81609" cy="7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648" fill="norm" stroke="1" extrusionOk="0">
                  <a:moveTo>
                    <a:pt x="6400" y="3961"/>
                  </a:moveTo>
                  <a:cubicBezTo>
                    <a:pt x="5846" y="6730"/>
                    <a:pt x="5292" y="9499"/>
                    <a:pt x="3908" y="12822"/>
                  </a:cubicBezTo>
                  <a:cubicBezTo>
                    <a:pt x="2523" y="16145"/>
                    <a:pt x="308" y="20022"/>
                    <a:pt x="31" y="20576"/>
                  </a:cubicBezTo>
                  <a:cubicBezTo>
                    <a:pt x="-246" y="21130"/>
                    <a:pt x="1416" y="18361"/>
                    <a:pt x="2800" y="15592"/>
                  </a:cubicBezTo>
                  <a:cubicBezTo>
                    <a:pt x="4185" y="12822"/>
                    <a:pt x="5292" y="10053"/>
                    <a:pt x="6954" y="7007"/>
                  </a:cubicBezTo>
                  <a:cubicBezTo>
                    <a:pt x="8616" y="3961"/>
                    <a:pt x="10831" y="638"/>
                    <a:pt x="12769" y="84"/>
                  </a:cubicBezTo>
                  <a:cubicBezTo>
                    <a:pt x="14708" y="-470"/>
                    <a:pt x="16369" y="1745"/>
                    <a:pt x="17754" y="5622"/>
                  </a:cubicBezTo>
                  <a:cubicBezTo>
                    <a:pt x="19139" y="9499"/>
                    <a:pt x="20246" y="15038"/>
                    <a:pt x="21354" y="20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11118850" y="6152645"/>
              <a:ext cx="1143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11125200" y="6146295"/>
              <a:ext cx="1016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4413"/>
                    <a:pt x="11700" y="8826"/>
                    <a:pt x="8100" y="12426"/>
                  </a:cubicBezTo>
                  <a:cubicBezTo>
                    <a:pt x="4500" y="16026"/>
                    <a:pt x="2250" y="188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11239500" y="6324095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11245849" y="619709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11315700" y="6108195"/>
              <a:ext cx="7948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600" fill="norm" stroke="1" extrusionOk="0">
                  <a:moveTo>
                    <a:pt x="0" y="0"/>
                  </a:moveTo>
                  <a:cubicBezTo>
                    <a:pt x="6480" y="3429"/>
                    <a:pt x="12960" y="6857"/>
                    <a:pt x="16740" y="9600"/>
                  </a:cubicBezTo>
                  <a:cubicBezTo>
                    <a:pt x="20520" y="12343"/>
                    <a:pt x="21600" y="14400"/>
                    <a:pt x="18360" y="16286"/>
                  </a:cubicBezTo>
                  <a:cubicBezTo>
                    <a:pt x="15120" y="18171"/>
                    <a:pt x="756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11398250" y="6127245"/>
              <a:ext cx="6058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0" y="0"/>
                  </a:moveTo>
                  <a:cubicBezTo>
                    <a:pt x="3724" y="150"/>
                    <a:pt x="7448" y="300"/>
                    <a:pt x="11172" y="1050"/>
                  </a:cubicBezTo>
                  <a:cubicBezTo>
                    <a:pt x="14897" y="1800"/>
                    <a:pt x="18621" y="3150"/>
                    <a:pt x="19738" y="4200"/>
                  </a:cubicBezTo>
                  <a:cubicBezTo>
                    <a:pt x="20855" y="5250"/>
                    <a:pt x="19366" y="6000"/>
                    <a:pt x="16386" y="6675"/>
                  </a:cubicBezTo>
                  <a:cubicBezTo>
                    <a:pt x="13407" y="7350"/>
                    <a:pt x="8938" y="7950"/>
                    <a:pt x="7448" y="8625"/>
                  </a:cubicBezTo>
                  <a:cubicBezTo>
                    <a:pt x="5959" y="9300"/>
                    <a:pt x="7448" y="10050"/>
                    <a:pt x="10055" y="11475"/>
                  </a:cubicBezTo>
                  <a:cubicBezTo>
                    <a:pt x="12662" y="12900"/>
                    <a:pt x="16386" y="15000"/>
                    <a:pt x="18621" y="16425"/>
                  </a:cubicBezTo>
                  <a:cubicBezTo>
                    <a:pt x="20855" y="17850"/>
                    <a:pt x="21600" y="18600"/>
                    <a:pt x="21228" y="19350"/>
                  </a:cubicBezTo>
                  <a:cubicBezTo>
                    <a:pt x="20855" y="20100"/>
                    <a:pt x="19366" y="20850"/>
                    <a:pt x="16759" y="21225"/>
                  </a:cubicBezTo>
                  <a:cubicBezTo>
                    <a:pt x="14152" y="21600"/>
                    <a:pt x="10428" y="21600"/>
                    <a:pt x="67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11442700" y="5968966"/>
              <a:ext cx="120650" cy="12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1000"/>
                  </a:moveTo>
                  <a:cubicBezTo>
                    <a:pt x="1895" y="640"/>
                    <a:pt x="3789" y="280"/>
                    <a:pt x="5874" y="100"/>
                  </a:cubicBezTo>
                  <a:cubicBezTo>
                    <a:pt x="7958" y="-80"/>
                    <a:pt x="10232" y="-80"/>
                    <a:pt x="11937" y="640"/>
                  </a:cubicBezTo>
                  <a:cubicBezTo>
                    <a:pt x="13642" y="1360"/>
                    <a:pt x="14779" y="2800"/>
                    <a:pt x="14589" y="4240"/>
                  </a:cubicBezTo>
                  <a:cubicBezTo>
                    <a:pt x="14400" y="5680"/>
                    <a:pt x="12884" y="7120"/>
                    <a:pt x="10800" y="8740"/>
                  </a:cubicBezTo>
                  <a:cubicBezTo>
                    <a:pt x="8716" y="10360"/>
                    <a:pt x="6063" y="12160"/>
                    <a:pt x="5495" y="13600"/>
                  </a:cubicBezTo>
                  <a:cubicBezTo>
                    <a:pt x="4926" y="15040"/>
                    <a:pt x="6442" y="16120"/>
                    <a:pt x="9474" y="17380"/>
                  </a:cubicBezTo>
                  <a:cubicBezTo>
                    <a:pt x="12505" y="18640"/>
                    <a:pt x="17053" y="20080"/>
                    <a:pt x="21600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9029699" y="6813045"/>
              <a:ext cx="214321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0" y="15785"/>
                  </a:moveTo>
                  <a:cubicBezTo>
                    <a:pt x="597" y="14677"/>
                    <a:pt x="1194" y="13569"/>
                    <a:pt x="1876" y="12462"/>
                  </a:cubicBezTo>
                  <a:cubicBezTo>
                    <a:pt x="2559" y="11354"/>
                    <a:pt x="3326" y="10246"/>
                    <a:pt x="4094" y="9138"/>
                  </a:cubicBezTo>
                  <a:cubicBezTo>
                    <a:pt x="4862" y="8031"/>
                    <a:pt x="5629" y="6923"/>
                    <a:pt x="6503" y="5815"/>
                  </a:cubicBezTo>
                  <a:cubicBezTo>
                    <a:pt x="7378" y="4708"/>
                    <a:pt x="8359" y="3600"/>
                    <a:pt x="9169" y="3046"/>
                  </a:cubicBezTo>
                  <a:cubicBezTo>
                    <a:pt x="9979" y="2492"/>
                    <a:pt x="10619" y="2492"/>
                    <a:pt x="11408" y="2492"/>
                  </a:cubicBezTo>
                  <a:cubicBezTo>
                    <a:pt x="12197" y="2492"/>
                    <a:pt x="13135" y="2492"/>
                    <a:pt x="13988" y="2769"/>
                  </a:cubicBezTo>
                  <a:cubicBezTo>
                    <a:pt x="14841" y="3046"/>
                    <a:pt x="15608" y="3600"/>
                    <a:pt x="16387" y="4154"/>
                  </a:cubicBezTo>
                  <a:cubicBezTo>
                    <a:pt x="17165" y="4708"/>
                    <a:pt x="17954" y="5262"/>
                    <a:pt x="18434" y="5538"/>
                  </a:cubicBezTo>
                  <a:cubicBezTo>
                    <a:pt x="18913" y="5815"/>
                    <a:pt x="19084" y="5815"/>
                    <a:pt x="19254" y="5677"/>
                  </a:cubicBezTo>
                  <a:cubicBezTo>
                    <a:pt x="19425" y="5538"/>
                    <a:pt x="19596" y="5262"/>
                    <a:pt x="19617" y="4708"/>
                  </a:cubicBezTo>
                  <a:cubicBezTo>
                    <a:pt x="19638" y="4154"/>
                    <a:pt x="19510" y="3323"/>
                    <a:pt x="19041" y="2492"/>
                  </a:cubicBezTo>
                  <a:cubicBezTo>
                    <a:pt x="18572" y="1662"/>
                    <a:pt x="17762" y="831"/>
                    <a:pt x="16898" y="415"/>
                  </a:cubicBezTo>
                  <a:cubicBezTo>
                    <a:pt x="16035" y="0"/>
                    <a:pt x="15118" y="0"/>
                    <a:pt x="14276" y="0"/>
                  </a:cubicBezTo>
                  <a:cubicBezTo>
                    <a:pt x="13433" y="0"/>
                    <a:pt x="12666" y="0"/>
                    <a:pt x="11877" y="277"/>
                  </a:cubicBezTo>
                  <a:cubicBezTo>
                    <a:pt x="11088" y="554"/>
                    <a:pt x="10278" y="1108"/>
                    <a:pt x="9521" y="1662"/>
                  </a:cubicBezTo>
                  <a:cubicBezTo>
                    <a:pt x="8764" y="2215"/>
                    <a:pt x="8060" y="2769"/>
                    <a:pt x="7292" y="3877"/>
                  </a:cubicBezTo>
                  <a:cubicBezTo>
                    <a:pt x="6525" y="4985"/>
                    <a:pt x="5693" y="6646"/>
                    <a:pt x="4872" y="8446"/>
                  </a:cubicBezTo>
                  <a:cubicBezTo>
                    <a:pt x="4051" y="10246"/>
                    <a:pt x="3241" y="12185"/>
                    <a:pt x="2676" y="13708"/>
                  </a:cubicBezTo>
                  <a:cubicBezTo>
                    <a:pt x="2111" y="15231"/>
                    <a:pt x="1791" y="16338"/>
                    <a:pt x="1557" y="17308"/>
                  </a:cubicBezTo>
                  <a:cubicBezTo>
                    <a:pt x="1322" y="18277"/>
                    <a:pt x="1173" y="19108"/>
                    <a:pt x="1183" y="19523"/>
                  </a:cubicBezTo>
                  <a:cubicBezTo>
                    <a:pt x="1194" y="19938"/>
                    <a:pt x="1365" y="19938"/>
                    <a:pt x="1866" y="19523"/>
                  </a:cubicBezTo>
                  <a:cubicBezTo>
                    <a:pt x="2367" y="19108"/>
                    <a:pt x="3198" y="18277"/>
                    <a:pt x="4083" y="17446"/>
                  </a:cubicBezTo>
                  <a:cubicBezTo>
                    <a:pt x="4968" y="16615"/>
                    <a:pt x="5906" y="15785"/>
                    <a:pt x="6738" y="15092"/>
                  </a:cubicBezTo>
                  <a:cubicBezTo>
                    <a:pt x="7570" y="14400"/>
                    <a:pt x="8295" y="13846"/>
                    <a:pt x="9041" y="13292"/>
                  </a:cubicBezTo>
                  <a:cubicBezTo>
                    <a:pt x="9787" y="12738"/>
                    <a:pt x="10555" y="12185"/>
                    <a:pt x="11322" y="11908"/>
                  </a:cubicBezTo>
                  <a:cubicBezTo>
                    <a:pt x="12090" y="11631"/>
                    <a:pt x="12858" y="11631"/>
                    <a:pt x="13593" y="11631"/>
                  </a:cubicBezTo>
                  <a:cubicBezTo>
                    <a:pt x="14329" y="11631"/>
                    <a:pt x="15033" y="11631"/>
                    <a:pt x="15854" y="11908"/>
                  </a:cubicBezTo>
                  <a:cubicBezTo>
                    <a:pt x="16674" y="12185"/>
                    <a:pt x="17613" y="12738"/>
                    <a:pt x="18455" y="13431"/>
                  </a:cubicBezTo>
                  <a:cubicBezTo>
                    <a:pt x="19297" y="14123"/>
                    <a:pt x="20043" y="14954"/>
                    <a:pt x="20513" y="15369"/>
                  </a:cubicBezTo>
                  <a:cubicBezTo>
                    <a:pt x="20982" y="15785"/>
                    <a:pt x="21174" y="15785"/>
                    <a:pt x="21323" y="15785"/>
                  </a:cubicBezTo>
                  <a:cubicBezTo>
                    <a:pt x="21472" y="15785"/>
                    <a:pt x="21579" y="15785"/>
                    <a:pt x="21589" y="15369"/>
                  </a:cubicBezTo>
                  <a:cubicBezTo>
                    <a:pt x="21600" y="14954"/>
                    <a:pt x="21515" y="14123"/>
                    <a:pt x="21120" y="12738"/>
                  </a:cubicBezTo>
                  <a:cubicBezTo>
                    <a:pt x="20726" y="11354"/>
                    <a:pt x="20022" y="9415"/>
                    <a:pt x="19286" y="7892"/>
                  </a:cubicBezTo>
                  <a:cubicBezTo>
                    <a:pt x="18551" y="6369"/>
                    <a:pt x="17783" y="5262"/>
                    <a:pt x="17069" y="4569"/>
                  </a:cubicBezTo>
                  <a:cubicBezTo>
                    <a:pt x="16355" y="3877"/>
                    <a:pt x="15694" y="3600"/>
                    <a:pt x="14947" y="3462"/>
                  </a:cubicBezTo>
                  <a:cubicBezTo>
                    <a:pt x="14201" y="3323"/>
                    <a:pt x="13369" y="3323"/>
                    <a:pt x="12495" y="3738"/>
                  </a:cubicBezTo>
                  <a:cubicBezTo>
                    <a:pt x="11621" y="4154"/>
                    <a:pt x="10704" y="4985"/>
                    <a:pt x="9787" y="6092"/>
                  </a:cubicBezTo>
                  <a:cubicBezTo>
                    <a:pt x="8870" y="7200"/>
                    <a:pt x="7953" y="8585"/>
                    <a:pt x="7143" y="9969"/>
                  </a:cubicBezTo>
                  <a:cubicBezTo>
                    <a:pt x="6333" y="11354"/>
                    <a:pt x="5629" y="12738"/>
                    <a:pt x="5064" y="13846"/>
                  </a:cubicBezTo>
                  <a:cubicBezTo>
                    <a:pt x="4499" y="14954"/>
                    <a:pt x="4073" y="15785"/>
                    <a:pt x="3806" y="16477"/>
                  </a:cubicBezTo>
                  <a:cubicBezTo>
                    <a:pt x="3540" y="17169"/>
                    <a:pt x="3433" y="17723"/>
                    <a:pt x="3476" y="18000"/>
                  </a:cubicBezTo>
                  <a:cubicBezTo>
                    <a:pt x="3518" y="18277"/>
                    <a:pt x="3710" y="18277"/>
                    <a:pt x="4201" y="18138"/>
                  </a:cubicBezTo>
                  <a:cubicBezTo>
                    <a:pt x="4691" y="18000"/>
                    <a:pt x="5480" y="17723"/>
                    <a:pt x="6322" y="17031"/>
                  </a:cubicBezTo>
                  <a:cubicBezTo>
                    <a:pt x="7164" y="16338"/>
                    <a:pt x="8060" y="15231"/>
                    <a:pt x="8849" y="14538"/>
                  </a:cubicBezTo>
                  <a:cubicBezTo>
                    <a:pt x="9638" y="13846"/>
                    <a:pt x="10320" y="13569"/>
                    <a:pt x="11077" y="13292"/>
                  </a:cubicBezTo>
                  <a:cubicBezTo>
                    <a:pt x="11834" y="13015"/>
                    <a:pt x="12666" y="12738"/>
                    <a:pt x="13732" y="12738"/>
                  </a:cubicBezTo>
                  <a:cubicBezTo>
                    <a:pt x="14798" y="12738"/>
                    <a:pt x="16099" y="13015"/>
                    <a:pt x="17133" y="13846"/>
                  </a:cubicBezTo>
                  <a:cubicBezTo>
                    <a:pt x="18167" y="14677"/>
                    <a:pt x="18935" y="16062"/>
                    <a:pt x="19585" y="17446"/>
                  </a:cubicBezTo>
                  <a:cubicBezTo>
                    <a:pt x="20235" y="18831"/>
                    <a:pt x="20768" y="20215"/>
                    <a:pt x="213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23" name="Drawing"/>
          <p:cNvGrpSpPr/>
          <p:nvPr/>
        </p:nvGrpSpPr>
        <p:grpSpPr>
          <a:xfrm>
            <a:off x="1092199" y="1559106"/>
            <a:ext cx="11565475" cy="7216595"/>
            <a:chOff x="0" y="0"/>
            <a:chExt cx="11565473" cy="7216593"/>
          </a:xfrm>
        </p:grpSpPr>
        <p:sp>
          <p:nvSpPr>
            <p:cNvPr id="3094" name="Line"/>
            <p:cNvSpPr/>
            <p:nvPr/>
          </p:nvSpPr>
          <p:spPr>
            <a:xfrm>
              <a:off x="78608" y="400926"/>
              <a:ext cx="146907" cy="33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14" fill="norm" stroke="1" extrusionOk="0">
                  <a:moveTo>
                    <a:pt x="16995" y="3804"/>
                  </a:moveTo>
                  <a:cubicBezTo>
                    <a:pt x="17603" y="2717"/>
                    <a:pt x="18212" y="1630"/>
                    <a:pt x="17755" y="951"/>
                  </a:cubicBezTo>
                  <a:cubicBezTo>
                    <a:pt x="17299" y="272"/>
                    <a:pt x="15778" y="0"/>
                    <a:pt x="13344" y="0"/>
                  </a:cubicBezTo>
                  <a:cubicBezTo>
                    <a:pt x="10910" y="0"/>
                    <a:pt x="7564" y="272"/>
                    <a:pt x="4978" y="1087"/>
                  </a:cubicBezTo>
                  <a:cubicBezTo>
                    <a:pt x="2392" y="1902"/>
                    <a:pt x="567" y="3260"/>
                    <a:pt x="110" y="4551"/>
                  </a:cubicBezTo>
                  <a:cubicBezTo>
                    <a:pt x="-346" y="5842"/>
                    <a:pt x="567" y="7064"/>
                    <a:pt x="3761" y="8491"/>
                  </a:cubicBezTo>
                  <a:cubicBezTo>
                    <a:pt x="6955" y="9917"/>
                    <a:pt x="12431" y="11547"/>
                    <a:pt x="15930" y="13177"/>
                  </a:cubicBezTo>
                  <a:cubicBezTo>
                    <a:pt x="19429" y="14808"/>
                    <a:pt x="20950" y="16438"/>
                    <a:pt x="21102" y="17660"/>
                  </a:cubicBezTo>
                  <a:cubicBezTo>
                    <a:pt x="21254" y="18883"/>
                    <a:pt x="20037" y="19698"/>
                    <a:pt x="18364" y="20309"/>
                  </a:cubicBezTo>
                  <a:cubicBezTo>
                    <a:pt x="16691" y="20921"/>
                    <a:pt x="14561" y="21328"/>
                    <a:pt x="12431" y="21464"/>
                  </a:cubicBezTo>
                  <a:cubicBezTo>
                    <a:pt x="10302" y="21600"/>
                    <a:pt x="8172" y="21464"/>
                    <a:pt x="7716" y="20989"/>
                  </a:cubicBezTo>
                  <a:cubicBezTo>
                    <a:pt x="7260" y="20513"/>
                    <a:pt x="8477" y="19698"/>
                    <a:pt x="9693" y="18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324114" y="403043"/>
              <a:ext cx="101336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8044" y="0"/>
                  </a:moveTo>
                  <a:cubicBezTo>
                    <a:pt x="5794" y="1287"/>
                    <a:pt x="3544" y="2575"/>
                    <a:pt x="2194" y="5507"/>
                  </a:cubicBezTo>
                  <a:cubicBezTo>
                    <a:pt x="844" y="8440"/>
                    <a:pt x="394" y="13017"/>
                    <a:pt x="169" y="15735"/>
                  </a:cubicBezTo>
                  <a:cubicBezTo>
                    <a:pt x="-56" y="18453"/>
                    <a:pt x="-56" y="19311"/>
                    <a:pt x="169" y="20098"/>
                  </a:cubicBezTo>
                  <a:cubicBezTo>
                    <a:pt x="394" y="20885"/>
                    <a:pt x="844" y="21600"/>
                    <a:pt x="3544" y="21600"/>
                  </a:cubicBezTo>
                  <a:cubicBezTo>
                    <a:pt x="6244" y="21600"/>
                    <a:pt x="11194" y="20885"/>
                    <a:pt x="14569" y="20098"/>
                  </a:cubicBezTo>
                  <a:cubicBezTo>
                    <a:pt x="17944" y="19311"/>
                    <a:pt x="19744" y="18453"/>
                    <a:pt x="21544" y="17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321530" y="574493"/>
              <a:ext cx="116620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5051" y="14954"/>
                  </a:moveTo>
                  <a:cubicBezTo>
                    <a:pt x="2351" y="18277"/>
                    <a:pt x="-349" y="21600"/>
                    <a:pt x="37" y="21600"/>
                  </a:cubicBezTo>
                  <a:cubicBezTo>
                    <a:pt x="422" y="21600"/>
                    <a:pt x="3894" y="18277"/>
                    <a:pt x="7944" y="14123"/>
                  </a:cubicBezTo>
                  <a:cubicBezTo>
                    <a:pt x="11994" y="9969"/>
                    <a:pt x="16622" y="4985"/>
                    <a:pt x="212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471824" y="483549"/>
              <a:ext cx="210507" cy="38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24" fill="norm" stroke="1" extrusionOk="0">
                  <a:moveTo>
                    <a:pt x="1731" y="6417"/>
                  </a:moveTo>
                  <a:cubicBezTo>
                    <a:pt x="2586" y="5950"/>
                    <a:pt x="3442" y="5483"/>
                    <a:pt x="4297" y="4783"/>
                  </a:cubicBezTo>
                  <a:cubicBezTo>
                    <a:pt x="5153" y="4082"/>
                    <a:pt x="6008" y="3148"/>
                    <a:pt x="5901" y="2740"/>
                  </a:cubicBezTo>
                  <a:cubicBezTo>
                    <a:pt x="5794" y="2331"/>
                    <a:pt x="4725" y="2448"/>
                    <a:pt x="3549" y="3148"/>
                  </a:cubicBezTo>
                  <a:cubicBezTo>
                    <a:pt x="2372" y="3849"/>
                    <a:pt x="1089" y="5133"/>
                    <a:pt x="448" y="6125"/>
                  </a:cubicBezTo>
                  <a:cubicBezTo>
                    <a:pt x="-194" y="7118"/>
                    <a:pt x="-194" y="7818"/>
                    <a:pt x="768" y="8402"/>
                  </a:cubicBezTo>
                  <a:cubicBezTo>
                    <a:pt x="1731" y="8986"/>
                    <a:pt x="3656" y="9453"/>
                    <a:pt x="5580" y="9220"/>
                  </a:cubicBezTo>
                  <a:cubicBezTo>
                    <a:pt x="7505" y="8986"/>
                    <a:pt x="9430" y="8052"/>
                    <a:pt x="10820" y="7351"/>
                  </a:cubicBezTo>
                  <a:cubicBezTo>
                    <a:pt x="12210" y="6651"/>
                    <a:pt x="13065" y="6184"/>
                    <a:pt x="13493" y="6242"/>
                  </a:cubicBezTo>
                  <a:cubicBezTo>
                    <a:pt x="13921" y="6301"/>
                    <a:pt x="13921" y="6884"/>
                    <a:pt x="13921" y="9278"/>
                  </a:cubicBezTo>
                  <a:cubicBezTo>
                    <a:pt x="13921" y="11671"/>
                    <a:pt x="13921" y="15875"/>
                    <a:pt x="13921" y="18327"/>
                  </a:cubicBezTo>
                  <a:cubicBezTo>
                    <a:pt x="13921" y="20778"/>
                    <a:pt x="13921" y="21479"/>
                    <a:pt x="13814" y="21421"/>
                  </a:cubicBezTo>
                  <a:cubicBezTo>
                    <a:pt x="13707" y="21362"/>
                    <a:pt x="13493" y="20545"/>
                    <a:pt x="13172" y="18210"/>
                  </a:cubicBezTo>
                  <a:cubicBezTo>
                    <a:pt x="12852" y="15875"/>
                    <a:pt x="12424" y="12022"/>
                    <a:pt x="12210" y="8986"/>
                  </a:cubicBezTo>
                  <a:cubicBezTo>
                    <a:pt x="11996" y="5950"/>
                    <a:pt x="11996" y="3732"/>
                    <a:pt x="12210" y="2331"/>
                  </a:cubicBezTo>
                  <a:cubicBezTo>
                    <a:pt x="12424" y="930"/>
                    <a:pt x="12852" y="346"/>
                    <a:pt x="13600" y="113"/>
                  </a:cubicBezTo>
                  <a:cubicBezTo>
                    <a:pt x="14349" y="-121"/>
                    <a:pt x="15418" y="-4"/>
                    <a:pt x="16701" y="580"/>
                  </a:cubicBezTo>
                  <a:cubicBezTo>
                    <a:pt x="17984" y="1163"/>
                    <a:pt x="19481" y="2214"/>
                    <a:pt x="20337" y="3090"/>
                  </a:cubicBezTo>
                  <a:cubicBezTo>
                    <a:pt x="21192" y="3965"/>
                    <a:pt x="21406" y="4666"/>
                    <a:pt x="21192" y="5425"/>
                  </a:cubicBezTo>
                  <a:cubicBezTo>
                    <a:pt x="20978" y="6184"/>
                    <a:pt x="20337" y="7001"/>
                    <a:pt x="19374" y="7527"/>
                  </a:cubicBezTo>
                  <a:cubicBezTo>
                    <a:pt x="18412" y="8052"/>
                    <a:pt x="17129" y="8285"/>
                    <a:pt x="16166" y="8169"/>
                  </a:cubicBezTo>
                  <a:cubicBezTo>
                    <a:pt x="15204" y="8052"/>
                    <a:pt x="14562" y="7585"/>
                    <a:pt x="13921" y="7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872929" y="441143"/>
              <a:ext cx="180175" cy="18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37" fill="norm" stroke="1" extrusionOk="0">
                  <a:moveTo>
                    <a:pt x="12312" y="0"/>
                  </a:moveTo>
                  <a:cubicBezTo>
                    <a:pt x="8588" y="1456"/>
                    <a:pt x="4864" y="2912"/>
                    <a:pt x="2629" y="5703"/>
                  </a:cubicBezTo>
                  <a:cubicBezTo>
                    <a:pt x="395" y="8494"/>
                    <a:pt x="-350" y="12620"/>
                    <a:pt x="147" y="15654"/>
                  </a:cubicBezTo>
                  <a:cubicBezTo>
                    <a:pt x="643" y="18688"/>
                    <a:pt x="2381" y="20629"/>
                    <a:pt x="5484" y="21115"/>
                  </a:cubicBezTo>
                  <a:cubicBezTo>
                    <a:pt x="8588" y="21600"/>
                    <a:pt x="13057" y="20629"/>
                    <a:pt x="16160" y="18324"/>
                  </a:cubicBezTo>
                  <a:cubicBezTo>
                    <a:pt x="19264" y="16018"/>
                    <a:pt x="21002" y="12378"/>
                    <a:pt x="21126" y="9465"/>
                  </a:cubicBezTo>
                  <a:cubicBezTo>
                    <a:pt x="21250" y="6553"/>
                    <a:pt x="19760" y="4369"/>
                    <a:pt x="17278" y="3762"/>
                  </a:cubicBezTo>
                  <a:cubicBezTo>
                    <a:pt x="14795" y="3155"/>
                    <a:pt x="11319" y="4126"/>
                    <a:pt x="7843" y="5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50800" y="781599"/>
              <a:ext cx="781050" cy="14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21331"/>
                  </a:moveTo>
                  <a:cubicBezTo>
                    <a:pt x="1990" y="18472"/>
                    <a:pt x="3980" y="15613"/>
                    <a:pt x="6029" y="12755"/>
                  </a:cubicBezTo>
                  <a:cubicBezTo>
                    <a:pt x="8078" y="9896"/>
                    <a:pt x="10185" y="7037"/>
                    <a:pt x="12351" y="4813"/>
                  </a:cubicBezTo>
                  <a:cubicBezTo>
                    <a:pt x="14517" y="2590"/>
                    <a:pt x="16741" y="1002"/>
                    <a:pt x="18293" y="366"/>
                  </a:cubicBezTo>
                  <a:cubicBezTo>
                    <a:pt x="19844" y="-269"/>
                    <a:pt x="20722" y="49"/>
                    <a:pt x="21600" y="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349249" y="796743"/>
              <a:ext cx="628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5" y="19800"/>
                    <a:pt x="3491" y="18000"/>
                    <a:pt x="5745" y="15300"/>
                  </a:cubicBezTo>
                  <a:cubicBezTo>
                    <a:pt x="8000" y="12600"/>
                    <a:pt x="10764" y="9000"/>
                    <a:pt x="13491" y="6300"/>
                  </a:cubicBezTo>
                  <a:cubicBezTo>
                    <a:pt x="16218" y="3600"/>
                    <a:pt x="1890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1333500" y="479243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1339849" y="60624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1889910" y="310818"/>
              <a:ext cx="171510" cy="35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13" fill="norm" stroke="1" extrusionOk="0">
                  <a:moveTo>
                    <a:pt x="19812" y="3287"/>
                  </a:moveTo>
                  <a:cubicBezTo>
                    <a:pt x="20592" y="2130"/>
                    <a:pt x="21373" y="973"/>
                    <a:pt x="20983" y="395"/>
                  </a:cubicBezTo>
                  <a:cubicBezTo>
                    <a:pt x="20592" y="-184"/>
                    <a:pt x="19031" y="-184"/>
                    <a:pt x="16689" y="780"/>
                  </a:cubicBezTo>
                  <a:cubicBezTo>
                    <a:pt x="14346" y="1745"/>
                    <a:pt x="11224" y="3673"/>
                    <a:pt x="8361" y="5987"/>
                  </a:cubicBezTo>
                  <a:cubicBezTo>
                    <a:pt x="5498" y="8302"/>
                    <a:pt x="2896" y="11002"/>
                    <a:pt x="1465" y="13187"/>
                  </a:cubicBezTo>
                  <a:cubicBezTo>
                    <a:pt x="33" y="15373"/>
                    <a:pt x="-227" y="17045"/>
                    <a:pt x="163" y="18202"/>
                  </a:cubicBezTo>
                  <a:cubicBezTo>
                    <a:pt x="554" y="19359"/>
                    <a:pt x="1595" y="20002"/>
                    <a:pt x="3416" y="20516"/>
                  </a:cubicBezTo>
                  <a:cubicBezTo>
                    <a:pt x="5238" y="21030"/>
                    <a:pt x="7840" y="21416"/>
                    <a:pt x="10443" y="21287"/>
                  </a:cubicBezTo>
                  <a:cubicBezTo>
                    <a:pt x="13045" y="21159"/>
                    <a:pt x="15648" y="20516"/>
                    <a:pt x="17469" y="19616"/>
                  </a:cubicBezTo>
                  <a:cubicBezTo>
                    <a:pt x="19291" y="18716"/>
                    <a:pt x="20332" y="17559"/>
                    <a:pt x="20202" y="16723"/>
                  </a:cubicBezTo>
                  <a:cubicBezTo>
                    <a:pt x="20072" y="15887"/>
                    <a:pt x="18771" y="15373"/>
                    <a:pt x="17469" y="15245"/>
                  </a:cubicBezTo>
                  <a:cubicBezTo>
                    <a:pt x="16168" y="15116"/>
                    <a:pt x="14867" y="15373"/>
                    <a:pt x="13566" y="15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2146300" y="536393"/>
              <a:ext cx="31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400"/>
                    <a:pt x="14400" y="4800"/>
                    <a:pt x="18000" y="8400"/>
                  </a:cubicBezTo>
                  <a:cubicBezTo>
                    <a:pt x="21600" y="12000"/>
                    <a:pt x="2160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2159000" y="460193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2216150" y="460193"/>
              <a:ext cx="139700" cy="1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3086"/>
                  </a:moveTo>
                  <a:cubicBezTo>
                    <a:pt x="655" y="6514"/>
                    <a:pt x="1309" y="9943"/>
                    <a:pt x="1800" y="12514"/>
                  </a:cubicBezTo>
                  <a:cubicBezTo>
                    <a:pt x="2291" y="15086"/>
                    <a:pt x="2618" y="16800"/>
                    <a:pt x="3273" y="18343"/>
                  </a:cubicBezTo>
                  <a:cubicBezTo>
                    <a:pt x="3927" y="19886"/>
                    <a:pt x="4909" y="21257"/>
                    <a:pt x="6055" y="21429"/>
                  </a:cubicBezTo>
                  <a:cubicBezTo>
                    <a:pt x="7200" y="21600"/>
                    <a:pt x="8509" y="20571"/>
                    <a:pt x="11127" y="16800"/>
                  </a:cubicBezTo>
                  <a:cubicBezTo>
                    <a:pt x="13745" y="13029"/>
                    <a:pt x="17673" y="6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2385882" y="429390"/>
              <a:ext cx="236668" cy="13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125" fill="norm" stroke="1" extrusionOk="0">
                  <a:moveTo>
                    <a:pt x="1302" y="13396"/>
                  </a:moveTo>
                  <a:cubicBezTo>
                    <a:pt x="3023" y="10817"/>
                    <a:pt x="4743" y="8238"/>
                    <a:pt x="5699" y="6143"/>
                  </a:cubicBezTo>
                  <a:cubicBezTo>
                    <a:pt x="6654" y="4047"/>
                    <a:pt x="6846" y="2435"/>
                    <a:pt x="6368" y="1629"/>
                  </a:cubicBezTo>
                  <a:cubicBezTo>
                    <a:pt x="5890" y="823"/>
                    <a:pt x="4743" y="823"/>
                    <a:pt x="3500" y="2274"/>
                  </a:cubicBezTo>
                  <a:cubicBezTo>
                    <a:pt x="2258" y="3725"/>
                    <a:pt x="920" y="6626"/>
                    <a:pt x="346" y="9850"/>
                  </a:cubicBezTo>
                  <a:cubicBezTo>
                    <a:pt x="-227" y="13074"/>
                    <a:pt x="-36" y="16620"/>
                    <a:pt x="538" y="18716"/>
                  </a:cubicBezTo>
                  <a:cubicBezTo>
                    <a:pt x="1111" y="20811"/>
                    <a:pt x="2067" y="21456"/>
                    <a:pt x="3692" y="20972"/>
                  </a:cubicBezTo>
                  <a:cubicBezTo>
                    <a:pt x="5316" y="20489"/>
                    <a:pt x="7610" y="18877"/>
                    <a:pt x="9044" y="17265"/>
                  </a:cubicBezTo>
                  <a:cubicBezTo>
                    <a:pt x="10477" y="15653"/>
                    <a:pt x="11051" y="14041"/>
                    <a:pt x="11146" y="14041"/>
                  </a:cubicBezTo>
                  <a:cubicBezTo>
                    <a:pt x="11242" y="14041"/>
                    <a:pt x="10860" y="15653"/>
                    <a:pt x="10573" y="17265"/>
                  </a:cubicBezTo>
                  <a:cubicBezTo>
                    <a:pt x="10286" y="18877"/>
                    <a:pt x="10095" y="20489"/>
                    <a:pt x="10382" y="20650"/>
                  </a:cubicBezTo>
                  <a:cubicBezTo>
                    <a:pt x="10669" y="20811"/>
                    <a:pt x="11433" y="19522"/>
                    <a:pt x="12485" y="16137"/>
                  </a:cubicBezTo>
                  <a:cubicBezTo>
                    <a:pt x="13536" y="12752"/>
                    <a:pt x="14874" y="7271"/>
                    <a:pt x="15925" y="4047"/>
                  </a:cubicBezTo>
                  <a:cubicBezTo>
                    <a:pt x="16977" y="823"/>
                    <a:pt x="17741" y="-144"/>
                    <a:pt x="18410" y="17"/>
                  </a:cubicBezTo>
                  <a:cubicBezTo>
                    <a:pt x="19079" y="178"/>
                    <a:pt x="19653" y="1468"/>
                    <a:pt x="20131" y="5014"/>
                  </a:cubicBezTo>
                  <a:cubicBezTo>
                    <a:pt x="20608" y="8560"/>
                    <a:pt x="20991" y="14363"/>
                    <a:pt x="21373" y="20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3124359" y="213708"/>
              <a:ext cx="217579" cy="47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319" fill="norm" stroke="1" extrusionOk="0">
                  <a:moveTo>
                    <a:pt x="4830" y="9696"/>
                  </a:moveTo>
                  <a:cubicBezTo>
                    <a:pt x="4426" y="9218"/>
                    <a:pt x="4022" y="8740"/>
                    <a:pt x="3820" y="8788"/>
                  </a:cubicBezTo>
                  <a:cubicBezTo>
                    <a:pt x="3618" y="8836"/>
                    <a:pt x="3618" y="9409"/>
                    <a:pt x="3820" y="10938"/>
                  </a:cubicBezTo>
                  <a:cubicBezTo>
                    <a:pt x="4022" y="12468"/>
                    <a:pt x="4426" y="14952"/>
                    <a:pt x="4527" y="16673"/>
                  </a:cubicBezTo>
                  <a:cubicBezTo>
                    <a:pt x="4628" y="18393"/>
                    <a:pt x="4426" y="19349"/>
                    <a:pt x="4022" y="19636"/>
                  </a:cubicBezTo>
                  <a:cubicBezTo>
                    <a:pt x="3618" y="19922"/>
                    <a:pt x="3013" y="19540"/>
                    <a:pt x="2609" y="18154"/>
                  </a:cubicBezTo>
                  <a:cubicBezTo>
                    <a:pt x="2205" y="16768"/>
                    <a:pt x="2003" y="14379"/>
                    <a:pt x="2407" y="11655"/>
                  </a:cubicBezTo>
                  <a:cubicBezTo>
                    <a:pt x="2811" y="8931"/>
                    <a:pt x="3820" y="5873"/>
                    <a:pt x="5132" y="3770"/>
                  </a:cubicBezTo>
                  <a:cubicBezTo>
                    <a:pt x="6445" y="1668"/>
                    <a:pt x="8060" y="521"/>
                    <a:pt x="9876" y="138"/>
                  </a:cubicBezTo>
                  <a:cubicBezTo>
                    <a:pt x="11693" y="-244"/>
                    <a:pt x="13712" y="138"/>
                    <a:pt x="15731" y="1620"/>
                  </a:cubicBezTo>
                  <a:cubicBezTo>
                    <a:pt x="17749" y="3101"/>
                    <a:pt x="19768" y="5682"/>
                    <a:pt x="20474" y="8262"/>
                  </a:cubicBezTo>
                  <a:cubicBezTo>
                    <a:pt x="21181" y="10843"/>
                    <a:pt x="20575" y="13423"/>
                    <a:pt x="18153" y="15526"/>
                  </a:cubicBezTo>
                  <a:cubicBezTo>
                    <a:pt x="15731" y="17629"/>
                    <a:pt x="11491" y="19253"/>
                    <a:pt x="8766" y="20161"/>
                  </a:cubicBezTo>
                  <a:cubicBezTo>
                    <a:pt x="6041" y="21069"/>
                    <a:pt x="4830" y="21260"/>
                    <a:pt x="3618" y="21308"/>
                  </a:cubicBezTo>
                  <a:cubicBezTo>
                    <a:pt x="2407" y="21356"/>
                    <a:pt x="1196" y="21260"/>
                    <a:pt x="489" y="20783"/>
                  </a:cubicBezTo>
                  <a:cubicBezTo>
                    <a:pt x="-217" y="20305"/>
                    <a:pt x="-419" y="19444"/>
                    <a:pt x="1701" y="18489"/>
                  </a:cubicBezTo>
                  <a:cubicBezTo>
                    <a:pt x="3820" y="17533"/>
                    <a:pt x="8261" y="16482"/>
                    <a:pt x="12702" y="15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3473450" y="452620"/>
              <a:ext cx="1143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00" y="11040"/>
                    <a:pt x="10400" y="1783"/>
                    <a:pt x="14000" y="240"/>
                  </a:cubicBezTo>
                  <a:cubicBezTo>
                    <a:pt x="17600" y="-1303"/>
                    <a:pt x="196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3479800" y="568143"/>
              <a:ext cx="184150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2979" y="0"/>
                  </a:moveTo>
                  <a:cubicBezTo>
                    <a:pt x="1490" y="6353"/>
                    <a:pt x="0" y="12706"/>
                    <a:pt x="0" y="16518"/>
                  </a:cubicBezTo>
                  <a:cubicBezTo>
                    <a:pt x="0" y="20329"/>
                    <a:pt x="1490" y="21600"/>
                    <a:pt x="5338" y="19694"/>
                  </a:cubicBezTo>
                  <a:cubicBezTo>
                    <a:pt x="9186" y="17788"/>
                    <a:pt x="15393" y="12706"/>
                    <a:pt x="21600" y="7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3958267" y="244285"/>
              <a:ext cx="169234" cy="46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504" fill="norm" stroke="1" extrusionOk="0">
                  <a:moveTo>
                    <a:pt x="17110" y="4069"/>
                  </a:moveTo>
                  <a:cubicBezTo>
                    <a:pt x="17110" y="3100"/>
                    <a:pt x="17110" y="2132"/>
                    <a:pt x="15661" y="1405"/>
                  </a:cubicBezTo>
                  <a:cubicBezTo>
                    <a:pt x="14212" y="679"/>
                    <a:pt x="11315" y="195"/>
                    <a:pt x="8549" y="49"/>
                  </a:cubicBezTo>
                  <a:cubicBezTo>
                    <a:pt x="5783" y="-96"/>
                    <a:pt x="3149" y="98"/>
                    <a:pt x="1568" y="437"/>
                  </a:cubicBezTo>
                  <a:cubicBezTo>
                    <a:pt x="-12" y="776"/>
                    <a:pt x="-539" y="1260"/>
                    <a:pt x="646" y="2326"/>
                  </a:cubicBezTo>
                  <a:cubicBezTo>
                    <a:pt x="1832" y="3391"/>
                    <a:pt x="4729" y="5038"/>
                    <a:pt x="6310" y="6684"/>
                  </a:cubicBezTo>
                  <a:cubicBezTo>
                    <a:pt x="7890" y="8331"/>
                    <a:pt x="8154" y="9978"/>
                    <a:pt x="7759" y="10995"/>
                  </a:cubicBezTo>
                  <a:cubicBezTo>
                    <a:pt x="7363" y="12012"/>
                    <a:pt x="6310" y="12399"/>
                    <a:pt x="6441" y="12544"/>
                  </a:cubicBezTo>
                  <a:cubicBezTo>
                    <a:pt x="6573" y="12690"/>
                    <a:pt x="7890" y="12593"/>
                    <a:pt x="8417" y="12787"/>
                  </a:cubicBezTo>
                  <a:cubicBezTo>
                    <a:pt x="8944" y="12980"/>
                    <a:pt x="8681" y="13465"/>
                    <a:pt x="7759" y="14094"/>
                  </a:cubicBezTo>
                  <a:cubicBezTo>
                    <a:pt x="6837" y="14724"/>
                    <a:pt x="5256" y="15499"/>
                    <a:pt x="4334" y="16128"/>
                  </a:cubicBezTo>
                  <a:cubicBezTo>
                    <a:pt x="3412" y="16758"/>
                    <a:pt x="3149" y="17242"/>
                    <a:pt x="3676" y="17920"/>
                  </a:cubicBezTo>
                  <a:cubicBezTo>
                    <a:pt x="4202" y="18598"/>
                    <a:pt x="5520" y="19470"/>
                    <a:pt x="8549" y="20100"/>
                  </a:cubicBezTo>
                  <a:cubicBezTo>
                    <a:pt x="11578" y="20729"/>
                    <a:pt x="16320" y="21117"/>
                    <a:pt x="21061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4282287" y="288743"/>
              <a:ext cx="14366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16314" y="815"/>
                  </a:moveTo>
                  <a:cubicBezTo>
                    <a:pt x="15080" y="408"/>
                    <a:pt x="13846" y="0"/>
                    <a:pt x="12457" y="0"/>
                  </a:cubicBezTo>
                  <a:cubicBezTo>
                    <a:pt x="11069" y="0"/>
                    <a:pt x="9526" y="408"/>
                    <a:pt x="7212" y="2581"/>
                  </a:cubicBezTo>
                  <a:cubicBezTo>
                    <a:pt x="4897" y="4755"/>
                    <a:pt x="1812" y="8694"/>
                    <a:pt x="577" y="11751"/>
                  </a:cubicBezTo>
                  <a:cubicBezTo>
                    <a:pt x="-657" y="14808"/>
                    <a:pt x="-40" y="16981"/>
                    <a:pt x="3663" y="18475"/>
                  </a:cubicBezTo>
                  <a:cubicBezTo>
                    <a:pt x="7366" y="19970"/>
                    <a:pt x="14154" y="20785"/>
                    <a:pt x="209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4502150" y="306811"/>
              <a:ext cx="146050" cy="17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fill="norm" stroke="1" extrusionOk="0">
                  <a:moveTo>
                    <a:pt x="0" y="891"/>
                  </a:moveTo>
                  <a:cubicBezTo>
                    <a:pt x="1252" y="119"/>
                    <a:pt x="2504" y="-652"/>
                    <a:pt x="4852" y="891"/>
                  </a:cubicBezTo>
                  <a:cubicBezTo>
                    <a:pt x="7200" y="2434"/>
                    <a:pt x="10643" y="6291"/>
                    <a:pt x="13617" y="10019"/>
                  </a:cubicBezTo>
                  <a:cubicBezTo>
                    <a:pt x="16591" y="13748"/>
                    <a:pt x="19096" y="17348"/>
                    <a:pt x="21600" y="20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4631266" y="301443"/>
              <a:ext cx="7408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50"/>
                    <a:pt x="15429" y="900"/>
                    <a:pt x="12651" y="2625"/>
                  </a:cubicBezTo>
                  <a:cubicBezTo>
                    <a:pt x="9874" y="4350"/>
                    <a:pt x="7406" y="7350"/>
                    <a:pt x="4937" y="10500"/>
                  </a:cubicBezTo>
                  <a:cubicBezTo>
                    <a:pt x="2469" y="13650"/>
                    <a:pt x="0" y="16950"/>
                    <a:pt x="0" y="18825"/>
                  </a:cubicBezTo>
                  <a:cubicBezTo>
                    <a:pt x="0" y="20700"/>
                    <a:pt x="2469" y="21150"/>
                    <a:pt x="49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4781550" y="580843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4889500" y="606243"/>
              <a:ext cx="381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168"/>
                    <a:pt x="19200" y="8337"/>
                    <a:pt x="15600" y="11937"/>
                  </a:cubicBezTo>
                  <a:cubicBezTo>
                    <a:pt x="12000" y="15537"/>
                    <a:pt x="6000" y="18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5137150" y="282393"/>
              <a:ext cx="146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500"/>
                    <a:pt x="8765" y="9000"/>
                    <a:pt x="12365" y="12600"/>
                  </a:cubicBezTo>
                  <a:cubicBezTo>
                    <a:pt x="15965" y="16200"/>
                    <a:pt x="18783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5168900" y="266428"/>
              <a:ext cx="158750" cy="41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827"/>
                  </a:moveTo>
                  <a:cubicBezTo>
                    <a:pt x="20736" y="389"/>
                    <a:pt x="19872" y="-50"/>
                    <a:pt x="18864" y="5"/>
                  </a:cubicBezTo>
                  <a:cubicBezTo>
                    <a:pt x="17856" y="60"/>
                    <a:pt x="16704" y="608"/>
                    <a:pt x="14112" y="2746"/>
                  </a:cubicBezTo>
                  <a:cubicBezTo>
                    <a:pt x="11520" y="4884"/>
                    <a:pt x="7488" y="8612"/>
                    <a:pt x="4896" y="12011"/>
                  </a:cubicBezTo>
                  <a:cubicBezTo>
                    <a:pt x="2304" y="15410"/>
                    <a:pt x="1152" y="18480"/>
                    <a:pt x="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5391150" y="549093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5511799" y="276043"/>
              <a:ext cx="5503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92" y="0"/>
                  </a:moveTo>
                  <a:cubicBezTo>
                    <a:pt x="6646" y="0"/>
                    <a:pt x="10800" y="0"/>
                    <a:pt x="14538" y="1309"/>
                  </a:cubicBezTo>
                  <a:cubicBezTo>
                    <a:pt x="18277" y="2618"/>
                    <a:pt x="21600" y="5236"/>
                    <a:pt x="21600" y="8236"/>
                  </a:cubicBezTo>
                  <a:cubicBezTo>
                    <a:pt x="21600" y="11236"/>
                    <a:pt x="18277" y="14618"/>
                    <a:pt x="14123" y="16909"/>
                  </a:cubicBezTo>
                  <a:cubicBezTo>
                    <a:pt x="9969" y="19200"/>
                    <a:pt x="4985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5657850" y="676093"/>
              <a:ext cx="889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6279624" y="182440"/>
              <a:ext cx="146576" cy="37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507" fill="norm" stroke="1" extrusionOk="0">
                  <a:moveTo>
                    <a:pt x="21067" y="1347"/>
                  </a:moveTo>
                  <a:cubicBezTo>
                    <a:pt x="20154" y="867"/>
                    <a:pt x="19242" y="387"/>
                    <a:pt x="18025" y="147"/>
                  </a:cubicBezTo>
                  <a:cubicBezTo>
                    <a:pt x="16808" y="-93"/>
                    <a:pt x="15287" y="-93"/>
                    <a:pt x="13309" y="567"/>
                  </a:cubicBezTo>
                  <a:cubicBezTo>
                    <a:pt x="11332" y="1227"/>
                    <a:pt x="8898" y="2547"/>
                    <a:pt x="6312" y="5247"/>
                  </a:cubicBezTo>
                  <a:cubicBezTo>
                    <a:pt x="3726" y="7947"/>
                    <a:pt x="988" y="12027"/>
                    <a:pt x="228" y="14967"/>
                  </a:cubicBezTo>
                  <a:cubicBezTo>
                    <a:pt x="-533" y="17907"/>
                    <a:pt x="684" y="19707"/>
                    <a:pt x="2813" y="20607"/>
                  </a:cubicBezTo>
                  <a:cubicBezTo>
                    <a:pt x="4943" y="21507"/>
                    <a:pt x="7985" y="21507"/>
                    <a:pt x="11028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6470650" y="218893"/>
              <a:ext cx="146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4877"/>
                    <a:pt x="6261" y="9755"/>
                    <a:pt x="9861" y="13355"/>
                  </a:cubicBezTo>
                  <a:cubicBezTo>
                    <a:pt x="13461" y="16955"/>
                    <a:pt x="17530" y="192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6578600" y="237943"/>
              <a:ext cx="1016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604"/>
                    <a:pt x="12600" y="5209"/>
                    <a:pt x="9450" y="8119"/>
                  </a:cubicBezTo>
                  <a:cubicBezTo>
                    <a:pt x="6300" y="11030"/>
                    <a:pt x="4500" y="14247"/>
                    <a:pt x="3150" y="16545"/>
                  </a:cubicBezTo>
                  <a:cubicBezTo>
                    <a:pt x="1800" y="18843"/>
                    <a:pt x="900" y="202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6644216" y="510993"/>
              <a:ext cx="118534" cy="11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5400" y="0"/>
                  </a:moveTo>
                  <a:cubicBezTo>
                    <a:pt x="6943" y="1516"/>
                    <a:pt x="8486" y="3032"/>
                    <a:pt x="8486" y="5684"/>
                  </a:cubicBezTo>
                  <a:cubicBezTo>
                    <a:pt x="8486" y="8337"/>
                    <a:pt x="6943" y="12126"/>
                    <a:pt x="4821" y="14968"/>
                  </a:cubicBezTo>
                  <a:cubicBezTo>
                    <a:pt x="2700" y="17811"/>
                    <a:pt x="0" y="19705"/>
                    <a:pt x="0" y="20653"/>
                  </a:cubicBezTo>
                  <a:cubicBezTo>
                    <a:pt x="0" y="21600"/>
                    <a:pt x="2700" y="21600"/>
                    <a:pt x="6750" y="21032"/>
                  </a:cubicBezTo>
                  <a:cubicBezTo>
                    <a:pt x="10800" y="20463"/>
                    <a:pt x="16200" y="19326"/>
                    <a:pt x="21600" y="18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6826249" y="625293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7023100" y="263343"/>
              <a:ext cx="1206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42" y="6322"/>
                    <a:pt x="12884" y="12644"/>
                    <a:pt x="16484" y="16244"/>
                  </a:cubicBezTo>
                  <a:cubicBezTo>
                    <a:pt x="20084" y="19844"/>
                    <a:pt x="20842" y="207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6997700" y="237943"/>
              <a:ext cx="2222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0"/>
                    <a:pt x="19543" y="0"/>
                    <a:pt x="18000" y="953"/>
                  </a:cubicBezTo>
                  <a:cubicBezTo>
                    <a:pt x="16457" y="1906"/>
                    <a:pt x="14400" y="3812"/>
                    <a:pt x="11829" y="6300"/>
                  </a:cubicBezTo>
                  <a:cubicBezTo>
                    <a:pt x="9257" y="8788"/>
                    <a:pt x="6171" y="11859"/>
                    <a:pt x="4114" y="14506"/>
                  </a:cubicBezTo>
                  <a:cubicBezTo>
                    <a:pt x="2057" y="17153"/>
                    <a:pt x="1029" y="193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7230211" y="519044"/>
              <a:ext cx="129440" cy="11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90" fill="norm" stroke="1" extrusionOk="0">
                  <a:moveTo>
                    <a:pt x="1447" y="2004"/>
                  </a:moveTo>
                  <a:cubicBezTo>
                    <a:pt x="2840" y="847"/>
                    <a:pt x="4234" y="-310"/>
                    <a:pt x="6150" y="76"/>
                  </a:cubicBezTo>
                  <a:cubicBezTo>
                    <a:pt x="8066" y="461"/>
                    <a:pt x="10505" y="2390"/>
                    <a:pt x="11724" y="4319"/>
                  </a:cubicBezTo>
                  <a:cubicBezTo>
                    <a:pt x="12944" y="6247"/>
                    <a:pt x="12944" y="8176"/>
                    <a:pt x="11202" y="10297"/>
                  </a:cubicBezTo>
                  <a:cubicBezTo>
                    <a:pt x="9460" y="12419"/>
                    <a:pt x="5976" y="14733"/>
                    <a:pt x="3537" y="16469"/>
                  </a:cubicBezTo>
                  <a:cubicBezTo>
                    <a:pt x="1099" y="18204"/>
                    <a:pt x="-295" y="19361"/>
                    <a:pt x="53" y="20133"/>
                  </a:cubicBezTo>
                  <a:cubicBezTo>
                    <a:pt x="402" y="20904"/>
                    <a:pt x="2492" y="21290"/>
                    <a:pt x="6324" y="20711"/>
                  </a:cubicBezTo>
                  <a:cubicBezTo>
                    <a:pt x="10157" y="20133"/>
                    <a:pt x="15731" y="18590"/>
                    <a:pt x="21305" y="17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7391400" y="218893"/>
              <a:ext cx="153379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12096" y="0"/>
                  </a:moveTo>
                  <a:cubicBezTo>
                    <a:pt x="15552" y="1543"/>
                    <a:pt x="19008" y="3086"/>
                    <a:pt x="20304" y="5451"/>
                  </a:cubicBezTo>
                  <a:cubicBezTo>
                    <a:pt x="21600" y="7817"/>
                    <a:pt x="20736" y="11006"/>
                    <a:pt x="16992" y="13834"/>
                  </a:cubicBezTo>
                  <a:cubicBezTo>
                    <a:pt x="13248" y="16663"/>
                    <a:pt x="6624" y="191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7543800" y="618943"/>
              <a:ext cx="50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8039100" y="568143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8572499" y="549093"/>
              <a:ext cx="1775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13563" y="0"/>
                  </a:moveTo>
                  <a:cubicBezTo>
                    <a:pt x="14819" y="327"/>
                    <a:pt x="16074" y="655"/>
                    <a:pt x="17330" y="1636"/>
                  </a:cubicBezTo>
                  <a:cubicBezTo>
                    <a:pt x="18586" y="2618"/>
                    <a:pt x="19842" y="4255"/>
                    <a:pt x="20595" y="6055"/>
                  </a:cubicBezTo>
                  <a:cubicBezTo>
                    <a:pt x="21349" y="7855"/>
                    <a:pt x="21600" y="9818"/>
                    <a:pt x="18084" y="12436"/>
                  </a:cubicBezTo>
                  <a:cubicBezTo>
                    <a:pt x="14567" y="15055"/>
                    <a:pt x="7284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9210530" y="106243"/>
              <a:ext cx="206521" cy="36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02" fill="norm" stroke="1" extrusionOk="0">
                  <a:moveTo>
                    <a:pt x="21288" y="1039"/>
                  </a:moveTo>
                  <a:cubicBezTo>
                    <a:pt x="20415" y="660"/>
                    <a:pt x="19543" y="281"/>
                    <a:pt x="18343" y="91"/>
                  </a:cubicBezTo>
                  <a:cubicBezTo>
                    <a:pt x="17143" y="-98"/>
                    <a:pt x="15615" y="-98"/>
                    <a:pt x="13106" y="1165"/>
                  </a:cubicBezTo>
                  <a:cubicBezTo>
                    <a:pt x="10597" y="2428"/>
                    <a:pt x="7106" y="4955"/>
                    <a:pt x="4597" y="7923"/>
                  </a:cubicBezTo>
                  <a:cubicBezTo>
                    <a:pt x="2088" y="10891"/>
                    <a:pt x="561" y="14302"/>
                    <a:pt x="124" y="16576"/>
                  </a:cubicBezTo>
                  <a:cubicBezTo>
                    <a:pt x="-312" y="18849"/>
                    <a:pt x="343" y="19986"/>
                    <a:pt x="3070" y="20618"/>
                  </a:cubicBezTo>
                  <a:cubicBezTo>
                    <a:pt x="5797" y="21249"/>
                    <a:pt x="10597" y="21376"/>
                    <a:pt x="15397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9467850" y="153941"/>
              <a:ext cx="177800" cy="11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264"/>
                  </a:moveTo>
                  <a:cubicBezTo>
                    <a:pt x="1286" y="-121"/>
                    <a:pt x="2571" y="-507"/>
                    <a:pt x="5529" y="2386"/>
                  </a:cubicBezTo>
                  <a:cubicBezTo>
                    <a:pt x="8486" y="5279"/>
                    <a:pt x="13114" y="11450"/>
                    <a:pt x="16071" y="15114"/>
                  </a:cubicBezTo>
                  <a:cubicBezTo>
                    <a:pt x="19029" y="18779"/>
                    <a:pt x="20314" y="19936"/>
                    <a:pt x="21600" y="21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9569449" y="136343"/>
              <a:ext cx="152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6200" y="704"/>
                  </a:cubicBezTo>
                  <a:cubicBezTo>
                    <a:pt x="14400" y="1409"/>
                    <a:pt x="12600" y="2817"/>
                    <a:pt x="9900" y="5948"/>
                  </a:cubicBezTo>
                  <a:cubicBezTo>
                    <a:pt x="7200" y="9078"/>
                    <a:pt x="3600" y="13930"/>
                    <a:pt x="1800" y="16826"/>
                  </a:cubicBezTo>
                  <a:cubicBezTo>
                    <a:pt x="0" y="19722"/>
                    <a:pt x="0" y="206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9687172" y="376559"/>
              <a:ext cx="103284" cy="107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0630" fill="norm" stroke="1" extrusionOk="0">
                  <a:moveTo>
                    <a:pt x="6939" y="7545"/>
                  </a:moveTo>
                  <a:cubicBezTo>
                    <a:pt x="5668" y="9583"/>
                    <a:pt x="4398" y="11620"/>
                    <a:pt x="3127" y="14269"/>
                  </a:cubicBezTo>
                  <a:cubicBezTo>
                    <a:pt x="1857" y="16919"/>
                    <a:pt x="586" y="20179"/>
                    <a:pt x="163" y="20586"/>
                  </a:cubicBezTo>
                  <a:cubicBezTo>
                    <a:pt x="-261" y="20994"/>
                    <a:pt x="163" y="18549"/>
                    <a:pt x="1221" y="15085"/>
                  </a:cubicBezTo>
                  <a:cubicBezTo>
                    <a:pt x="2280" y="11620"/>
                    <a:pt x="3974" y="7137"/>
                    <a:pt x="5668" y="4081"/>
                  </a:cubicBezTo>
                  <a:cubicBezTo>
                    <a:pt x="7363" y="1024"/>
                    <a:pt x="9057" y="-606"/>
                    <a:pt x="11810" y="209"/>
                  </a:cubicBezTo>
                  <a:cubicBezTo>
                    <a:pt x="14563" y="1024"/>
                    <a:pt x="18374" y="4285"/>
                    <a:pt x="19857" y="7341"/>
                  </a:cubicBezTo>
                  <a:cubicBezTo>
                    <a:pt x="21339" y="10398"/>
                    <a:pt x="20492" y="13251"/>
                    <a:pt x="19645" y="16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9893299" y="460193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10204449" y="149043"/>
              <a:ext cx="1968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3181"/>
                    <a:pt x="5110" y="6363"/>
                    <a:pt x="7781" y="9460"/>
                  </a:cubicBezTo>
                  <a:cubicBezTo>
                    <a:pt x="10452" y="12558"/>
                    <a:pt x="13239" y="15572"/>
                    <a:pt x="15561" y="17581"/>
                  </a:cubicBezTo>
                  <a:cubicBezTo>
                    <a:pt x="17884" y="19591"/>
                    <a:pt x="19742" y="205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10242550" y="142693"/>
              <a:ext cx="2032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0"/>
                    <a:pt x="19350" y="0"/>
                    <a:pt x="17550" y="1074"/>
                  </a:cubicBezTo>
                  <a:cubicBezTo>
                    <a:pt x="15750" y="2147"/>
                    <a:pt x="13275" y="4295"/>
                    <a:pt x="10462" y="7074"/>
                  </a:cubicBezTo>
                  <a:cubicBezTo>
                    <a:pt x="7650" y="9853"/>
                    <a:pt x="4500" y="13263"/>
                    <a:pt x="2700" y="15789"/>
                  </a:cubicBezTo>
                  <a:cubicBezTo>
                    <a:pt x="900" y="18316"/>
                    <a:pt x="450" y="199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10430169" y="352072"/>
              <a:ext cx="129881" cy="15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40" fill="norm" stroke="1" extrusionOk="0">
                  <a:moveTo>
                    <a:pt x="4654" y="9656"/>
                  </a:moveTo>
                  <a:cubicBezTo>
                    <a:pt x="3958" y="11116"/>
                    <a:pt x="3261" y="12575"/>
                    <a:pt x="2390" y="13889"/>
                  </a:cubicBezTo>
                  <a:cubicBezTo>
                    <a:pt x="1519" y="15202"/>
                    <a:pt x="474" y="16370"/>
                    <a:pt x="125" y="16224"/>
                  </a:cubicBezTo>
                  <a:cubicBezTo>
                    <a:pt x="-223" y="16078"/>
                    <a:pt x="125" y="14618"/>
                    <a:pt x="1519" y="12283"/>
                  </a:cubicBezTo>
                  <a:cubicBezTo>
                    <a:pt x="2912" y="9948"/>
                    <a:pt x="5351" y="6737"/>
                    <a:pt x="7093" y="4548"/>
                  </a:cubicBezTo>
                  <a:cubicBezTo>
                    <a:pt x="8835" y="2359"/>
                    <a:pt x="9880" y="1191"/>
                    <a:pt x="11274" y="462"/>
                  </a:cubicBezTo>
                  <a:cubicBezTo>
                    <a:pt x="12667" y="-268"/>
                    <a:pt x="14409" y="-560"/>
                    <a:pt x="16151" y="2943"/>
                  </a:cubicBezTo>
                  <a:cubicBezTo>
                    <a:pt x="17893" y="6445"/>
                    <a:pt x="19635" y="13743"/>
                    <a:pt x="21377" y="2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10661650" y="136343"/>
              <a:ext cx="9521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4050" y="0"/>
                  </a:moveTo>
                  <a:cubicBezTo>
                    <a:pt x="9000" y="2105"/>
                    <a:pt x="13950" y="4209"/>
                    <a:pt x="17100" y="7089"/>
                  </a:cubicBezTo>
                  <a:cubicBezTo>
                    <a:pt x="20250" y="9969"/>
                    <a:pt x="21600" y="13625"/>
                    <a:pt x="18450" y="16172"/>
                  </a:cubicBezTo>
                  <a:cubicBezTo>
                    <a:pt x="15300" y="18720"/>
                    <a:pt x="765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10820399" y="0"/>
              <a:ext cx="216495" cy="58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77" fill="norm" stroke="1" extrusionOk="0">
                  <a:moveTo>
                    <a:pt x="11109" y="1503"/>
                  </a:moveTo>
                  <a:cubicBezTo>
                    <a:pt x="11109" y="1116"/>
                    <a:pt x="11109" y="729"/>
                    <a:pt x="11520" y="419"/>
                  </a:cubicBezTo>
                  <a:cubicBezTo>
                    <a:pt x="11931" y="109"/>
                    <a:pt x="12754" y="-123"/>
                    <a:pt x="14606" y="71"/>
                  </a:cubicBezTo>
                  <a:cubicBezTo>
                    <a:pt x="16457" y="264"/>
                    <a:pt x="19337" y="883"/>
                    <a:pt x="20469" y="1967"/>
                  </a:cubicBezTo>
                  <a:cubicBezTo>
                    <a:pt x="21600" y="3051"/>
                    <a:pt x="20983" y="4600"/>
                    <a:pt x="19234" y="6032"/>
                  </a:cubicBezTo>
                  <a:cubicBezTo>
                    <a:pt x="17486" y="7464"/>
                    <a:pt x="14606" y="8780"/>
                    <a:pt x="12857" y="9593"/>
                  </a:cubicBezTo>
                  <a:cubicBezTo>
                    <a:pt x="11109" y="10406"/>
                    <a:pt x="10491" y="10716"/>
                    <a:pt x="10183" y="11064"/>
                  </a:cubicBezTo>
                  <a:cubicBezTo>
                    <a:pt x="9874" y="11412"/>
                    <a:pt x="9874" y="11800"/>
                    <a:pt x="10697" y="12612"/>
                  </a:cubicBezTo>
                  <a:cubicBezTo>
                    <a:pt x="11520" y="13425"/>
                    <a:pt x="13166" y="14664"/>
                    <a:pt x="14091" y="15864"/>
                  </a:cubicBezTo>
                  <a:cubicBezTo>
                    <a:pt x="15017" y="17064"/>
                    <a:pt x="15223" y="18225"/>
                    <a:pt x="14297" y="19116"/>
                  </a:cubicBezTo>
                  <a:cubicBezTo>
                    <a:pt x="13371" y="20006"/>
                    <a:pt x="11314" y="20625"/>
                    <a:pt x="8743" y="20974"/>
                  </a:cubicBezTo>
                  <a:cubicBezTo>
                    <a:pt x="6171" y="21322"/>
                    <a:pt x="3086" y="21400"/>
                    <a:pt x="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63703" y="1500461"/>
              <a:ext cx="140204" cy="42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415" fill="norm" stroke="1" extrusionOk="0">
                  <a:moveTo>
                    <a:pt x="13856" y="2598"/>
                  </a:moveTo>
                  <a:cubicBezTo>
                    <a:pt x="13856" y="2069"/>
                    <a:pt x="13856" y="1539"/>
                    <a:pt x="13547" y="1010"/>
                  </a:cubicBezTo>
                  <a:cubicBezTo>
                    <a:pt x="13239" y="480"/>
                    <a:pt x="12622" y="-49"/>
                    <a:pt x="10153" y="4"/>
                  </a:cubicBezTo>
                  <a:cubicBezTo>
                    <a:pt x="7684" y="57"/>
                    <a:pt x="3364" y="692"/>
                    <a:pt x="1359" y="1963"/>
                  </a:cubicBezTo>
                  <a:cubicBezTo>
                    <a:pt x="-647" y="3233"/>
                    <a:pt x="-338" y="5139"/>
                    <a:pt x="1667" y="7098"/>
                  </a:cubicBezTo>
                  <a:cubicBezTo>
                    <a:pt x="3673" y="9057"/>
                    <a:pt x="7376" y="11069"/>
                    <a:pt x="10770" y="12657"/>
                  </a:cubicBezTo>
                  <a:cubicBezTo>
                    <a:pt x="14164" y="14245"/>
                    <a:pt x="17250" y="15410"/>
                    <a:pt x="18947" y="16363"/>
                  </a:cubicBezTo>
                  <a:cubicBezTo>
                    <a:pt x="20644" y="17316"/>
                    <a:pt x="20953" y="18057"/>
                    <a:pt x="19564" y="18851"/>
                  </a:cubicBezTo>
                  <a:cubicBezTo>
                    <a:pt x="18176" y="19645"/>
                    <a:pt x="15090" y="20492"/>
                    <a:pt x="12622" y="20969"/>
                  </a:cubicBezTo>
                  <a:cubicBezTo>
                    <a:pt x="10153" y="21445"/>
                    <a:pt x="8302" y="21551"/>
                    <a:pt x="7530" y="21233"/>
                  </a:cubicBezTo>
                  <a:cubicBezTo>
                    <a:pt x="6759" y="20916"/>
                    <a:pt x="7067" y="20175"/>
                    <a:pt x="7376" y="19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323849" y="1456870"/>
              <a:ext cx="101601" cy="455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2103"/>
                  </a:moveTo>
                  <a:cubicBezTo>
                    <a:pt x="1350" y="1705"/>
                    <a:pt x="2700" y="1307"/>
                    <a:pt x="4275" y="859"/>
                  </a:cubicBezTo>
                  <a:cubicBezTo>
                    <a:pt x="5850" y="411"/>
                    <a:pt x="7650" y="-87"/>
                    <a:pt x="8325" y="13"/>
                  </a:cubicBezTo>
                  <a:cubicBezTo>
                    <a:pt x="9000" y="112"/>
                    <a:pt x="8550" y="809"/>
                    <a:pt x="7425" y="2999"/>
                  </a:cubicBezTo>
                  <a:cubicBezTo>
                    <a:pt x="6300" y="5189"/>
                    <a:pt x="4500" y="8872"/>
                    <a:pt x="3600" y="11808"/>
                  </a:cubicBezTo>
                  <a:cubicBezTo>
                    <a:pt x="2700" y="14744"/>
                    <a:pt x="2700" y="16934"/>
                    <a:pt x="3150" y="18328"/>
                  </a:cubicBezTo>
                  <a:cubicBezTo>
                    <a:pt x="3600" y="19721"/>
                    <a:pt x="4500" y="20319"/>
                    <a:pt x="5850" y="20766"/>
                  </a:cubicBezTo>
                  <a:cubicBezTo>
                    <a:pt x="7200" y="21214"/>
                    <a:pt x="9000" y="21513"/>
                    <a:pt x="11700" y="21364"/>
                  </a:cubicBezTo>
                  <a:cubicBezTo>
                    <a:pt x="14400" y="21214"/>
                    <a:pt x="18000" y="20617"/>
                    <a:pt x="21600" y="20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298450" y="1711143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5840"/>
                    <a:pt x="10080" y="10080"/>
                    <a:pt x="13680" y="6480"/>
                  </a:cubicBezTo>
                  <a:cubicBezTo>
                    <a:pt x="17280" y="2880"/>
                    <a:pt x="1944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421941" y="1683585"/>
              <a:ext cx="155909" cy="18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0895" fill="norm" stroke="1" extrusionOk="0">
                  <a:moveTo>
                    <a:pt x="8880" y="6800"/>
                  </a:moveTo>
                  <a:cubicBezTo>
                    <a:pt x="10283" y="6072"/>
                    <a:pt x="11685" y="5344"/>
                    <a:pt x="12667" y="4252"/>
                  </a:cubicBezTo>
                  <a:cubicBezTo>
                    <a:pt x="13649" y="3160"/>
                    <a:pt x="14210" y="1704"/>
                    <a:pt x="13649" y="854"/>
                  </a:cubicBezTo>
                  <a:cubicBezTo>
                    <a:pt x="13088" y="5"/>
                    <a:pt x="11405" y="-238"/>
                    <a:pt x="9161" y="247"/>
                  </a:cubicBezTo>
                  <a:cubicBezTo>
                    <a:pt x="6917" y="733"/>
                    <a:pt x="4111" y="1946"/>
                    <a:pt x="2148" y="4495"/>
                  </a:cubicBezTo>
                  <a:cubicBezTo>
                    <a:pt x="184" y="7043"/>
                    <a:pt x="-938" y="10926"/>
                    <a:pt x="1026" y="14081"/>
                  </a:cubicBezTo>
                  <a:cubicBezTo>
                    <a:pt x="2989" y="17236"/>
                    <a:pt x="8039" y="19663"/>
                    <a:pt x="11826" y="20513"/>
                  </a:cubicBezTo>
                  <a:cubicBezTo>
                    <a:pt x="15613" y="21362"/>
                    <a:pt x="18137" y="20634"/>
                    <a:pt x="20662" y="19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578407" y="1653473"/>
              <a:ext cx="138199" cy="450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6" fill="norm" stroke="1" extrusionOk="0">
                  <a:moveTo>
                    <a:pt x="6787" y="5173"/>
                  </a:moveTo>
                  <a:cubicBezTo>
                    <a:pt x="4496" y="7292"/>
                    <a:pt x="2205" y="9412"/>
                    <a:pt x="1059" y="11885"/>
                  </a:cubicBezTo>
                  <a:cubicBezTo>
                    <a:pt x="-86" y="14358"/>
                    <a:pt x="-86" y="17184"/>
                    <a:pt x="78" y="18950"/>
                  </a:cubicBezTo>
                  <a:cubicBezTo>
                    <a:pt x="241" y="20717"/>
                    <a:pt x="569" y="21423"/>
                    <a:pt x="1059" y="21474"/>
                  </a:cubicBezTo>
                  <a:cubicBezTo>
                    <a:pt x="1550" y="21524"/>
                    <a:pt x="2205" y="20918"/>
                    <a:pt x="3023" y="18748"/>
                  </a:cubicBezTo>
                  <a:cubicBezTo>
                    <a:pt x="3841" y="16578"/>
                    <a:pt x="4823" y="12844"/>
                    <a:pt x="5805" y="9614"/>
                  </a:cubicBezTo>
                  <a:cubicBezTo>
                    <a:pt x="6787" y="6384"/>
                    <a:pt x="7769" y="3659"/>
                    <a:pt x="8750" y="2094"/>
                  </a:cubicBezTo>
                  <a:cubicBezTo>
                    <a:pt x="9732" y="530"/>
                    <a:pt x="10714" y="126"/>
                    <a:pt x="12350" y="25"/>
                  </a:cubicBezTo>
                  <a:cubicBezTo>
                    <a:pt x="13987" y="-76"/>
                    <a:pt x="16278" y="126"/>
                    <a:pt x="18078" y="731"/>
                  </a:cubicBezTo>
                  <a:cubicBezTo>
                    <a:pt x="19878" y="1337"/>
                    <a:pt x="21187" y="2346"/>
                    <a:pt x="21350" y="3406"/>
                  </a:cubicBezTo>
                  <a:cubicBezTo>
                    <a:pt x="21514" y="4466"/>
                    <a:pt x="20532" y="5576"/>
                    <a:pt x="18405" y="6434"/>
                  </a:cubicBezTo>
                  <a:cubicBezTo>
                    <a:pt x="16278" y="7292"/>
                    <a:pt x="13005" y="7898"/>
                    <a:pt x="10550" y="8100"/>
                  </a:cubicBezTo>
                  <a:cubicBezTo>
                    <a:pt x="8096" y="8302"/>
                    <a:pt x="6459" y="8100"/>
                    <a:pt x="5641" y="7797"/>
                  </a:cubicBezTo>
                  <a:cubicBezTo>
                    <a:pt x="4823" y="7494"/>
                    <a:pt x="4823" y="7090"/>
                    <a:pt x="4823" y="6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889000" y="1469843"/>
              <a:ext cx="254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925"/>
                    <a:pt x="10800" y="5850"/>
                    <a:pt x="7200" y="9450"/>
                  </a:cubicBezTo>
                  <a:cubicBezTo>
                    <a:pt x="3600" y="13050"/>
                    <a:pt x="1800" y="173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285750" y="2009593"/>
              <a:ext cx="444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94" y="18000"/>
                    <a:pt x="6789" y="14400"/>
                    <a:pt x="10389" y="10800"/>
                  </a:cubicBezTo>
                  <a:cubicBezTo>
                    <a:pt x="13989" y="7200"/>
                    <a:pt x="1779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448530" y="1965143"/>
              <a:ext cx="491270" cy="10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92" fill="norm" stroke="1" extrusionOk="0">
                  <a:moveTo>
                    <a:pt x="1214" y="18900"/>
                  </a:moveTo>
                  <a:cubicBezTo>
                    <a:pt x="565" y="19800"/>
                    <a:pt x="-84" y="20700"/>
                    <a:pt x="9" y="21150"/>
                  </a:cubicBezTo>
                  <a:cubicBezTo>
                    <a:pt x="101" y="21600"/>
                    <a:pt x="936" y="21600"/>
                    <a:pt x="3022" y="19575"/>
                  </a:cubicBezTo>
                  <a:cubicBezTo>
                    <a:pt x="5107" y="17550"/>
                    <a:pt x="8445" y="13500"/>
                    <a:pt x="11736" y="9900"/>
                  </a:cubicBezTo>
                  <a:cubicBezTo>
                    <a:pt x="15027" y="6300"/>
                    <a:pt x="18271" y="3150"/>
                    <a:pt x="215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1174750" y="1704793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1162050" y="1888943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1990193" y="1449270"/>
              <a:ext cx="257707" cy="40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266" fill="norm" stroke="1" extrusionOk="0">
                  <a:moveTo>
                    <a:pt x="13369" y="5039"/>
                  </a:moveTo>
                  <a:cubicBezTo>
                    <a:pt x="13892" y="3937"/>
                    <a:pt x="14414" y="2835"/>
                    <a:pt x="14763" y="2008"/>
                  </a:cubicBezTo>
                  <a:cubicBezTo>
                    <a:pt x="15111" y="1181"/>
                    <a:pt x="15285" y="630"/>
                    <a:pt x="14937" y="300"/>
                  </a:cubicBezTo>
                  <a:cubicBezTo>
                    <a:pt x="14589" y="-31"/>
                    <a:pt x="13718" y="-141"/>
                    <a:pt x="12324" y="245"/>
                  </a:cubicBezTo>
                  <a:cubicBezTo>
                    <a:pt x="10931" y="630"/>
                    <a:pt x="9014" y="1512"/>
                    <a:pt x="6924" y="3606"/>
                  </a:cubicBezTo>
                  <a:cubicBezTo>
                    <a:pt x="4834" y="5700"/>
                    <a:pt x="2569" y="9006"/>
                    <a:pt x="1263" y="11816"/>
                  </a:cubicBezTo>
                  <a:cubicBezTo>
                    <a:pt x="-44" y="14626"/>
                    <a:pt x="-392" y="16941"/>
                    <a:pt x="479" y="18649"/>
                  </a:cubicBezTo>
                  <a:cubicBezTo>
                    <a:pt x="1350" y="20357"/>
                    <a:pt x="3440" y="21459"/>
                    <a:pt x="7098" y="21239"/>
                  </a:cubicBezTo>
                  <a:cubicBezTo>
                    <a:pt x="10756" y="21018"/>
                    <a:pt x="15982" y="19475"/>
                    <a:pt x="21208" y="17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2205836" y="1716973"/>
              <a:ext cx="128079" cy="12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0784" fill="norm" stroke="1" extrusionOk="0">
                  <a:moveTo>
                    <a:pt x="12985" y="3170"/>
                  </a:moveTo>
                  <a:cubicBezTo>
                    <a:pt x="11957" y="1798"/>
                    <a:pt x="10928" y="427"/>
                    <a:pt x="9557" y="84"/>
                  </a:cubicBezTo>
                  <a:cubicBezTo>
                    <a:pt x="8185" y="-259"/>
                    <a:pt x="6471" y="427"/>
                    <a:pt x="4585" y="2484"/>
                  </a:cubicBezTo>
                  <a:cubicBezTo>
                    <a:pt x="2700" y="4541"/>
                    <a:pt x="643" y="7970"/>
                    <a:pt x="128" y="11227"/>
                  </a:cubicBezTo>
                  <a:cubicBezTo>
                    <a:pt x="-386" y="14484"/>
                    <a:pt x="643" y="17570"/>
                    <a:pt x="3385" y="19284"/>
                  </a:cubicBezTo>
                  <a:cubicBezTo>
                    <a:pt x="6128" y="20998"/>
                    <a:pt x="10585" y="21341"/>
                    <a:pt x="14014" y="19798"/>
                  </a:cubicBezTo>
                  <a:cubicBezTo>
                    <a:pt x="17443" y="18255"/>
                    <a:pt x="19843" y="14827"/>
                    <a:pt x="20528" y="11398"/>
                  </a:cubicBezTo>
                  <a:cubicBezTo>
                    <a:pt x="21214" y="7970"/>
                    <a:pt x="20185" y="4541"/>
                    <a:pt x="18814" y="2655"/>
                  </a:cubicBezTo>
                  <a:cubicBezTo>
                    <a:pt x="17443" y="770"/>
                    <a:pt x="15728" y="427"/>
                    <a:pt x="14185" y="1112"/>
                  </a:cubicBezTo>
                  <a:cubicBezTo>
                    <a:pt x="12643" y="1798"/>
                    <a:pt x="11271" y="3512"/>
                    <a:pt x="9900" y="5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2413977" y="1693101"/>
              <a:ext cx="195873" cy="14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6" fill="norm" stroke="1" extrusionOk="0">
                  <a:moveTo>
                    <a:pt x="590" y="3715"/>
                  </a:moveTo>
                  <a:cubicBezTo>
                    <a:pt x="358" y="2103"/>
                    <a:pt x="125" y="491"/>
                    <a:pt x="241" y="652"/>
                  </a:cubicBezTo>
                  <a:cubicBezTo>
                    <a:pt x="358" y="813"/>
                    <a:pt x="822" y="2747"/>
                    <a:pt x="1054" y="5971"/>
                  </a:cubicBezTo>
                  <a:cubicBezTo>
                    <a:pt x="1287" y="9195"/>
                    <a:pt x="1287" y="13709"/>
                    <a:pt x="1054" y="16771"/>
                  </a:cubicBezTo>
                  <a:cubicBezTo>
                    <a:pt x="822" y="19834"/>
                    <a:pt x="358" y="21446"/>
                    <a:pt x="125" y="21446"/>
                  </a:cubicBezTo>
                  <a:cubicBezTo>
                    <a:pt x="-107" y="21446"/>
                    <a:pt x="-107" y="19834"/>
                    <a:pt x="938" y="16449"/>
                  </a:cubicBezTo>
                  <a:cubicBezTo>
                    <a:pt x="1983" y="13064"/>
                    <a:pt x="4074" y="7906"/>
                    <a:pt x="5699" y="4843"/>
                  </a:cubicBezTo>
                  <a:cubicBezTo>
                    <a:pt x="7325" y="1780"/>
                    <a:pt x="8487" y="813"/>
                    <a:pt x="9764" y="330"/>
                  </a:cubicBezTo>
                  <a:cubicBezTo>
                    <a:pt x="11041" y="-154"/>
                    <a:pt x="12435" y="-154"/>
                    <a:pt x="13132" y="652"/>
                  </a:cubicBezTo>
                  <a:cubicBezTo>
                    <a:pt x="13828" y="1458"/>
                    <a:pt x="13828" y="3070"/>
                    <a:pt x="13596" y="4682"/>
                  </a:cubicBezTo>
                  <a:cubicBezTo>
                    <a:pt x="13364" y="6294"/>
                    <a:pt x="12899" y="7906"/>
                    <a:pt x="12667" y="7906"/>
                  </a:cubicBezTo>
                  <a:cubicBezTo>
                    <a:pt x="12435" y="7906"/>
                    <a:pt x="12435" y="6294"/>
                    <a:pt x="13016" y="5165"/>
                  </a:cubicBezTo>
                  <a:cubicBezTo>
                    <a:pt x="13596" y="4037"/>
                    <a:pt x="14758" y="3392"/>
                    <a:pt x="15919" y="3231"/>
                  </a:cubicBezTo>
                  <a:cubicBezTo>
                    <a:pt x="17080" y="3070"/>
                    <a:pt x="18241" y="3392"/>
                    <a:pt x="19170" y="5327"/>
                  </a:cubicBezTo>
                  <a:cubicBezTo>
                    <a:pt x="20099" y="7261"/>
                    <a:pt x="20796" y="10807"/>
                    <a:pt x="21493" y="14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2642025" y="1623186"/>
              <a:ext cx="119283" cy="46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10" fill="norm" stroke="1" extrusionOk="0">
                  <a:moveTo>
                    <a:pt x="6745" y="4374"/>
                  </a:moveTo>
                  <a:cubicBezTo>
                    <a:pt x="5608" y="6927"/>
                    <a:pt x="4471" y="9480"/>
                    <a:pt x="3335" y="12180"/>
                  </a:cubicBezTo>
                  <a:cubicBezTo>
                    <a:pt x="2198" y="14880"/>
                    <a:pt x="1061" y="17727"/>
                    <a:pt x="492" y="19396"/>
                  </a:cubicBezTo>
                  <a:cubicBezTo>
                    <a:pt x="-76" y="21065"/>
                    <a:pt x="-76" y="21556"/>
                    <a:pt x="113" y="21507"/>
                  </a:cubicBezTo>
                  <a:cubicBezTo>
                    <a:pt x="303" y="21458"/>
                    <a:pt x="682" y="20869"/>
                    <a:pt x="1629" y="18807"/>
                  </a:cubicBezTo>
                  <a:cubicBezTo>
                    <a:pt x="2577" y="16745"/>
                    <a:pt x="4092" y="13211"/>
                    <a:pt x="5608" y="10167"/>
                  </a:cubicBezTo>
                  <a:cubicBezTo>
                    <a:pt x="7124" y="7123"/>
                    <a:pt x="8640" y="4571"/>
                    <a:pt x="9587" y="3049"/>
                  </a:cubicBezTo>
                  <a:cubicBezTo>
                    <a:pt x="10535" y="1527"/>
                    <a:pt x="10913" y="1036"/>
                    <a:pt x="11861" y="643"/>
                  </a:cubicBezTo>
                  <a:cubicBezTo>
                    <a:pt x="12808" y="251"/>
                    <a:pt x="14324" y="-44"/>
                    <a:pt x="15650" y="5"/>
                  </a:cubicBezTo>
                  <a:cubicBezTo>
                    <a:pt x="16977" y="54"/>
                    <a:pt x="18113" y="447"/>
                    <a:pt x="19250" y="1281"/>
                  </a:cubicBezTo>
                  <a:cubicBezTo>
                    <a:pt x="20387" y="2116"/>
                    <a:pt x="21524" y="3392"/>
                    <a:pt x="21335" y="4571"/>
                  </a:cubicBezTo>
                  <a:cubicBezTo>
                    <a:pt x="21145" y="5749"/>
                    <a:pt x="19629" y="6829"/>
                    <a:pt x="16029" y="7614"/>
                  </a:cubicBezTo>
                  <a:cubicBezTo>
                    <a:pt x="12429" y="8400"/>
                    <a:pt x="6745" y="8891"/>
                    <a:pt x="1061" y="9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2810122" y="1641293"/>
              <a:ext cx="168028" cy="14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53" fill="norm" stroke="1" extrusionOk="0">
                  <a:moveTo>
                    <a:pt x="1993" y="0"/>
                  </a:moveTo>
                  <a:cubicBezTo>
                    <a:pt x="1183" y="5635"/>
                    <a:pt x="373" y="11270"/>
                    <a:pt x="103" y="15026"/>
                  </a:cubicBezTo>
                  <a:cubicBezTo>
                    <a:pt x="-167" y="18783"/>
                    <a:pt x="103" y="20661"/>
                    <a:pt x="778" y="21130"/>
                  </a:cubicBezTo>
                  <a:cubicBezTo>
                    <a:pt x="1453" y="21600"/>
                    <a:pt x="2533" y="20661"/>
                    <a:pt x="3478" y="19409"/>
                  </a:cubicBezTo>
                  <a:cubicBezTo>
                    <a:pt x="4423" y="18157"/>
                    <a:pt x="5233" y="16591"/>
                    <a:pt x="5908" y="14870"/>
                  </a:cubicBezTo>
                  <a:cubicBezTo>
                    <a:pt x="6583" y="13148"/>
                    <a:pt x="7123" y="11270"/>
                    <a:pt x="7663" y="11739"/>
                  </a:cubicBezTo>
                  <a:cubicBezTo>
                    <a:pt x="8203" y="12209"/>
                    <a:pt x="8743" y="15026"/>
                    <a:pt x="9553" y="16904"/>
                  </a:cubicBezTo>
                  <a:cubicBezTo>
                    <a:pt x="10363" y="18783"/>
                    <a:pt x="11443" y="19722"/>
                    <a:pt x="12658" y="20035"/>
                  </a:cubicBezTo>
                  <a:cubicBezTo>
                    <a:pt x="13873" y="20348"/>
                    <a:pt x="15223" y="20035"/>
                    <a:pt x="16708" y="18313"/>
                  </a:cubicBezTo>
                  <a:cubicBezTo>
                    <a:pt x="18193" y="16591"/>
                    <a:pt x="19813" y="13461"/>
                    <a:pt x="21433" y="10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3050116" y="1380943"/>
              <a:ext cx="3598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6" y="0"/>
                  </a:moveTo>
                  <a:cubicBezTo>
                    <a:pt x="10165" y="1943"/>
                    <a:pt x="6353" y="3886"/>
                    <a:pt x="3812" y="6800"/>
                  </a:cubicBezTo>
                  <a:cubicBezTo>
                    <a:pt x="1271" y="9714"/>
                    <a:pt x="0" y="13600"/>
                    <a:pt x="0" y="16114"/>
                  </a:cubicBezTo>
                  <a:cubicBezTo>
                    <a:pt x="0" y="18629"/>
                    <a:pt x="1271" y="19771"/>
                    <a:pt x="5082" y="20457"/>
                  </a:cubicBezTo>
                  <a:cubicBezTo>
                    <a:pt x="8894" y="21143"/>
                    <a:pt x="15247" y="213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3003550" y="1583349"/>
              <a:ext cx="400050" cy="17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8792"/>
                  </a:moveTo>
                  <a:cubicBezTo>
                    <a:pt x="914" y="7211"/>
                    <a:pt x="1829" y="5631"/>
                    <a:pt x="2914" y="5104"/>
                  </a:cubicBezTo>
                  <a:cubicBezTo>
                    <a:pt x="4000" y="4577"/>
                    <a:pt x="5257" y="5104"/>
                    <a:pt x="6114" y="5762"/>
                  </a:cubicBezTo>
                  <a:cubicBezTo>
                    <a:pt x="6971" y="6421"/>
                    <a:pt x="7429" y="7211"/>
                    <a:pt x="7943" y="7870"/>
                  </a:cubicBezTo>
                  <a:cubicBezTo>
                    <a:pt x="8457" y="8528"/>
                    <a:pt x="9029" y="9055"/>
                    <a:pt x="9600" y="9055"/>
                  </a:cubicBezTo>
                  <a:cubicBezTo>
                    <a:pt x="10171" y="9055"/>
                    <a:pt x="10743" y="8528"/>
                    <a:pt x="11257" y="7738"/>
                  </a:cubicBezTo>
                  <a:cubicBezTo>
                    <a:pt x="11771" y="6948"/>
                    <a:pt x="12229" y="5894"/>
                    <a:pt x="12514" y="4577"/>
                  </a:cubicBezTo>
                  <a:cubicBezTo>
                    <a:pt x="12800" y="3260"/>
                    <a:pt x="12914" y="1679"/>
                    <a:pt x="12571" y="757"/>
                  </a:cubicBezTo>
                  <a:cubicBezTo>
                    <a:pt x="12229" y="-165"/>
                    <a:pt x="11429" y="-428"/>
                    <a:pt x="10514" y="1021"/>
                  </a:cubicBezTo>
                  <a:cubicBezTo>
                    <a:pt x="9600" y="2470"/>
                    <a:pt x="8571" y="5631"/>
                    <a:pt x="8000" y="8923"/>
                  </a:cubicBezTo>
                  <a:cubicBezTo>
                    <a:pt x="7429" y="12216"/>
                    <a:pt x="7314" y="15640"/>
                    <a:pt x="7886" y="17879"/>
                  </a:cubicBezTo>
                  <a:cubicBezTo>
                    <a:pt x="8457" y="20118"/>
                    <a:pt x="9714" y="21172"/>
                    <a:pt x="12114" y="21172"/>
                  </a:cubicBezTo>
                  <a:cubicBezTo>
                    <a:pt x="14514" y="21172"/>
                    <a:pt x="18057" y="20118"/>
                    <a:pt x="21600" y="19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4289719" y="1372076"/>
              <a:ext cx="175952" cy="651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11" fill="norm" stroke="1" extrusionOk="0">
                  <a:moveTo>
                    <a:pt x="346" y="9939"/>
                  </a:moveTo>
                  <a:cubicBezTo>
                    <a:pt x="1109" y="11966"/>
                    <a:pt x="1871" y="13993"/>
                    <a:pt x="2252" y="15811"/>
                  </a:cubicBezTo>
                  <a:cubicBezTo>
                    <a:pt x="2633" y="17628"/>
                    <a:pt x="2633" y="19236"/>
                    <a:pt x="2506" y="20215"/>
                  </a:cubicBezTo>
                  <a:cubicBezTo>
                    <a:pt x="2379" y="21193"/>
                    <a:pt x="2125" y="21543"/>
                    <a:pt x="1998" y="21508"/>
                  </a:cubicBezTo>
                  <a:cubicBezTo>
                    <a:pt x="1871" y="21473"/>
                    <a:pt x="1871" y="21054"/>
                    <a:pt x="1490" y="19656"/>
                  </a:cubicBezTo>
                  <a:cubicBezTo>
                    <a:pt x="1109" y="18258"/>
                    <a:pt x="346" y="15881"/>
                    <a:pt x="92" y="13504"/>
                  </a:cubicBezTo>
                  <a:cubicBezTo>
                    <a:pt x="-162" y="11127"/>
                    <a:pt x="92" y="8751"/>
                    <a:pt x="1109" y="6689"/>
                  </a:cubicBezTo>
                  <a:cubicBezTo>
                    <a:pt x="2125" y="4626"/>
                    <a:pt x="3904" y="2879"/>
                    <a:pt x="5302" y="1830"/>
                  </a:cubicBezTo>
                  <a:cubicBezTo>
                    <a:pt x="6699" y="782"/>
                    <a:pt x="7716" y="432"/>
                    <a:pt x="8986" y="223"/>
                  </a:cubicBezTo>
                  <a:cubicBezTo>
                    <a:pt x="10257" y="13"/>
                    <a:pt x="11782" y="-57"/>
                    <a:pt x="12925" y="48"/>
                  </a:cubicBezTo>
                  <a:cubicBezTo>
                    <a:pt x="14069" y="153"/>
                    <a:pt x="14831" y="432"/>
                    <a:pt x="15466" y="1271"/>
                  </a:cubicBezTo>
                  <a:cubicBezTo>
                    <a:pt x="16102" y="2110"/>
                    <a:pt x="16610" y="3508"/>
                    <a:pt x="15974" y="4557"/>
                  </a:cubicBezTo>
                  <a:cubicBezTo>
                    <a:pt x="15339" y="5605"/>
                    <a:pt x="13560" y="6304"/>
                    <a:pt x="12036" y="6828"/>
                  </a:cubicBezTo>
                  <a:cubicBezTo>
                    <a:pt x="10511" y="7353"/>
                    <a:pt x="9240" y="7702"/>
                    <a:pt x="9240" y="7842"/>
                  </a:cubicBezTo>
                  <a:cubicBezTo>
                    <a:pt x="9240" y="7982"/>
                    <a:pt x="10511" y="7912"/>
                    <a:pt x="12163" y="7877"/>
                  </a:cubicBezTo>
                  <a:cubicBezTo>
                    <a:pt x="13814" y="7842"/>
                    <a:pt x="15847" y="7842"/>
                    <a:pt x="17372" y="7947"/>
                  </a:cubicBezTo>
                  <a:cubicBezTo>
                    <a:pt x="18897" y="8052"/>
                    <a:pt x="19913" y="8261"/>
                    <a:pt x="20549" y="8576"/>
                  </a:cubicBezTo>
                  <a:cubicBezTo>
                    <a:pt x="21184" y="8891"/>
                    <a:pt x="21438" y="9310"/>
                    <a:pt x="20549" y="9799"/>
                  </a:cubicBezTo>
                  <a:cubicBezTo>
                    <a:pt x="19659" y="10289"/>
                    <a:pt x="17626" y="10848"/>
                    <a:pt x="15974" y="11232"/>
                  </a:cubicBezTo>
                  <a:cubicBezTo>
                    <a:pt x="14323" y="11617"/>
                    <a:pt x="13052" y="11826"/>
                    <a:pt x="12544" y="11826"/>
                  </a:cubicBezTo>
                  <a:cubicBezTo>
                    <a:pt x="12036" y="11826"/>
                    <a:pt x="12290" y="11617"/>
                    <a:pt x="12544" y="1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4500687" y="1666693"/>
              <a:ext cx="7037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600" fill="norm" stroke="1" extrusionOk="0">
                  <a:moveTo>
                    <a:pt x="17089" y="2880"/>
                  </a:moveTo>
                  <a:cubicBezTo>
                    <a:pt x="14003" y="2400"/>
                    <a:pt x="10918" y="1920"/>
                    <a:pt x="8141" y="2640"/>
                  </a:cubicBezTo>
                  <a:cubicBezTo>
                    <a:pt x="5363" y="3360"/>
                    <a:pt x="2895" y="5280"/>
                    <a:pt x="1352" y="8160"/>
                  </a:cubicBezTo>
                  <a:cubicBezTo>
                    <a:pt x="-191" y="11040"/>
                    <a:pt x="-808" y="14880"/>
                    <a:pt x="1661" y="17520"/>
                  </a:cubicBezTo>
                  <a:cubicBezTo>
                    <a:pt x="4129" y="20160"/>
                    <a:pt x="9683" y="21600"/>
                    <a:pt x="13695" y="21600"/>
                  </a:cubicBezTo>
                  <a:cubicBezTo>
                    <a:pt x="17706" y="21600"/>
                    <a:pt x="20175" y="20160"/>
                    <a:pt x="20483" y="16320"/>
                  </a:cubicBezTo>
                  <a:cubicBezTo>
                    <a:pt x="20792" y="12480"/>
                    <a:pt x="18941" y="6240"/>
                    <a:pt x="170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4371705" y="1207639"/>
              <a:ext cx="149496" cy="12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44" fill="norm" stroke="1" extrusionOk="0">
                  <a:moveTo>
                    <a:pt x="3233" y="4485"/>
                  </a:moveTo>
                  <a:cubicBezTo>
                    <a:pt x="2321" y="8318"/>
                    <a:pt x="1408" y="12150"/>
                    <a:pt x="800" y="15285"/>
                  </a:cubicBezTo>
                  <a:cubicBezTo>
                    <a:pt x="191" y="18421"/>
                    <a:pt x="-113" y="20860"/>
                    <a:pt x="39" y="21034"/>
                  </a:cubicBezTo>
                  <a:cubicBezTo>
                    <a:pt x="191" y="21208"/>
                    <a:pt x="800" y="19118"/>
                    <a:pt x="2017" y="15982"/>
                  </a:cubicBezTo>
                  <a:cubicBezTo>
                    <a:pt x="3233" y="12847"/>
                    <a:pt x="5059" y="8666"/>
                    <a:pt x="6580" y="5705"/>
                  </a:cubicBezTo>
                  <a:cubicBezTo>
                    <a:pt x="8101" y="2743"/>
                    <a:pt x="9318" y="1002"/>
                    <a:pt x="10687" y="305"/>
                  </a:cubicBezTo>
                  <a:cubicBezTo>
                    <a:pt x="12056" y="-392"/>
                    <a:pt x="13577" y="-44"/>
                    <a:pt x="15402" y="2918"/>
                  </a:cubicBezTo>
                  <a:cubicBezTo>
                    <a:pt x="17228" y="5879"/>
                    <a:pt x="19357" y="11453"/>
                    <a:pt x="21487" y="17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Shape"/>
            <p:cNvSpPr/>
            <p:nvPr/>
          </p:nvSpPr>
          <p:spPr>
            <a:xfrm>
              <a:off x="4382095" y="1981298"/>
              <a:ext cx="112182" cy="13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491" fill="norm" stroke="1" extrusionOk="0">
                  <a:moveTo>
                    <a:pt x="9488" y="6338"/>
                  </a:moveTo>
                  <a:cubicBezTo>
                    <a:pt x="6688" y="6666"/>
                    <a:pt x="3888" y="6993"/>
                    <a:pt x="2288" y="7975"/>
                  </a:cubicBezTo>
                  <a:cubicBezTo>
                    <a:pt x="688" y="8957"/>
                    <a:pt x="288" y="10593"/>
                    <a:pt x="88" y="12393"/>
                  </a:cubicBezTo>
                  <a:cubicBezTo>
                    <a:pt x="-112" y="14193"/>
                    <a:pt x="-112" y="16157"/>
                    <a:pt x="1688" y="17957"/>
                  </a:cubicBezTo>
                  <a:cubicBezTo>
                    <a:pt x="3488" y="19757"/>
                    <a:pt x="7088" y="21393"/>
                    <a:pt x="10688" y="19920"/>
                  </a:cubicBezTo>
                  <a:cubicBezTo>
                    <a:pt x="14288" y="18448"/>
                    <a:pt x="17888" y="13866"/>
                    <a:pt x="19688" y="10429"/>
                  </a:cubicBezTo>
                  <a:cubicBezTo>
                    <a:pt x="21488" y="6993"/>
                    <a:pt x="21488" y="4702"/>
                    <a:pt x="20688" y="3066"/>
                  </a:cubicBezTo>
                  <a:cubicBezTo>
                    <a:pt x="19888" y="1429"/>
                    <a:pt x="18288" y="448"/>
                    <a:pt x="16088" y="120"/>
                  </a:cubicBezTo>
                  <a:cubicBezTo>
                    <a:pt x="13888" y="-207"/>
                    <a:pt x="11088" y="120"/>
                    <a:pt x="9888" y="1266"/>
                  </a:cubicBezTo>
                  <a:cubicBezTo>
                    <a:pt x="8688" y="2411"/>
                    <a:pt x="9088" y="4375"/>
                    <a:pt x="9488" y="6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4533900" y="1971493"/>
              <a:ext cx="107950" cy="16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0"/>
                  </a:moveTo>
                  <a:cubicBezTo>
                    <a:pt x="847" y="4533"/>
                    <a:pt x="1694" y="9067"/>
                    <a:pt x="2118" y="12000"/>
                  </a:cubicBezTo>
                  <a:cubicBezTo>
                    <a:pt x="2541" y="14933"/>
                    <a:pt x="2541" y="16267"/>
                    <a:pt x="2118" y="17733"/>
                  </a:cubicBezTo>
                  <a:cubicBezTo>
                    <a:pt x="1694" y="19200"/>
                    <a:pt x="847" y="20800"/>
                    <a:pt x="2753" y="21200"/>
                  </a:cubicBezTo>
                  <a:cubicBezTo>
                    <a:pt x="4659" y="21600"/>
                    <a:pt x="9318" y="20800"/>
                    <a:pt x="12918" y="20000"/>
                  </a:cubicBezTo>
                  <a:cubicBezTo>
                    <a:pt x="16518" y="19200"/>
                    <a:pt x="19059" y="18400"/>
                    <a:pt x="21600" y="17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4697173" y="1996330"/>
              <a:ext cx="109778" cy="12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039" fill="norm" stroke="1" extrusionOk="0">
                  <a:moveTo>
                    <a:pt x="21137" y="1176"/>
                  </a:moveTo>
                  <a:cubicBezTo>
                    <a:pt x="17062" y="456"/>
                    <a:pt x="12986" y="-264"/>
                    <a:pt x="9522" y="96"/>
                  </a:cubicBezTo>
                  <a:cubicBezTo>
                    <a:pt x="6058" y="456"/>
                    <a:pt x="3205" y="1896"/>
                    <a:pt x="1575" y="3516"/>
                  </a:cubicBezTo>
                  <a:cubicBezTo>
                    <a:pt x="-55" y="5136"/>
                    <a:pt x="-463" y="6936"/>
                    <a:pt x="556" y="8376"/>
                  </a:cubicBezTo>
                  <a:cubicBezTo>
                    <a:pt x="1575" y="9816"/>
                    <a:pt x="4020" y="10896"/>
                    <a:pt x="6262" y="11796"/>
                  </a:cubicBezTo>
                  <a:cubicBezTo>
                    <a:pt x="8503" y="12696"/>
                    <a:pt x="10541" y="13416"/>
                    <a:pt x="12171" y="14856"/>
                  </a:cubicBezTo>
                  <a:cubicBezTo>
                    <a:pt x="13801" y="16296"/>
                    <a:pt x="15024" y="18456"/>
                    <a:pt x="13801" y="19716"/>
                  </a:cubicBezTo>
                  <a:cubicBezTo>
                    <a:pt x="12579" y="20976"/>
                    <a:pt x="8911" y="21336"/>
                    <a:pt x="6465" y="20796"/>
                  </a:cubicBezTo>
                  <a:cubicBezTo>
                    <a:pt x="4020" y="20256"/>
                    <a:pt x="2797" y="18816"/>
                    <a:pt x="1575" y="17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5325919" y="1388576"/>
              <a:ext cx="229837" cy="47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42" fill="norm" stroke="1" extrusionOk="0">
                  <a:moveTo>
                    <a:pt x="18256" y="14342"/>
                  </a:moveTo>
                  <a:cubicBezTo>
                    <a:pt x="17284" y="13286"/>
                    <a:pt x="16311" y="12230"/>
                    <a:pt x="15435" y="10550"/>
                  </a:cubicBezTo>
                  <a:cubicBezTo>
                    <a:pt x="14559" y="8870"/>
                    <a:pt x="13781" y="6566"/>
                    <a:pt x="13489" y="4886"/>
                  </a:cubicBezTo>
                  <a:cubicBezTo>
                    <a:pt x="13197" y="3206"/>
                    <a:pt x="13392" y="2150"/>
                    <a:pt x="13878" y="1430"/>
                  </a:cubicBezTo>
                  <a:cubicBezTo>
                    <a:pt x="14365" y="710"/>
                    <a:pt x="15143" y="326"/>
                    <a:pt x="16311" y="134"/>
                  </a:cubicBezTo>
                  <a:cubicBezTo>
                    <a:pt x="17478" y="-58"/>
                    <a:pt x="19035" y="-58"/>
                    <a:pt x="20008" y="230"/>
                  </a:cubicBezTo>
                  <a:cubicBezTo>
                    <a:pt x="20981" y="518"/>
                    <a:pt x="21370" y="1094"/>
                    <a:pt x="20981" y="2150"/>
                  </a:cubicBezTo>
                  <a:cubicBezTo>
                    <a:pt x="20592" y="3206"/>
                    <a:pt x="19424" y="4742"/>
                    <a:pt x="16700" y="6278"/>
                  </a:cubicBezTo>
                  <a:cubicBezTo>
                    <a:pt x="13975" y="7814"/>
                    <a:pt x="9694" y="9350"/>
                    <a:pt x="6678" y="10502"/>
                  </a:cubicBezTo>
                  <a:cubicBezTo>
                    <a:pt x="3662" y="11654"/>
                    <a:pt x="1911" y="12422"/>
                    <a:pt x="938" y="13046"/>
                  </a:cubicBezTo>
                  <a:cubicBezTo>
                    <a:pt x="-35" y="13670"/>
                    <a:pt x="-230" y="14150"/>
                    <a:pt x="256" y="14870"/>
                  </a:cubicBezTo>
                  <a:cubicBezTo>
                    <a:pt x="743" y="15590"/>
                    <a:pt x="1911" y="16550"/>
                    <a:pt x="3856" y="17126"/>
                  </a:cubicBezTo>
                  <a:cubicBezTo>
                    <a:pt x="5802" y="17702"/>
                    <a:pt x="8527" y="17894"/>
                    <a:pt x="10375" y="17846"/>
                  </a:cubicBezTo>
                  <a:cubicBezTo>
                    <a:pt x="12224" y="17798"/>
                    <a:pt x="13197" y="17510"/>
                    <a:pt x="14170" y="17318"/>
                  </a:cubicBezTo>
                  <a:cubicBezTo>
                    <a:pt x="15143" y="17126"/>
                    <a:pt x="16116" y="17030"/>
                    <a:pt x="16505" y="17222"/>
                  </a:cubicBezTo>
                  <a:cubicBezTo>
                    <a:pt x="16894" y="17414"/>
                    <a:pt x="16700" y="17894"/>
                    <a:pt x="16700" y="18662"/>
                  </a:cubicBezTo>
                  <a:cubicBezTo>
                    <a:pt x="16700" y="19430"/>
                    <a:pt x="16894" y="20486"/>
                    <a:pt x="17089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6220052" y="1356492"/>
              <a:ext cx="155291" cy="67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84" fill="norm" stroke="1" extrusionOk="0">
                  <a:moveTo>
                    <a:pt x="7313" y="11477"/>
                  </a:moveTo>
                  <a:cubicBezTo>
                    <a:pt x="6449" y="13630"/>
                    <a:pt x="5585" y="15783"/>
                    <a:pt x="4865" y="17230"/>
                  </a:cubicBezTo>
                  <a:cubicBezTo>
                    <a:pt x="4145" y="18677"/>
                    <a:pt x="3569" y="19417"/>
                    <a:pt x="2849" y="20090"/>
                  </a:cubicBezTo>
                  <a:cubicBezTo>
                    <a:pt x="2129" y="20763"/>
                    <a:pt x="1265" y="21368"/>
                    <a:pt x="689" y="21469"/>
                  </a:cubicBezTo>
                  <a:cubicBezTo>
                    <a:pt x="113" y="21570"/>
                    <a:pt x="-175" y="21166"/>
                    <a:pt x="113" y="19787"/>
                  </a:cubicBezTo>
                  <a:cubicBezTo>
                    <a:pt x="401" y="18407"/>
                    <a:pt x="1265" y="16052"/>
                    <a:pt x="2417" y="13697"/>
                  </a:cubicBezTo>
                  <a:cubicBezTo>
                    <a:pt x="3569" y="11342"/>
                    <a:pt x="5009" y="8987"/>
                    <a:pt x="6593" y="6800"/>
                  </a:cubicBezTo>
                  <a:cubicBezTo>
                    <a:pt x="8177" y="4613"/>
                    <a:pt x="9905" y="2594"/>
                    <a:pt x="11201" y="1450"/>
                  </a:cubicBezTo>
                  <a:cubicBezTo>
                    <a:pt x="12497" y="306"/>
                    <a:pt x="13361" y="37"/>
                    <a:pt x="14369" y="4"/>
                  </a:cubicBezTo>
                  <a:cubicBezTo>
                    <a:pt x="15377" y="-30"/>
                    <a:pt x="16529" y="172"/>
                    <a:pt x="17249" y="1047"/>
                  </a:cubicBezTo>
                  <a:cubicBezTo>
                    <a:pt x="17969" y="1921"/>
                    <a:pt x="18257" y="3469"/>
                    <a:pt x="17537" y="4613"/>
                  </a:cubicBezTo>
                  <a:cubicBezTo>
                    <a:pt x="16817" y="5757"/>
                    <a:pt x="15089" y="6497"/>
                    <a:pt x="13505" y="6934"/>
                  </a:cubicBezTo>
                  <a:cubicBezTo>
                    <a:pt x="11921" y="7372"/>
                    <a:pt x="10481" y="7506"/>
                    <a:pt x="10625" y="7540"/>
                  </a:cubicBezTo>
                  <a:cubicBezTo>
                    <a:pt x="10769" y="7574"/>
                    <a:pt x="12497" y="7506"/>
                    <a:pt x="13937" y="7574"/>
                  </a:cubicBezTo>
                  <a:cubicBezTo>
                    <a:pt x="15377" y="7641"/>
                    <a:pt x="16529" y="7843"/>
                    <a:pt x="17825" y="8280"/>
                  </a:cubicBezTo>
                  <a:cubicBezTo>
                    <a:pt x="19121" y="8718"/>
                    <a:pt x="20561" y="9391"/>
                    <a:pt x="20993" y="9895"/>
                  </a:cubicBezTo>
                  <a:cubicBezTo>
                    <a:pt x="21425" y="10400"/>
                    <a:pt x="20849" y="10736"/>
                    <a:pt x="18977" y="11006"/>
                  </a:cubicBezTo>
                  <a:cubicBezTo>
                    <a:pt x="17105" y="11275"/>
                    <a:pt x="13937" y="11477"/>
                    <a:pt x="11633" y="11544"/>
                  </a:cubicBezTo>
                  <a:cubicBezTo>
                    <a:pt x="9329" y="11611"/>
                    <a:pt x="7889" y="11544"/>
                    <a:pt x="7169" y="11376"/>
                  </a:cubicBezTo>
                  <a:cubicBezTo>
                    <a:pt x="6449" y="11207"/>
                    <a:pt x="6449" y="10938"/>
                    <a:pt x="6449" y="10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6457950" y="1615893"/>
              <a:ext cx="1392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5600"/>
                    <a:pt x="21600" y="11200"/>
                    <a:pt x="20057" y="14800"/>
                  </a:cubicBezTo>
                  <a:cubicBezTo>
                    <a:pt x="18514" y="18400"/>
                    <a:pt x="9257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6284383" y="1179471"/>
              <a:ext cx="135468" cy="12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5400" y="5891"/>
                  </a:moveTo>
                  <a:cubicBezTo>
                    <a:pt x="4050" y="8977"/>
                    <a:pt x="2700" y="12063"/>
                    <a:pt x="1687" y="14977"/>
                  </a:cubicBezTo>
                  <a:cubicBezTo>
                    <a:pt x="675" y="17891"/>
                    <a:pt x="0" y="20634"/>
                    <a:pt x="0" y="20977"/>
                  </a:cubicBezTo>
                  <a:cubicBezTo>
                    <a:pt x="0" y="21320"/>
                    <a:pt x="675" y="19263"/>
                    <a:pt x="2531" y="15663"/>
                  </a:cubicBezTo>
                  <a:cubicBezTo>
                    <a:pt x="4387" y="12063"/>
                    <a:pt x="7425" y="6920"/>
                    <a:pt x="9788" y="3834"/>
                  </a:cubicBezTo>
                  <a:cubicBezTo>
                    <a:pt x="12150" y="749"/>
                    <a:pt x="13838" y="-280"/>
                    <a:pt x="15187" y="63"/>
                  </a:cubicBezTo>
                  <a:cubicBezTo>
                    <a:pt x="16538" y="406"/>
                    <a:pt x="17550" y="2120"/>
                    <a:pt x="18563" y="4863"/>
                  </a:cubicBezTo>
                  <a:cubicBezTo>
                    <a:pt x="19575" y="7606"/>
                    <a:pt x="20588" y="11377"/>
                    <a:pt x="21600" y="15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6370108" y="1952443"/>
              <a:ext cx="62442" cy="9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68" fill="norm" stroke="1" extrusionOk="0">
                  <a:moveTo>
                    <a:pt x="19080" y="5891"/>
                  </a:moveTo>
                  <a:cubicBezTo>
                    <a:pt x="15480" y="5400"/>
                    <a:pt x="11880" y="4909"/>
                    <a:pt x="8640" y="5645"/>
                  </a:cubicBezTo>
                  <a:cubicBezTo>
                    <a:pt x="5400" y="6382"/>
                    <a:pt x="2520" y="8345"/>
                    <a:pt x="1080" y="10555"/>
                  </a:cubicBezTo>
                  <a:cubicBezTo>
                    <a:pt x="-360" y="12764"/>
                    <a:pt x="-360" y="15218"/>
                    <a:pt x="1080" y="17182"/>
                  </a:cubicBezTo>
                  <a:cubicBezTo>
                    <a:pt x="2520" y="19145"/>
                    <a:pt x="5400" y="20618"/>
                    <a:pt x="8640" y="21109"/>
                  </a:cubicBezTo>
                  <a:cubicBezTo>
                    <a:pt x="11880" y="21600"/>
                    <a:pt x="15480" y="21109"/>
                    <a:pt x="17640" y="17427"/>
                  </a:cubicBezTo>
                  <a:cubicBezTo>
                    <a:pt x="19800" y="13745"/>
                    <a:pt x="20520" y="6873"/>
                    <a:pt x="212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6499947" y="1914343"/>
              <a:ext cx="110403" cy="14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67" fill="norm" stroke="1" extrusionOk="0">
                  <a:moveTo>
                    <a:pt x="1695" y="0"/>
                  </a:moveTo>
                  <a:cubicBezTo>
                    <a:pt x="2102" y="5009"/>
                    <a:pt x="2510" y="10017"/>
                    <a:pt x="1899" y="13617"/>
                  </a:cubicBezTo>
                  <a:cubicBezTo>
                    <a:pt x="1287" y="17217"/>
                    <a:pt x="-343" y="19409"/>
                    <a:pt x="65" y="20504"/>
                  </a:cubicBezTo>
                  <a:cubicBezTo>
                    <a:pt x="472" y="21600"/>
                    <a:pt x="2917" y="21600"/>
                    <a:pt x="6789" y="21287"/>
                  </a:cubicBezTo>
                  <a:cubicBezTo>
                    <a:pt x="10661" y="20974"/>
                    <a:pt x="15959" y="20348"/>
                    <a:pt x="21257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6642100" y="1915523"/>
              <a:ext cx="88900" cy="18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3466"/>
                  </a:moveTo>
                  <a:cubicBezTo>
                    <a:pt x="21086" y="2266"/>
                    <a:pt x="20571" y="1066"/>
                    <a:pt x="19029" y="466"/>
                  </a:cubicBezTo>
                  <a:cubicBezTo>
                    <a:pt x="17486" y="-134"/>
                    <a:pt x="14914" y="-134"/>
                    <a:pt x="12600" y="346"/>
                  </a:cubicBezTo>
                  <a:cubicBezTo>
                    <a:pt x="10286" y="826"/>
                    <a:pt x="8229" y="1786"/>
                    <a:pt x="6429" y="3346"/>
                  </a:cubicBezTo>
                  <a:cubicBezTo>
                    <a:pt x="4629" y="4906"/>
                    <a:pt x="3086" y="7066"/>
                    <a:pt x="4629" y="9226"/>
                  </a:cubicBezTo>
                  <a:cubicBezTo>
                    <a:pt x="6171" y="11386"/>
                    <a:pt x="10800" y="13546"/>
                    <a:pt x="13371" y="15226"/>
                  </a:cubicBezTo>
                  <a:cubicBezTo>
                    <a:pt x="15943" y="16906"/>
                    <a:pt x="16457" y="18106"/>
                    <a:pt x="15171" y="19066"/>
                  </a:cubicBezTo>
                  <a:cubicBezTo>
                    <a:pt x="13886" y="20026"/>
                    <a:pt x="10800" y="20746"/>
                    <a:pt x="7971" y="21106"/>
                  </a:cubicBezTo>
                  <a:cubicBezTo>
                    <a:pt x="5143" y="21466"/>
                    <a:pt x="2571" y="21466"/>
                    <a:pt x="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162809" y="2818170"/>
              <a:ext cx="187005" cy="40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437" fill="norm" stroke="1" extrusionOk="0">
                  <a:moveTo>
                    <a:pt x="20680" y="1558"/>
                  </a:moveTo>
                  <a:cubicBezTo>
                    <a:pt x="20211" y="1001"/>
                    <a:pt x="19741" y="445"/>
                    <a:pt x="17159" y="166"/>
                  </a:cubicBezTo>
                  <a:cubicBezTo>
                    <a:pt x="14576" y="-112"/>
                    <a:pt x="9880" y="-112"/>
                    <a:pt x="6476" y="723"/>
                  </a:cubicBezTo>
                  <a:cubicBezTo>
                    <a:pt x="3072" y="1558"/>
                    <a:pt x="959" y="3228"/>
                    <a:pt x="254" y="4564"/>
                  </a:cubicBezTo>
                  <a:cubicBezTo>
                    <a:pt x="-450" y="5900"/>
                    <a:pt x="254" y="6902"/>
                    <a:pt x="3072" y="8072"/>
                  </a:cubicBezTo>
                  <a:cubicBezTo>
                    <a:pt x="5889" y="9241"/>
                    <a:pt x="10820" y="10577"/>
                    <a:pt x="14341" y="11968"/>
                  </a:cubicBezTo>
                  <a:cubicBezTo>
                    <a:pt x="17863" y="13360"/>
                    <a:pt x="19976" y="14808"/>
                    <a:pt x="20563" y="16199"/>
                  </a:cubicBezTo>
                  <a:cubicBezTo>
                    <a:pt x="21150" y="17591"/>
                    <a:pt x="20211" y="18927"/>
                    <a:pt x="19037" y="19874"/>
                  </a:cubicBezTo>
                  <a:cubicBezTo>
                    <a:pt x="17863" y="20820"/>
                    <a:pt x="16454" y="21377"/>
                    <a:pt x="14693" y="21432"/>
                  </a:cubicBezTo>
                  <a:cubicBezTo>
                    <a:pt x="12933" y="21488"/>
                    <a:pt x="10820" y="21043"/>
                    <a:pt x="10233" y="20096"/>
                  </a:cubicBezTo>
                  <a:cubicBezTo>
                    <a:pt x="9646" y="19150"/>
                    <a:pt x="10585" y="17702"/>
                    <a:pt x="11524" y="16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543730" y="2752543"/>
              <a:ext cx="103971" cy="43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83" fill="norm" stroke="1" extrusionOk="0">
                  <a:moveTo>
                    <a:pt x="13444" y="0"/>
                  </a:moveTo>
                  <a:cubicBezTo>
                    <a:pt x="10420" y="3355"/>
                    <a:pt x="7396" y="6711"/>
                    <a:pt x="5020" y="10014"/>
                  </a:cubicBezTo>
                  <a:cubicBezTo>
                    <a:pt x="2644" y="13317"/>
                    <a:pt x="916" y="16567"/>
                    <a:pt x="268" y="18507"/>
                  </a:cubicBezTo>
                  <a:cubicBezTo>
                    <a:pt x="-380" y="20447"/>
                    <a:pt x="52" y="21076"/>
                    <a:pt x="2644" y="21338"/>
                  </a:cubicBezTo>
                  <a:cubicBezTo>
                    <a:pt x="5236" y="21600"/>
                    <a:pt x="9988" y="21495"/>
                    <a:pt x="13444" y="21128"/>
                  </a:cubicBezTo>
                  <a:cubicBezTo>
                    <a:pt x="16900" y="20761"/>
                    <a:pt x="19060" y="20132"/>
                    <a:pt x="21220" y="19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546100" y="3019243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732566" y="2985639"/>
              <a:ext cx="86024" cy="23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1" h="21385" fill="norm" stroke="1" extrusionOk="0">
                  <a:moveTo>
                    <a:pt x="936" y="7049"/>
                  </a:moveTo>
                  <a:cubicBezTo>
                    <a:pt x="6827" y="5520"/>
                    <a:pt x="12717" y="3990"/>
                    <a:pt x="16154" y="2748"/>
                  </a:cubicBezTo>
                  <a:cubicBezTo>
                    <a:pt x="19590" y="1505"/>
                    <a:pt x="20572" y="550"/>
                    <a:pt x="19590" y="167"/>
                  </a:cubicBezTo>
                  <a:cubicBezTo>
                    <a:pt x="18608" y="-215"/>
                    <a:pt x="15663" y="-24"/>
                    <a:pt x="11490" y="1601"/>
                  </a:cubicBezTo>
                  <a:cubicBezTo>
                    <a:pt x="7317" y="3226"/>
                    <a:pt x="1917" y="6284"/>
                    <a:pt x="445" y="9629"/>
                  </a:cubicBezTo>
                  <a:cubicBezTo>
                    <a:pt x="-1028" y="12974"/>
                    <a:pt x="1427" y="16606"/>
                    <a:pt x="3881" y="18613"/>
                  </a:cubicBezTo>
                  <a:cubicBezTo>
                    <a:pt x="6336" y="20620"/>
                    <a:pt x="8790" y="21003"/>
                    <a:pt x="11245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879186" y="2802411"/>
              <a:ext cx="137418" cy="50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0981" fill="norm" stroke="1" extrusionOk="0">
                  <a:moveTo>
                    <a:pt x="1495" y="13736"/>
                  </a:moveTo>
                  <a:cubicBezTo>
                    <a:pt x="850" y="16195"/>
                    <a:pt x="205" y="18653"/>
                    <a:pt x="44" y="19970"/>
                  </a:cubicBezTo>
                  <a:cubicBezTo>
                    <a:pt x="-117" y="21287"/>
                    <a:pt x="205" y="21463"/>
                    <a:pt x="367" y="19619"/>
                  </a:cubicBezTo>
                  <a:cubicBezTo>
                    <a:pt x="528" y="17775"/>
                    <a:pt x="528" y="13912"/>
                    <a:pt x="1011" y="10575"/>
                  </a:cubicBezTo>
                  <a:cubicBezTo>
                    <a:pt x="1495" y="7239"/>
                    <a:pt x="2462" y="4429"/>
                    <a:pt x="3590" y="2761"/>
                  </a:cubicBezTo>
                  <a:cubicBezTo>
                    <a:pt x="4719" y="1092"/>
                    <a:pt x="6008" y="565"/>
                    <a:pt x="7620" y="258"/>
                  </a:cubicBezTo>
                  <a:cubicBezTo>
                    <a:pt x="9232" y="-49"/>
                    <a:pt x="11167" y="-137"/>
                    <a:pt x="13584" y="302"/>
                  </a:cubicBezTo>
                  <a:cubicBezTo>
                    <a:pt x="16002" y="741"/>
                    <a:pt x="18904" y="1707"/>
                    <a:pt x="20193" y="3112"/>
                  </a:cubicBezTo>
                  <a:cubicBezTo>
                    <a:pt x="21483" y="4517"/>
                    <a:pt x="21161" y="6361"/>
                    <a:pt x="18582" y="7678"/>
                  </a:cubicBezTo>
                  <a:cubicBezTo>
                    <a:pt x="16002" y="8995"/>
                    <a:pt x="11167" y="9785"/>
                    <a:pt x="6331" y="10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1183564" y="2787733"/>
              <a:ext cx="226137" cy="299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02" fill="norm" stroke="1" extrusionOk="0">
                  <a:moveTo>
                    <a:pt x="5167" y="1114"/>
                  </a:moveTo>
                  <a:cubicBezTo>
                    <a:pt x="6167" y="661"/>
                    <a:pt x="7167" y="208"/>
                    <a:pt x="8367" y="57"/>
                  </a:cubicBezTo>
                  <a:cubicBezTo>
                    <a:pt x="9567" y="-94"/>
                    <a:pt x="10967" y="57"/>
                    <a:pt x="11767" y="510"/>
                  </a:cubicBezTo>
                  <a:cubicBezTo>
                    <a:pt x="12567" y="963"/>
                    <a:pt x="12767" y="1719"/>
                    <a:pt x="11967" y="3380"/>
                  </a:cubicBezTo>
                  <a:cubicBezTo>
                    <a:pt x="11167" y="5042"/>
                    <a:pt x="9367" y="7609"/>
                    <a:pt x="7167" y="10404"/>
                  </a:cubicBezTo>
                  <a:cubicBezTo>
                    <a:pt x="4967" y="13198"/>
                    <a:pt x="2367" y="16219"/>
                    <a:pt x="1067" y="18107"/>
                  </a:cubicBezTo>
                  <a:cubicBezTo>
                    <a:pt x="-233" y="19996"/>
                    <a:pt x="-233" y="20751"/>
                    <a:pt x="467" y="21128"/>
                  </a:cubicBezTo>
                  <a:cubicBezTo>
                    <a:pt x="1167" y="21506"/>
                    <a:pt x="2567" y="21506"/>
                    <a:pt x="6167" y="21053"/>
                  </a:cubicBezTo>
                  <a:cubicBezTo>
                    <a:pt x="9767" y="20600"/>
                    <a:pt x="15567" y="19693"/>
                    <a:pt x="21367" y="18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373091" y="3289922"/>
              <a:ext cx="636560" cy="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242" fill="norm" stroke="1" extrusionOk="0">
                  <a:moveTo>
                    <a:pt x="1107" y="10985"/>
                  </a:moveTo>
                  <a:cubicBezTo>
                    <a:pt x="333" y="10985"/>
                    <a:pt x="-441" y="10985"/>
                    <a:pt x="298" y="9442"/>
                  </a:cubicBezTo>
                  <a:cubicBezTo>
                    <a:pt x="1037" y="7899"/>
                    <a:pt x="3288" y="4813"/>
                    <a:pt x="5891" y="2499"/>
                  </a:cubicBezTo>
                  <a:cubicBezTo>
                    <a:pt x="8495" y="185"/>
                    <a:pt x="11450" y="-1358"/>
                    <a:pt x="14053" y="1728"/>
                  </a:cubicBezTo>
                  <a:cubicBezTo>
                    <a:pt x="16656" y="4813"/>
                    <a:pt x="18908" y="12528"/>
                    <a:pt x="21159" y="20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465666" y="3285943"/>
              <a:ext cx="677334" cy="14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945" y="18376"/>
                  </a:moveTo>
                  <a:cubicBezTo>
                    <a:pt x="473" y="19666"/>
                    <a:pt x="0" y="20955"/>
                    <a:pt x="0" y="21278"/>
                  </a:cubicBezTo>
                  <a:cubicBezTo>
                    <a:pt x="0" y="21600"/>
                    <a:pt x="473" y="20955"/>
                    <a:pt x="1991" y="19182"/>
                  </a:cubicBezTo>
                  <a:cubicBezTo>
                    <a:pt x="3510" y="17409"/>
                    <a:pt x="6075" y="14507"/>
                    <a:pt x="8775" y="11767"/>
                  </a:cubicBezTo>
                  <a:cubicBezTo>
                    <a:pt x="11475" y="9027"/>
                    <a:pt x="14310" y="6448"/>
                    <a:pt x="16470" y="4513"/>
                  </a:cubicBezTo>
                  <a:cubicBezTo>
                    <a:pt x="18630" y="2579"/>
                    <a:pt x="20115" y="12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1606550" y="2936693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1612900" y="3114493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2326593" y="2746893"/>
              <a:ext cx="238807" cy="44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88" fill="norm" stroke="1" extrusionOk="0">
                  <a:moveTo>
                    <a:pt x="21191" y="1809"/>
                  </a:moveTo>
                  <a:cubicBezTo>
                    <a:pt x="21191" y="1297"/>
                    <a:pt x="21191" y="785"/>
                    <a:pt x="20721" y="478"/>
                  </a:cubicBezTo>
                  <a:cubicBezTo>
                    <a:pt x="20252" y="171"/>
                    <a:pt x="19313" y="68"/>
                    <a:pt x="17904" y="17"/>
                  </a:cubicBezTo>
                  <a:cubicBezTo>
                    <a:pt x="16495" y="-34"/>
                    <a:pt x="14617" y="-34"/>
                    <a:pt x="12363" y="939"/>
                  </a:cubicBezTo>
                  <a:cubicBezTo>
                    <a:pt x="10109" y="1911"/>
                    <a:pt x="7480" y="3856"/>
                    <a:pt x="5132" y="6518"/>
                  </a:cubicBezTo>
                  <a:cubicBezTo>
                    <a:pt x="2784" y="9179"/>
                    <a:pt x="718" y="12557"/>
                    <a:pt x="154" y="15117"/>
                  </a:cubicBezTo>
                  <a:cubicBezTo>
                    <a:pt x="-409" y="17676"/>
                    <a:pt x="530" y="19416"/>
                    <a:pt x="3629" y="20389"/>
                  </a:cubicBezTo>
                  <a:cubicBezTo>
                    <a:pt x="6728" y="21361"/>
                    <a:pt x="11988" y="21566"/>
                    <a:pt x="15274" y="21464"/>
                  </a:cubicBezTo>
                  <a:cubicBezTo>
                    <a:pt x="18561" y="21361"/>
                    <a:pt x="19876" y="20952"/>
                    <a:pt x="21191" y="20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2546404" y="2995821"/>
              <a:ext cx="148113" cy="14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0617" fill="norm" stroke="1" extrusionOk="0">
                  <a:moveTo>
                    <a:pt x="18892" y="612"/>
                  </a:moveTo>
                  <a:cubicBezTo>
                    <a:pt x="14992" y="20"/>
                    <a:pt x="11092" y="-572"/>
                    <a:pt x="7642" y="1055"/>
                  </a:cubicBezTo>
                  <a:cubicBezTo>
                    <a:pt x="4192" y="2683"/>
                    <a:pt x="1192" y="6529"/>
                    <a:pt x="292" y="9932"/>
                  </a:cubicBezTo>
                  <a:cubicBezTo>
                    <a:pt x="-608" y="13335"/>
                    <a:pt x="592" y="16294"/>
                    <a:pt x="3592" y="18217"/>
                  </a:cubicBezTo>
                  <a:cubicBezTo>
                    <a:pt x="6592" y="20140"/>
                    <a:pt x="11392" y="21028"/>
                    <a:pt x="14992" y="20436"/>
                  </a:cubicBezTo>
                  <a:cubicBezTo>
                    <a:pt x="18592" y="19844"/>
                    <a:pt x="20992" y="17773"/>
                    <a:pt x="20992" y="14962"/>
                  </a:cubicBezTo>
                  <a:cubicBezTo>
                    <a:pt x="20992" y="12151"/>
                    <a:pt x="18592" y="8601"/>
                    <a:pt x="16492" y="6529"/>
                  </a:cubicBezTo>
                  <a:cubicBezTo>
                    <a:pt x="14392" y="4458"/>
                    <a:pt x="12592" y="3866"/>
                    <a:pt x="10792" y="3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2724150" y="2947043"/>
              <a:ext cx="227421" cy="21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63" fill="norm" stroke="1" extrusionOk="0">
                  <a:moveTo>
                    <a:pt x="0" y="6400"/>
                  </a:moveTo>
                  <a:cubicBezTo>
                    <a:pt x="800" y="8251"/>
                    <a:pt x="1600" y="10103"/>
                    <a:pt x="2000" y="12263"/>
                  </a:cubicBezTo>
                  <a:cubicBezTo>
                    <a:pt x="2400" y="14423"/>
                    <a:pt x="2400" y="16891"/>
                    <a:pt x="2400" y="18640"/>
                  </a:cubicBezTo>
                  <a:cubicBezTo>
                    <a:pt x="2400" y="20388"/>
                    <a:pt x="2400" y="21417"/>
                    <a:pt x="2500" y="21108"/>
                  </a:cubicBezTo>
                  <a:cubicBezTo>
                    <a:pt x="2600" y="20800"/>
                    <a:pt x="2800" y="19154"/>
                    <a:pt x="3300" y="16686"/>
                  </a:cubicBezTo>
                  <a:cubicBezTo>
                    <a:pt x="3800" y="14217"/>
                    <a:pt x="4600" y="10926"/>
                    <a:pt x="5600" y="8766"/>
                  </a:cubicBezTo>
                  <a:cubicBezTo>
                    <a:pt x="6600" y="6606"/>
                    <a:pt x="7800" y="5577"/>
                    <a:pt x="8600" y="5680"/>
                  </a:cubicBezTo>
                  <a:cubicBezTo>
                    <a:pt x="9400" y="5783"/>
                    <a:pt x="9800" y="7017"/>
                    <a:pt x="10000" y="8766"/>
                  </a:cubicBezTo>
                  <a:cubicBezTo>
                    <a:pt x="10200" y="10514"/>
                    <a:pt x="10200" y="12777"/>
                    <a:pt x="10200" y="14423"/>
                  </a:cubicBezTo>
                  <a:cubicBezTo>
                    <a:pt x="10200" y="16068"/>
                    <a:pt x="10200" y="17097"/>
                    <a:pt x="10300" y="17097"/>
                  </a:cubicBezTo>
                  <a:cubicBezTo>
                    <a:pt x="10400" y="17097"/>
                    <a:pt x="10600" y="16068"/>
                    <a:pt x="11600" y="13394"/>
                  </a:cubicBezTo>
                  <a:cubicBezTo>
                    <a:pt x="12600" y="10720"/>
                    <a:pt x="14400" y="6400"/>
                    <a:pt x="15700" y="3828"/>
                  </a:cubicBezTo>
                  <a:cubicBezTo>
                    <a:pt x="17000" y="1257"/>
                    <a:pt x="17800" y="434"/>
                    <a:pt x="18700" y="126"/>
                  </a:cubicBezTo>
                  <a:cubicBezTo>
                    <a:pt x="19600" y="-183"/>
                    <a:pt x="20600" y="23"/>
                    <a:pt x="21100" y="1360"/>
                  </a:cubicBezTo>
                  <a:cubicBezTo>
                    <a:pt x="21600" y="2697"/>
                    <a:pt x="21600" y="5166"/>
                    <a:pt x="21200" y="8354"/>
                  </a:cubicBezTo>
                  <a:cubicBezTo>
                    <a:pt x="20800" y="11543"/>
                    <a:pt x="20000" y="15451"/>
                    <a:pt x="19200" y="19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2984500" y="2840955"/>
              <a:ext cx="136298" cy="48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998" fill="norm" stroke="1" extrusionOk="0">
                  <a:moveTo>
                    <a:pt x="5982" y="6611"/>
                  </a:moveTo>
                  <a:cubicBezTo>
                    <a:pt x="5317" y="8808"/>
                    <a:pt x="4652" y="11005"/>
                    <a:pt x="4154" y="13338"/>
                  </a:cubicBezTo>
                  <a:cubicBezTo>
                    <a:pt x="3655" y="15672"/>
                    <a:pt x="3323" y="18144"/>
                    <a:pt x="2991" y="19608"/>
                  </a:cubicBezTo>
                  <a:cubicBezTo>
                    <a:pt x="2658" y="21072"/>
                    <a:pt x="2326" y="21530"/>
                    <a:pt x="2825" y="20249"/>
                  </a:cubicBezTo>
                  <a:cubicBezTo>
                    <a:pt x="3323" y="18967"/>
                    <a:pt x="4652" y="15947"/>
                    <a:pt x="5815" y="13155"/>
                  </a:cubicBezTo>
                  <a:cubicBezTo>
                    <a:pt x="6978" y="10364"/>
                    <a:pt x="7975" y="7801"/>
                    <a:pt x="9138" y="5696"/>
                  </a:cubicBezTo>
                  <a:cubicBezTo>
                    <a:pt x="10302" y="3591"/>
                    <a:pt x="11631" y="1944"/>
                    <a:pt x="13126" y="1028"/>
                  </a:cubicBezTo>
                  <a:cubicBezTo>
                    <a:pt x="14622" y="113"/>
                    <a:pt x="16283" y="-70"/>
                    <a:pt x="17612" y="22"/>
                  </a:cubicBezTo>
                  <a:cubicBezTo>
                    <a:pt x="18942" y="113"/>
                    <a:pt x="19938" y="479"/>
                    <a:pt x="20603" y="1486"/>
                  </a:cubicBezTo>
                  <a:cubicBezTo>
                    <a:pt x="21268" y="2493"/>
                    <a:pt x="21600" y="4140"/>
                    <a:pt x="21268" y="5376"/>
                  </a:cubicBezTo>
                  <a:cubicBezTo>
                    <a:pt x="20935" y="6611"/>
                    <a:pt x="19938" y="7435"/>
                    <a:pt x="16283" y="8030"/>
                  </a:cubicBezTo>
                  <a:cubicBezTo>
                    <a:pt x="12628" y="8625"/>
                    <a:pt x="6314" y="8991"/>
                    <a:pt x="0" y="9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3201126" y="2568138"/>
              <a:ext cx="494575" cy="48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10" fill="norm" stroke="1" extrusionOk="0">
                  <a:moveTo>
                    <a:pt x="1076" y="13028"/>
                  </a:moveTo>
                  <a:cubicBezTo>
                    <a:pt x="706" y="14914"/>
                    <a:pt x="337" y="16801"/>
                    <a:pt x="153" y="17980"/>
                  </a:cubicBezTo>
                  <a:cubicBezTo>
                    <a:pt x="-32" y="19159"/>
                    <a:pt x="-32" y="19631"/>
                    <a:pt x="60" y="20149"/>
                  </a:cubicBezTo>
                  <a:cubicBezTo>
                    <a:pt x="153" y="20668"/>
                    <a:pt x="337" y="21234"/>
                    <a:pt x="614" y="21376"/>
                  </a:cubicBezTo>
                  <a:cubicBezTo>
                    <a:pt x="891" y="21517"/>
                    <a:pt x="1260" y="21234"/>
                    <a:pt x="1768" y="20385"/>
                  </a:cubicBezTo>
                  <a:cubicBezTo>
                    <a:pt x="2276" y="19536"/>
                    <a:pt x="2922" y="18121"/>
                    <a:pt x="3337" y="17178"/>
                  </a:cubicBezTo>
                  <a:cubicBezTo>
                    <a:pt x="3753" y="16235"/>
                    <a:pt x="3937" y="15763"/>
                    <a:pt x="4030" y="15999"/>
                  </a:cubicBezTo>
                  <a:cubicBezTo>
                    <a:pt x="4122" y="16235"/>
                    <a:pt x="4122" y="17178"/>
                    <a:pt x="4260" y="17838"/>
                  </a:cubicBezTo>
                  <a:cubicBezTo>
                    <a:pt x="4399" y="18499"/>
                    <a:pt x="4676" y="18876"/>
                    <a:pt x="5045" y="19159"/>
                  </a:cubicBezTo>
                  <a:cubicBezTo>
                    <a:pt x="5414" y="19442"/>
                    <a:pt x="5876" y="19631"/>
                    <a:pt x="6337" y="19583"/>
                  </a:cubicBezTo>
                  <a:cubicBezTo>
                    <a:pt x="6799" y="19536"/>
                    <a:pt x="7260" y="19253"/>
                    <a:pt x="8137" y="17697"/>
                  </a:cubicBezTo>
                  <a:cubicBezTo>
                    <a:pt x="9014" y="16141"/>
                    <a:pt x="10306" y="13311"/>
                    <a:pt x="11414" y="10293"/>
                  </a:cubicBezTo>
                  <a:cubicBezTo>
                    <a:pt x="12522" y="7274"/>
                    <a:pt x="13445" y="4067"/>
                    <a:pt x="13906" y="2228"/>
                  </a:cubicBezTo>
                  <a:cubicBezTo>
                    <a:pt x="14368" y="389"/>
                    <a:pt x="14368" y="-83"/>
                    <a:pt x="14230" y="11"/>
                  </a:cubicBezTo>
                  <a:cubicBezTo>
                    <a:pt x="14091" y="106"/>
                    <a:pt x="13814" y="766"/>
                    <a:pt x="13445" y="2511"/>
                  </a:cubicBezTo>
                  <a:cubicBezTo>
                    <a:pt x="13076" y="4256"/>
                    <a:pt x="12614" y="7086"/>
                    <a:pt x="12337" y="9915"/>
                  </a:cubicBezTo>
                  <a:cubicBezTo>
                    <a:pt x="12060" y="12745"/>
                    <a:pt x="11968" y="15575"/>
                    <a:pt x="11968" y="17225"/>
                  </a:cubicBezTo>
                  <a:cubicBezTo>
                    <a:pt x="11968" y="18876"/>
                    <a:pt x="12060" y="19348"/>
                    <a:pt x="12337" y="19631"/>
                  </a:cubicBezTo>
                  <a:cubicBezTo>
                    <a:pt x="12614" y="19914"/>
                    <a:pt x="13076" y="20008"/>
                    <a:pt x="13814" y="19442"/>
                  </a:cubicBezTo>
                  <a:cubicBezTo>
                    <a:pt x="14553" y="18876"/>
                    <a:pt x="15568" y="17650"/>
                    <a:pt x="16260" y="16518"/>
                  </a:cubicBezTo>
                  <a:cubicBezTo>
                    <a:pt x="16953" y="15386"/>
                    <a:pt x="17322" y="14348"/>
                    <a:pt x="17553" y="13547"/>
                  </a:cubicBezTo>
                  <a:cubicBezTo>
                    <a:pt x="17783" y="12745"/>
                    <a:pt x="17876" y="12179"/>
                    <a:pt x="17737" y="12038"/>
                  </a:cubicBezTo>
                  <a:cubicBezTo>
                    <a:pt x="17599" y="11896"/>
                    <a:pt x="17230" y="12179"/>
                    <a:pt x="16768" y="12886"/>
                  </a:cubicBezTo>
                  <a:cubicBezTo>
                    <a:pt x="16306" y="13594"/>
                    <a:pt x="15753" y="14726"/>
                    <a:pt x="15476" y="15622"/>
                  </a:cubicBezTo>
                  <a:cubicBezTo>
                    <a:pt x="15199" y="16518"/>
                    <a:pt x="15199" y="17178"/>
                    <a:pt x="15476" y="17744"/>
                  </a:cubicBezTo>
                  <a:cubicBezTo>
                    <a:pt x="15753" y="18310"/>
                    <a:pt x="16306" y="18782"/>
                    <a:pt x="17230" y="18876"/>
                  </a:cubicBezTo>
                  <a:cubicBezTo>
                    <a:pt x="18153" y="18970"/>
                    <a:pt x="19445" y="18687"/>
                    <a:pt x="20230" y="18357"/>
                  </a:cubicBezTo>
                  <a:cubicBezTo>
                    <a:pt x="21014" y="18027"/>
                    <a:pt x="21291" y="17650"/>
                    <a:pt x="21568" y="17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3397250" y="2714443"/>
              <a:ext cx="260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7" y="17280"/>
                    <a:pt x="4215" y="12960"/>
                    <a:pt x="7815" y="9360"/>
                  </a:cubicBezTo>
                  <a:cubicBezTo>
                    <a:pt x="11415" y="5760"/>
                    <a:pt x="16507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4552283" y="2732954"/>
              <a:ext cx="150130" cy="32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37" fill="norm" stroke="1" extrusionOk="0">
                  <a:moveTo>
                    <a:pt x="18734" y="2962"/>
                  </a:moveTo>
                  <a:cubicBezTo>
                    <a:pt x="18734" y="2126"/>
                    <a:pt x="18734" y="1290"/>
                    <a:pt x="17994" y="732"/>
                  </a:cubicBezTo>
                  <a:cubicBezTo>
                    <a:pt x="17254" y="175"/>
                    <a:pt x="15775" y="-104"/>
                    <a:pt x="13556" y="35"/>
                  </a:cubicBezTo>
                  <a:cubicBezTo>
                    <a:pt x="11337" y="175"/>
                    <a:pt x="8378" y="732"/>
                    <a:pt x="6011" y="1568"/>
                  </a:cubicBezTo>
                  <a:cubicBezTo>
                    <a:pt x="3643" y="2404"/>
                    <a:pt x="1868" y="3519"/>
                    <a:pt x="833" y="4425"/>
                  </a:cubicBezTo>
                  <a:cubicBezTo>
                    <a:pt x="-203" y="5331"/>
                    <a:pt x="-499" y="6028"/>
                    <a:pt x="1276" y="7212"/>
                  </a:cubicBezTo>
                  <a:cubicBezTo>
                    <a:pt x="3052" y="8397"/>
                    <a:pt x="6898" y="10069"/>
                    <a:pt x="10449" y="11671"/>
                  </a:cubicBezTo>
                  <a:cubicBezTo>
                    <a:pt x="14000" y="13274"/>
                    <a:pt x="17254" y="14807"/>
                    <a:pt x="19030" y="15922"/>
                  </a:cubicBezTo>
                  <a:cubicBezTo>
                    <a:pt x="20805" y="17037"/>
                    <a:pt x="21101" y="17733"/>
                    <a:pt x="20953" y="18430"/>
                  </a:cubicBezTo>
                  <a:cubicBezTo>
                    <a:pt x="20805" y="19127"/>
                    <a:pt x="20213" y="19824"/>
                    <a:pt x="17994" y="20381"/>
                  </a:cubicBezTo>
                  <a:cubicBezTo>
                    <a:pt x="15775" y="20939"/>
                    <a:pt x="11928" y="21357"/>
                    <a:pt x="9265" y="21426"/>
                  </a:cubicBezTo>
                  <a:cubicBezTo>
                    <a:pt x="6602" y="21496"/>
                    <a:pt x="5123" y="21217"/>
                    <a:pt x="4087" y="20730"/>
                  </a:cubicBezTo>
                  <a:cubicBezTo>
                    <a:pt x="3052" y="20242"/>
                    <a:pt x="2460" y="19545"/>
                    <a:pt x="3643" y="18848"/>
                  </a:cubicBezTo>
                  <a:cubicBezTo>
                    <a:pt x="4827" y="18151"/>
                    <a:pt x="7786" y="17455"/>
                    <a:pt x="10745" y="16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4783373" y="2766980"/>
              <a:ext cx="140395" cy="2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05" fill="norm" stroke="1" extrusionOk="0">
                  <a:moveTo>
                    <a:pt x="20691" y="2375"/>
                  </a:moveTo>
                  <a:cubicBezTo>
                    <a:pt x="19738" y="1537"/>
                    <a:pt x="18785" y="700"/>
                    <a:pt x="16561" y="282"/>
                  </a:cubicBezTo>
                  <a:cubicBezTo>
                    <a:pt x="14338" y="-137"/>
                    <a:pt x="10844" y="-137"/>
                    <a:pt x="7826" y="616"/>
                  </a:cubicBezTo>
                  <a:cubicBezTo>
                    <a:pt x="4808" y="1370"/>
                    <a:pt x="2267" y="2877"/>
                    <a:pt x="997" y="4049"/>
                  </a:cubicBezTo>
                  <a:cubicBezTo>
                    <a:pt x="-274" y="5221"/>
                    <a:pt x="-274" y="6058"/>
                    <a:pt x="679" y="7147"/>
                  </a:cubicBezTo>
                  <a:cubicBezTo>
                    <a:pt x="1632" y="8235"/>
                    <a:pt x="3538" y="9575"/>
                    <a:pt x="6555" y="11082"/>
                  </a:cubicBezTo>
                  <a:cubicBezTo>
                    <a:pt x="9573" y="12589"/>
                    <a:pt x="13702" y="14263"/>
                    <a:pt x="16402" y="15435"/>
                  </a:cubicBezTo>
                  <a:cubicBezTo>
                    <a:pt x="19102" y="16607"/>
                    <a:pt x="20373" y="17277"/>
                    <a:pt x="20850" y="18030"/>
                  </a:cubicBezTo>
                  <a:cubicBezTo>
                    <a:pt x="21326" y="18784"/>
                    <a:pt x="21008" y="19621"/>
                    <a:pt x="20055" y="20207"/>
                  </a:cubicBezTo>
                  <a:cubicBezTo>
                    <a:pt x="19102" y="20793"/>
                    <a:pt x="17514" y="21128"/>
                    <a:pt x="15291" y="21296"/>
                  </a:cubicBezTo>
                  <a:cubicBezTo>
                    <a:pt x="13067" y="21463"/>
                    <a:pt x="10208" y="21463"/>
                    <a:pt x="8144" y="21128"/>
                  </a:cubicBezTo>
                  <a:cubicBezTo>
                    <a:pt x="6079" y="20793"/>
                    <a:pt x="4808" y="20123"/>
                    <a:pt x="5126" y="19454"/>
                  </a:cubicBezTo>
                  <a:cubicBezTo>
                    <a:pt x="5444" y="18784"/>
                    <a:pt x="7350" y="18114"/>
                    <a:pt x="9255" y="17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5090071" y="2730976"/>
              <a:ext cx="180429" cy="32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85" fill="norm" stroke="1" extrusionOk="0">
                  <a:moveTo>
                    <a:pt x="21410" y="2301"/>
                  </a:moveTo>
                  <a:cubicBezTo>
                    <a:pt x="20908" y="1590"/>
                    <a:pt x="20405" y="880"/>
                    <a:pt x="19526" y="453"/>
                  </a:cubicBezTo>
                  <a:cubicBezTo>
                    <a:pt x="18647" y="27"/>
                    <a:pt x="17391" y="-115"/>
                    <a:pt x="15005" y="98"/>
                  </a:cubicBezTo>
                  <a:cubicBezTo>
                    <a:pt x="12619" y="311"/>
                    <a:pt x="9103" y="880"/>
                    <a:pt x="6717" y="1803"/>
                  </a:cubicBezTo>
                  <a:cubicBezTo>
                    <a:pt x="4331" y="2727"/>
                    <a:pt x="3075" y="4006"/>
                    <a:pt x="2196" y="6351"/>
                  </a:cubicBezTo>
                  <a:cubicBezTo>
                    <a:pt x="1317" y="8696"/>
                    <a:pt x="815" y="12106"/>
                    <a:pt x="438" y="14664"/>
                  </a:cubicBezTo>
                  <a:cubicBezTo>
                    <a:pt x="61" y="17222"/>
                    <a:pt x="-190" y="18927"/>
                    <a:pt x="187" y="19993"/>
                  </a:cubicBezTo>
                  <a:cubicBezTo>
                    <a:pt x="563" y="21059"/>
                    <a:pt x="1568" y="21485"/>
                    <a:pt x="4833" y="21485"/>
                  </a:cubicBezTo>
                  <a:cubicBezTo>
                    <a:pt x="8098" y="21485"/>
                    <a:pt x="13624" y="21059"/>
                    <a:pt x="19150" y="20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5130800" y="2892243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4400"/>
                    <a:pt x="2618" y="7200"/>
                    <a:pt x="6218" y="3600"/>
                  </a:cubicBezTo>
                  <a:cubicBezTo>
                    <a:pt x="9818" y="0"/>
                    <a:pt x="1570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5594350" y="2898593"/>
              <a:ext cx="133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5581650" y="3025593"/>
              <a:ext cx="1460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10800"/>
                    <a:pt x="10643" y="21600"/>
                    <a:pt x="14243" y="21600"/>
                  </a:cubicBezTo>
                  <a:cubicBezTo>
                    <a:pt x="17843" y="21600"/>
                    <a:pt x="19722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6187986" y="2711178"/>
              <a:ext cx="308064" cy="45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72" fill="norm" stroke="1" extrusionOk="0">
                  <a:moveTo>
                    <a:pt x="15318" y="750"/>
                  </a:moveTo>
                  <a:cubicBezTo>
                    <a:pt x="16058" y="352"/>
                    <a:pt x="16798" y="-46"/>
                    <a:pt x="17168" y="4"/>
                  </a:cubicBezTo>
                  <a:cubicBezTo>
                    <a:pt x="17537" y="54"/>
                    <a:pt x="17537" y="551"/>
                    <a:pt x="16058" y="1596"/>
                  </a:cubicBezTo>
                  <a:cubicBezTo>
                    <a:pt x="14579" y="2642"/>
                    <a:pt x="11620" y="4234"/>
                    <a:pt x="8957" y="5528"/>
                  </a:cubicBezTo>
                  <a:cubicBezTo>
                    <a:pt x="6294" y="6822"/>
                    <a:pt x="3927" y="7818"/>
                    <a:pt x="2373" y="8564"/>
                  </a:cubicBezTo>
                  <a:cubicBezTo>
                    <a:pt x="820" y="9311"/>
                    <a:pt x="80" y="9808"/>
                    <a:pt x="6" y="10207"/>
                  </a:cubicBezTo>
                  <a:cubicBezTo>
                    <a:pt x="-68" y="10605"/>
                    <a:pt x="524" y="10903"/>
                    <a:pt x="1855" y="11152"/>
                  </a:cubicBezTo>
                  <a:cubicBezTo>
                    <a:pt x="3187" y="11401"/>
                    <a:pt x="5258" y="11600"/>
                    <a:pt x="7181" y="11849"/>
                  </a:cubicBezTo>
                  <a:cubicBezTo>
                    <a:pt x="9105" y="12098"/>
                    <a:pt x="10880" y="12396"/>
                    <a:pt x="11916" y="12795"/>
                  </a:cubicBezTo>
                  <a:cubicBezTo>
                    <a:pt x="12951" y="13193"/>
                    <a:pt x="13247" y="13690"/>
                    <a:pt x="12433" y="14437"/>
                  </a:cubicBezTo>
                  <a:cubicBezTo>
                    <a:pt x="11620" y="15183"/>
                    <a:pt x="9696" y="16179"/>
                    <a:pt x="7773" y="17075"/>
                  </a:cubicBezTo>
                  <a:cubicBezTo>
                    <a:pt x="5850" y="17971"/>
                    <a:pt x="3927" y="18767"/>
                    <a:pt x="2521" y="19464"/>
                  </a:cubicBezTo>
                  <a:cubicBezTo>
                    <a:pt x="1116" y="20160"/>
                    <a:pt x="228" y="20758"/>
                    <a:pt x="228" y="21106"/>
                  </a:cubicBezTo>
                  <a:cubicBezTo>
                    <a:pt x="228" y="21454"/>
                    <a:pt x="1116" y="21554"/>
                    <a:pt x="3853" y="21405"/>
                  </a:cubicBezTo>
                  <a:cubicBezTo>
                    <a:pt x="6590" y="21255"/>
                    <a:pt x="11176" y="20857"/>
                    <a:pt x="14431" y="20559"/>
                  </a:cubicBezTo>
                  <a:cubicBezTo>
                    <a:pt x="17685" y="20260"/>
                    <a:pt x="19609" y="20061"/>
                    <a:pt x="21532" y="19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6210300" y="3406593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6191250" y="3296199"/>
              <a:ext cx="508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0" y="12582"/>
                    <a:pt x="0" y="4867"/>
                    <a:pt x="3600" y="1782"/>
                  </a:cubicBezTo>
                  <a:cubicBezTo>
                    <a:pt x="7200" y="-1304"/>
                    <a:pt x="144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6267450" y="3355793"/>
              <a:ext cx="57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0"/>
                    <a:pt x="8000" y="0"/>
                    <a:pt x="11600" y="3600"/>
                  </a:cubicBezTo>
                  <a:cubicBezTo>
                    <a:pt x="15200" y="7200"/>
                    <a:pt x="18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6261100" y="3419293"/>
              <a:ext cx="82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6426200" y="3336743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6159500" y="2560232"/>
              <a:ext cx="165100" cy="12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8948"/>
                  </a:moveTo>
                  <a:cubicBezTo>
                    <a:pt x="554" y="7148"/>
                    <a:pt x="1108" y="5348"/>
                    <a:pt x="1662" y="5528"/>
                  </a:cubicBezTo>
                  <a:cubicBezTo>
                    <a:pt x="2215" y="5708"/>
                    <a:pt x="2769" y="7868"/>
                    <a:pt x="3046" y="10208"/>
                  </a:cubicBezTo>
                  <a:cubicBezTo>
                    <a:pt x="3323" y="12548"/>
                    <a:pt x="3323" y="15068"/>
                    <a:pt x="3323" y="17228"/>
                  </a:cubicBezTo>
                  <a:cubicBezTo>
                    <a:pt x="3323" y="19388"/>
                    <a:pt x="3323" y="21188"/>
                    <a:pt x="3462" y="21008"/>
                  </a:cubicBezTo>
                  <a:cubicBezTo>
                    <a:pt x="3600" y="20828"/>
                    <a:pt x="3877" y="18668"/>
                    <a:pt x="4431" y="15608"/>
                  </a:cubicBezTo>
                  <a:cubicBezTo>
                    <a:pt x="4985" y="12548"/>
                    <a:pt x="5815" y="8588"/>
                    <a:pt x="6646" y="5708"/>
                  </a:cubicBezTo>
                  <a:cubicBezTo>
                    <a:pt x="7477" y="2828"/>
                    <a:pt x="8308" y="1028"/>
                    <a:pt x="10246" y="308"/>
                  </a:cubicBezTo>
                  <a:cubicBezTo>
                    <a:pt x="12185" y="-412"/>
                    <a:pt x="15231" y="-52"/>
                    <a:pt x="17308" y="3368"/>
                  </a:cubicBezTo>
                  <a:cubicBezTo>
                    <a:pt x="19385" y="6788"/>
                    <a:pt x="20492" y="13268"/>
                    <a:pt x="21600" y="19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6669968" y="2687838"/>
              <a:ext cx="124532" cy="426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554" fill="norm" stroke="1" extrusionOk="0">
                  <a:moveTo>
                    <a:pt x="20833" y="703"/>
                  </a:moveTo>
                  <a:cubicBezTo>
                    <a:pt x="19417" y="382"/>
                    <a:pt x="18000" y="61"/>
                    <a:pt x="16407" y="7"/>
                  </a:cubicBezTo>
                  <a:cubicBezTo>
                    <a:pt x="14813" y="-46"/>
                    <a:pt x="13043" y="168"/>
                    <a:pt x="10387" y="1398"/>
                  </a:cubicBezTo>
                  <a:cubicBezTo>
                    <a:pt x="7731" y="2627"/>
                    <a:pt x="4190" y="4873"/>
                    <a:pt x="2066" y="7546"/>
                  </a:cubicBezTo>
                  <a:cubicBezTo>
                    <a:pt x="-59" y="10219"/>
                    <a:pt x="-767" y="13320"/>
                    <a:pt x="1003" y="15673"/>
                  </a:cubicBezTo>
                  <a:cubicBezTo>
                    <a:pt x="2774" y="18025"/>
                    <a:pt x="7023" y="19629"/>
                    <a:pt x="10741" y="20485"/>
                  </a:cubicBezTo>
                  <a:cubicBezTo>
                    <a:pt x="14459" y="21340"/>
                    <a:pt x="17646" y="21447"/>
                    <a:pt x="20833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6896741" y="2695121"/>
              <a:ext cx="278759" cy="35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88" fill="norm" stroke="1" extrusionOk="0">
                  <a:moveTo>
                    <a:pt x="21550" y="1153"/>
                  </a:moveTo>
                  <a:cubicBezTo>
                    <a:pt x="20895" y="522"/>
                    <a:pt x="20241" y="-110"/>
                    <a:pt x="18195" y="16"/>
                  </a:cubicBezTo>
                  <a:cubicBezTo>
                    <a:pt x="16150" y="143"/>
                    <a:pt x="12714" y="1027"/>
                    <a:pt x="10341" y="1911"/>
                  </a:cubicBezTo>
                  <a:cubicBezTo>
                    <a:pt x="7968" y="2795"/>
                    <a:pt x="6659" y="3679"/>
                    <a:pt x="5923" y="4437"/>
                  </a:cubicBezTo>
                  <a:cubicBezTo>
                    <a:pt x="5186" y="5195"/>
                    <a:pt x="5023" y="5827"/>
                    <a:pt x="5268" y="6458"/>
                  </a:cubicBezTo>
                  <a:cubicBezTo>
                    <a:pt x="5514" y="7090"/>
                    <a:pt x="6168" y="7722"/>
                    <a:pt x="7314" y="8101"/>
                  </a:cubicBezTo>
                  <a:cubicBezTo>
                    <a:pt x="8459" y="8479"/>
                    <a:pt x="10095" y="8606"/>
                    <a:pt x="11323" y="8795"/>
                  </a:cubicBezTo>
                  <a:cubicBezTo>
                    <a:pt x="12550" y="8985"/>
                    <a:pt x="13368" y="9237"/>
                    <a:pt x="13041" y="9743"/>
                  </a:cubicBezTo>
                  <a:cubicBezTo>
                    <a:pt x="12714" y="10248"/>
                    <a:pt x="11241" y="11006"/>
                    <a:pt x="9114" y="12016"/>
                  </a:cubicBezTo>
                  <a:cubicBezTo>
                    <a:pt x="6986" y="13027"/>
                    <a:pt x="4205" y="14290"/>
                    <a:pt x="2568" y="15174"/>
                  </a:cubicBezTo>
                  <a:cubicBezTo>
                    <a:pt x="932" y="16058"/>
                    <a:pt x="441" y="16564"/>
                    <a:pt x="195" y="17195"/>
                  </a:cubicBezTo>
                  <a:cubicBezTo>
                    <a:pt x="-50" y="17827"/>
                    <a:pt x="-50" y="18585"/>
                    <a:pt x="114" y="19279"/>
                  </a:cubicBezTo>
                  <a:cubicBezTo>
                    <a:pt x="277" y="19974"/>
                    <a:pt x="605" y="20606"/>
                    <a:pt x="1177" y="20985"/>
                  </a:cubicBezTo>
                  <a:cubicBezTo>
                    <a:pt x="1750" y="21364"/>
                    <a:pt x="2568" y="21490"/>
                    <a:pt x="5105" y="21301"/>
                  </a:cubicBezTo>
                  <a:cubicBezTo>
                    <a:pt x="7641" y="21111"/>
                    <a:pt x="11895" y="20606"/>
                    <a:pt x="16150" y="20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7219950" y="3019243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7245350" y="2879543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7026569" y="2483411"/>
              <a:ext cx="117181" cy="1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58" fill="norm" stroke="1" extrusionOk="0">
                  <a:moveTo>
                    <a:pt x="3996" y="9611"/>
                  </a:moveTo>
                  <a:cubicBezTo>
                    <a:pt x="3610" y="11463"/>
                    <a:pt x="3224" y="13314"/>
                    <a:pt x="2453" y="15628"/>
                  </a:cubicBezTo>
                  <a:cubicBezTo>
                    <a:pt x="1682" y="17943"/>
                    <a:pt x="524" y="20720"/>
                    <a:pt x="139" y="21028"/>
                  </a:cubicBezTo>
                  <a:cubicBezTo>
                    <a:pt x="-247" y="21337"/>
                    <a:pt x="139" y="19177"/>
                    <a:pt x="1682" y="15628"/>
                  </a:cubicBezTo>
                  <a:cubicBezTo>
                    <a:pt x="3224" y="12080"/>
                    <a:pt x="5924" y="7143"/>
                    <a:pt x="8432" y="4057"/>
                  </a:cubicBezTo>
                  <a:cubicBezTo>
                    <a:pt x="10939" y="971"/>
                    <a:pt x="13253" y="-263"/>
                    <a:pt x="14989" y="46"/>
                  </a:cubicBezTo>
                  <a:cubicBezTo>
                    <a:pt x="16724" y="354"/>
                    <a:pt x="17882" y="2206"/>
                    <a:pt x="18846" y="5754"/>
                  </a:cubicBezTo>
                  <a:cubicBezTo>
                    <a:pt x="19810" y="9303"/>
                    <a:pt x="20582" y="14548"/>
                    <a:pt x="21353" y="19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7366000" y="2708093"/>
              <a:ext cx="130229" cy="33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21" fill="norm" stroke="1" extrusionOk="0">
                  <a:moveTo>
                    <a:pt x="0" y="0"/>
                  </a:moveTo>
                  <a:cubicBezTo>
                    <a:pt x="5574" y="1610"/>
                    <a:pt x="11148" y="3220"/>
                    <a:pt x="15155" y="5165"/>
                  </a:cubicBezTo>
                  <a:cubicBezTo>
                    <a:pt x="19161" y="7111"/>
                    <a:pt x="21600" y="9391"/>
                    <a:pt x="21426" y="12007"/>
                  </a:cubicBezTo>
                  <a:cubicBezTo>
                    <a:pt x="21252" y="14624"/>
                    <a:pt x="18465" y="17575"/>
                    <a:pt x="16374" y="19252"/>
                  </a:cubicBezTo>
                  <a:cubicBezTo>
                    <a:pt x="14284" y="20929"/>
                    <a:pt x="12890" y="21332"/>
                    <a:pt x="11323" y="21466"/>
                  </a:cubicBezTo>
                  <a:cubicBezTo>
                    <a:pt x="9755" y="21600"/>
                    <a:pt x="8013" y="21466"/>
                    <a:pt x="6271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7518141" y="2473143"/>
              <a:ext cx="190759" cy="19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11" fill="norm" stroke="1" extrusionOk="0">
                  <a:moveTo>
                    <a:pt x="2878" y="1409"/>
                  </a:moveTo>
                  <a:cubicBezTo>
                    <a:pt x="3827" y="704"/>
                    <a:pt x="4777" y="0"/>
                    <a:pt x="6319" y="0"/>
                  </a:cubicBezTo>
                  <a:cubicBezTo>
                    <a:pt x="7862" y="0"/>
                    <a:pt x="9999" y="704"/>
                    <a:pt x="10117" y="3287"/>
                  </a:cubicBezTo>
                  <a:cubicBezTo>
                    <a:pt x="10236" y="5870"/>
                    <a:pt x="8337" y="10330"/>
                    <a:pt x="6913" y="12913"/>
                  </a:cubicBezTo>
                  <a:cubicBezTo>
                    <a:pt x="5489" y="15496"/>
                    <a:pt x="4539" y="16200"/>
                    <a:pt x="3234" y="17257"/>
                  </a:cubicBezTo>
                  <a:cubicBezTo>
                    <a:pt x="1928" y="18313"/>
                    <a:pt x="267" y="19722"/>
                    <a:pt x="29" y="20543"/>
                  </a:cubicBezTo>
                  <a:cubicBezTo>
                    <a:pt x="-208" y="21365"/>
                    <a:pt x="979" y="21600"/>
                    <a:pt x="4777" y="21483"/>
                  </a:cubicBezTo>
                  <a:cubicBezTo>
                    <a:pt x="8574" y="21365"/>
                    <a:pt x="14983" y="20896"/>
                    <a:pt x="21392" y="20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8051800" y="2925001"/>
              <a:ext cx="133350" cy="4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21171"/>
                  </a:moveTo>
                  <a:cubicBezTo>
                    <a:pt x="343" y="16671"/>
                    <a:pt x="686" y="12171"/>
                    <a:pt x="2914" y="8571"/>
                  </a:cubicBezTo>
                  <a:cubicBezTo>
                    <a:pt x="5143" y="4971"/>
                    <a:pt x="9257" y="2271"/>
                    <a:pt x="12343" y="921"/>
                  </a:cubicBezTo>
                  <a:cubicBezTo>
                    <a:pt x="15429" y="-429"/>
                    <a:pt x="17486" y="-429"/>
                    <a:pt x="18857" y="1821"/>
                  </a:cubicBezTo>
                  <a:cubicBezTo>
                    <a:pt x="20229" y="4071"/>
                    <a:pt x="20914" y="8571"/>
                    <a:pt x="21600" y="13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8083550" y="3025593"/>
              <a:ext cx="209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9543"/>
                    <a:pt x="6982" y="17486"/>
                    <a:pt x="10582" y="13886"/>
                  </a:cubicBezTo>
                  <a:cubicBezTo>
                    <a:pt x="14182" y="10286"/>
                    <a:pt x="17891" y="51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8535241" y="2758978"/>
              <a:ext cx="272210" cy="39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32" fill="norm" stroke="1" extrusionOk="0">
                  <a:moveTo>
                    <a:pt x="19374" y="1375"/>
                  </a:moveTo>
                  <a:cubicBezTo>
                    <a:pt x="19873" y="800"/>
                    <a:pt x="20371" y="226"/>
                    <a:pt x="20205" y="53"/>
                  </a:cubicBezTo>
                  <a:cubicBezTo>
                    <a:pt x="20039" y="-119"/>
                    <a:pt x="19208" y="111"/>
                    <a:pt x="16300" y="1030"/>
                  </a:cubicBezTo>
                  <a:cubicBezTo>
                    <a:pt x="13393" y="1949"/>
                    <a:pt x="8408" y="3558"/>
                    <a:pt x="5417" y="4649"/>
                  </a:cubicBezTo>
                  <a:cubicBezTo>
                    <a:pt x="2426" y="5741"/>
                    <a:pt x="1430" y="6315"/>
                    <a:pt x="765" y="6890"/>
                  </a:cubicBezTo>
                  <a:cubicBezTo>
                    <a:pt x="100" y="7464"/>
                    <a:pt x="-232" y="8038"/>
                    <a:pt x="183" y="8441"/>
                  </a:cubicBezTo>
                  <a:cubicBezTo>
                    <a:pt x="599" y="8843"/>
                    <a:pt x="1762" y="9072"/>
                    <a:pt x="4005" y="9360"/>
                  </a:cubicBezTo>
                  <a:cubicBezTo>
                    <a:pt x="6248" y="9647"/>
                    <a:pt x="9571" y="9992"/>
                    <a:pt x="11648" y="10336"/>
                  </a:cubicBezTo>
                  <a:cubicBezTo>
                    <a:pt x="13725" y="10681"/>
                    <a:pt x="14556" y="11026"/>
                    <a:pt x="14805" y="11485"/>
                  </a:cubicBezTo>
                  <a:cubicBezTo>
                    <a:pt x="15054" y="11945"/>
                    <a:pt x="14722" y="12519"/>
                    <a:pt x="12728" y="13668"/>
                  </a:cubicBezTo>
                  <a:cubicBezTo>
                    <a:pt x="10734" y="14817"/>
                    <a:pt x="7079" y="16541"/>
                    <a:pt x="4919" y="17632"/>
                  </a:cubicBezTo>
                  <a:cubicBezTo>
                    <a:pt x="2759" y="18724"/>
                    <a:pt x="2094" y="19183"/>
                    <a:pt x="1513" y="19643"/>
                  </a:cubicBezTo>
                  <a:cubicBezTo>
                    <a:pt x="931" y="20102"/>
                    <a:pt x="433" y="20562"/>
                    <a:pt x="599" y="20907"/>
                  </a:cubicBezTo>
                  <a:cubicBezTo>
                    <a:pt x="765" y="21251"/>
                    <a:pt x="1596" y="21481"/>
                    <a:pt x="4337" y="21424"/>
                  </a:cubicBezTo>
                  <a:cubicBezTo>
                    <a:pt x="7079" y="21366"/>
                    <a:pt x="11731" y="21021"/>
                    <a:pt x="14888" y="20907"/>
                  </a:cubicBezTo>
                  <a:cubicBezTo>
                    <a:pt x="18045" y="20792"/>
                    <a:pt x="19706" y="20907"/>
                    <a:pt x="21368" y="2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8458200" y="3381193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8464550" y="3266893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8509000" y="3359466"/>
              <a:ext cx="1143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800" y="521"/>
                    <a:pt x="9600" y="-1443"/>
                    <a:pt x="13200" y="1502"/>
                  </a:cubicBezTo>
                  <a:cubicBezTo>
                    <a:pt x="16800" y="4448"/>
                    <a:pt x="19200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8553450" y="3393893"/>
              <a:ext cx="120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8718549" y="336214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8550019" y="2533380"/>
              <a:ext cx="136781" cy="11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092" fill="norm" stroke="1" extrusionOk="0">
                  <a:moveTo>
                    <a:pt x="539" y="2808"/>
                  </a:moveTo>
                  <a:cubicBezTo>
                    <a:pt x="871" y="6532"/>
                    <a:pt x="1203" y="10257"/>
                    <a:pt x="1037" y="13795"/>
                  </a:cubicBezTo>
                  <a:cubicBezTo>
                    <a:pt x="871" y="17332"/>
                    <a:pt x="206" y="20684"/>
                    <a:pt x="40" y="21057"/>
                  </a:cubicBezTo>
                  <a:cubicBezTo>
                    <a:pt x="-126" y="21429"/>
                    <a:pt x="206" y="18822"/>
                    <a:pt x="1369" y="15284"/>
                  </a:cubicBezTo>
                  <a:cubicBezTo>
                    <a:pt x="2532" y="11746"/>
                    <a:pt x="4526" y="7277"/>
                    <a:pt x="6188" y="4298"/>
                  </a:cubicBezTo>
                  <a:cubicBezTo>
                    <a:pt x="7849" y="1319"/>
                    <a:pt x="9179" y="-171"/>
                    <a:pt x="11172" y="15"/>
                  </a:cubicBezTo>
                  <a:cubicBezTo>
                    <a:pt x="13166" y="201"/>
                    <a:pt x="15825" y="2063"/>
                    <a:pt x="17652" y="5229"/>
                  </a:cubicBezTo>
                  <a:cubicBezTo>
                    <a:pt x="19480" y="8395"/>
                    <a:pt x="20477" y="12863"/>
                    <a:pt x="21474" y="17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9123459" y="2652831"/>
              <a:ext cx="134841" cy="44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08" fill="norm" stroke="1" extrusionOk="0">
                  <a:moveTo>
                    <a:pt x="20172" y="1451"/>
                  </a:moveTo>
                  <a:cubicBezTo>
                    <a:pt x="20172" y="937"/>
                    <a:pt x="20172" y="422"/>
                    <a:pt x="19009" y="165"/>
                  </a:cubicBezTo>
                  <a:cubicBezTo>
                    <a:pt x="17846" y="-92"/>
                    <a:pt x="15520" y="-92"/>
                    <a:pt x="12861" y="474"/>
                  </a:cubicBezTo>
                  <a:cubicBezTo>
                    <a:pt x="10203" y="1039"/>
                    <a:pt x="7212" y="2171"/>
                    <a:pt x="4554" y="4382"/>
                  </a:cubicBezTo>
                  <a:cubicBezTo>
                    <a:pt x="1895" y="6594"/>
                    <a:pt x="-431" y="9885"/>
                    <a:pt x="67" y="12662"/>
                  </a:cubicBezTo>
                  <a:cubicBezTo>
                    <a:pt x="566" y="15439"/>
                    <a:pt x="3889" y="17702"/>
                    <a:pt x="7877" y="19091"/>
                  </a:cubicBezTo>
                  <a:cubicBezTo>
                    <a:pt x="11864" y="20479"/>
                    <a:pt x="16517" y="20994"/>
                    <a:pt x="21169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9328150" y="2701743"/>
              <a:ext cx="139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032"/>
                    <a:pt x="10473" y="8064"/>
                    <a:pt x="14073" y="11664"/>
                  </a:cubicBezTo>
                  <a:cubicBezTo>
                    <a:pt x="17673" y="15264"/>
                    <a:pt x="19636" y="18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9452519" y="2706187"/>
              <a:ext cx="59781" cy="35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204" fill="norm" stroke="1" extrusionOk="0">
                  <a:moveTo>
                    <a:pt x="20335" y="882"/>
                  </a:moveTo>
                  <a:cubicBezTo>
                    <a:pt x="20335" y="243"/>
                    <a:pt x="20335" y="-396"/>
                    <a:pt x="19615" y="307"/>
                  </a:cubicBezTo>
                  <a:cubicBezTo>
                    <a:pt x="18895" y="1010"/>
                    <a:pt x="17455" y="3055"/>
                    <a:pt x="13495" y="6122"/>
                  </a:cubicBezTo>
                  <a:cubicBezTo>
                    <a:pt x="9535" y="9190"/>
                    <a:pt x="3055" y="13280"/>
                    <a:pt x="895" y="15964"/>
                  </a:cubicBezTo>
                  <a:cubicBezTo>
                    <a:pt x="-1265" y="18648"/>
                    <a:pt x="895" y="19926"/>
                    <a:pt x="3055" y="21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9579156" y="3025593"/>
              <a:ext cx="156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320"/>
                    <a:pt x="-1582" y="8640"/>
                    <a:pt x="1118" y="12240"/>
                  </a:cubicBezTo>
                  <a:cubicBezTo>
                    <a:pt x="3818" y="15840"/>
                    <a:pt x="11918" y="1872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9556749" y="2861134"/>
              <a:ext cx="65704" cy="4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0826" fill="norm" stroke="1" extrusionOk="0">
                  <a:moveTo>
                    <a:pt x="12150" y="13227"/>
                  </a:moveTo>
                  <a:cubicBezTo>
                    <a:pt x="8775" y="12327"/>
                    <a:pt x="5400" y="11427"/>
                    <a:pt x="5062" y="12777"/>
                  </a:cubicBezTo>
                  <a:cubicBezTo>
                    <a:pt x="4725" y="14127"/>
                    <a:pt x="7425" y="17727"/>
                    <a:pt x="10462" y="19527"/>
                  </a:cubicBezTo>
                  <a:cubicBezTo>
                    <a:pt x="13500" y="21327"/>
                    <a:pt x="16875" y="21327"/>
                    <a:pt x="18900" y="19077"/>
                  </a:cubicBezTo>
                  <a:cubicBezTo>
                    <a:pt x="20925" y="16827"/>
                    <a:pt x="21600" y="12327"/>
                    <a:pt x="20250" y="8727"/>
                  </a:cubicBezTo>
                  <a:cubicBezTo>
                    <a:pt x="18900" y="5127"/>
                    <a:pt x="15525" y="2427"/>
                    <a:pt x="12150" y="1077"/>
                  </a:cubicBezTo>
                  <a:cubicBezTo>
                    <a:pt x="8775" y="-273"/>
                    <a:pt x="5400" y="-273"/>
                    <a:pt x="3375" y="627"/>
                  </a:cubicBezTo>
                  <a:cubicBezTo>
                    <a:pt x="1350" y="1527"/>
                    <a:pt x="675" y="3327"/>
                    <a:pt x="0" y="5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9944099" y="2885893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4400"/>
                    <a:pt x="11676" y="7200"/>
                    <a:pt x="15276" y="3600"/>
                  </a:cubicBezTo>
                  <a:cubicBezTo>
                    <a:pt x="18876" y="0"/>
                    <a:pt x="2023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10318750" y="2668100"/>
              <a:ext cx="190500" cy="24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162"/>
                  </a:moveTo>
                  <a:cubicBezTo>
                    <a:pt x="1440" y="-19"/>
                    <a:pt x="2880" y="-201"/>
                    <a:pt x="4440" y="525"/>
                  </a:cubicBezTo>
                  <a:cubicBezTo>
                    <a:pt x="6000" y="1251"/>
                    <a:pt x="7680" y="2885"/>
                    <a:pt x="10560" y="6515"/>
                  </a:cubicBezTo>
                  <a:cubicBezTo>
                    <a:pt x="13440" y="10145"/>
                    <a:pt x="17520" y="15772"/>
                    <a:pt x="21600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10459244" y="2657293"/>
              <a:ext cx="16430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17896" y="2564"/>
                    <a:pt x="14296" y="5129"/>
                    <a:pt x="10973" y="7841"/>
                  </a:cubicBezTo>
                  <a:cubicBezTo>
                    <a:pt x="7650" y="10553"/>
                    <a:pt x="4604" y="13414"/>
                    <a:pt x="2804" y="15485"/>
                  </a:cubicBezTo>
                  <a:cubicBezTo>
                    <a:pt x="1004" y="17556"/>
                    <a:pt x="450" y="18838"/>
                    <a:pt x="173" y="19726"/>
                  </a:cubicBezTo>
                  <a:cubicBezTo>
                    <a:pt x="-104" y="20614"/>
                    <a:pt x="-104" y="21107"/>
                    <a:pt x="588" y="21353"/>
                  </a:cubicBezTo>
                  <a:cubicBezTo>
                    <a:pt x="1281" y="21600"/>
                    <a:pt x="2665" y="21600"/>
                    <a:pt x="40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10604500" y="3050993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10613935" y="2898593"/>
              <a:ext cx="61635" cy="8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20" fill="norm" stroke="1" extrusionOk="0">
                  <a:moveTo>
                    <a:pt x="18391" y="0"/>
                  </a:moveTo>
                  <a:cubicBezTo>
                    <a:pt x="14791" y="0"/>
                    <a:pt x="11191" y="0"/>
                    <a:pt x="7591" y="1385"/>
                  </a:cubicBezTo>
                  <a:cubicBezTo>
                    <a:pt x="3991" y="2769"/>
                    <a:pt x="391" y="5538"/>
                    <a:pt x="31" y="9138"/>
                  </a:cubicBezTo>
                  <a:cubicBezTo>
                    <a:pt x="-329" y="12738"/>
                    <a:pt x="2551" y="17169"/>
                    <a:pt x="5791" y="19385"/>
                  </a:cubicBezTo>
                  <a:cubicBezTo>
                    <a:pt x="9031" y="21600"/>
                    <a:pt x="12631" y="21600"/>
                    <a:pt x="15511" y="20492"/>
                  </a:cubicBezTo>
                  <a:cubicBezTo>
                    <a:pt x="18391" y="19385"/>
                    <a:pt x="20551" y="17169"/>
                    <a:pt x="20911" y="13846"/>
                  </a:cubicBezTo>
                  <a:cubicBezTo>
                    <a:pt x="21271" y="10523"/>
                    <a:pt x="19831" y="6092"/>
                    <a:pt x="17311" y="3877"/>
                  </a:cubicBezTo>
                  <a:cubicBezTo>
                    <a:pt x="14791" y="1662"/>
                    <a:pt x="11191" y="1662"/>
                    <a:pt x="7591" y="1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10379383" y="2460017"/>
              <a:ext cx="161618" cy="8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486" fill="norm" stroke="1" extrusionOk="0">
                  <a:moveTo>
                    <a:pt x="2063" y="5990"/>
                  </a:moveTo>
                  <a:cubicBezTo>
                    <a:pt x="2063" y="8444"/>
                    <a:pt x="2063" y="10899"/>
                    <a:pt x="1642" y="13844"/>
                  </a:cubicBezTo>
                  <a:cubicBezTo>
                    <a:pt x="1222" y="16790"/>
                    <a:pt x="380" y="20226"/>
                    <a:pt x="100" y="20472"/>
                  </a:cubicBezTo>
                  <a:cubicBezTo>
                    <a:pt x="-181" y="20717"/>
                    <a:pt x="100" y="17772"/>
                    <a:pt x="1362" y="13599"/>
                  </a:cubicBezTo>
                  <a:cubicBezTo>
                    <a:pt x="2624" y="9426"/>
                    <a:pt x="4868" y="4026"/>
                    <a:pt x="7533" y="1572"/>
                  </a:cubicBezTo>
                  <a:cubicBezTo>
                    <a:pt x="10198" y="-883"/>
                    <a:pt x="13284" y="-392"/>
                    <a:pt x="15668" y="2553"/>
                  </a:cubicBezTo>
                  <a:cubicBezTo>
                    <a:pt x="18053" y="5499"/>
                    <a:pt x="19736" y="10899"/>
                    <a:pt x="21419" y="16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10744200" y="2536643"/>
              <a:ext cx="96382" cy="55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40" fill="norm" stroke="1" extrusionOk="0">
                  <a:moveTo>
                    <a:pt x="8452" y="0"/>
                  </a:moveTo>
                  <a:cubicBezTo>
                    <a:pt x="11270" y="1549"/>
                    <a:pt x="14087" y="3097"/>
                    <a:pt x="16670" y="5094"/>
                  </a:cubicBezTo>
                  <a:cubicBezTo>
                    <a:pt x="19252" y="7091"/>
                    <a:pt x="21600" y="9537"/>
                    <a:pt x="21365" y="11982"/>
                  </a:cubicBezTo>
                  <a:cubicBezTo>
                    <a:pt x="21130" y="14427"/>
                    <a:pt x="18313" y="16872"/>
                    <a:pt x="16200" y="18340"/>
                  </a:cubicBezTo>
                  <a:cubicBezTo>
                    <a:pt x="14087" y="19807"/>
                    <a:pt x="12678" y="20296"/>
                    <a:pt x="11035" y="20703"/>
                  </a:cubicBezTo>
                  <a:cubicBezTo>
                    <a:pt x="9391" y="21111"/>
                    <a:pt x="7513" y="21437"/>
                    <a:pt x="5635" y="21518"/>
                  </a:cubicBezTo>
                  <a:cubicBezTo>
                    <a:pt x="3757" y="21600"/>
                    <a:pt x="1878" y="21437"/>
                    <a:pt x="0" y="21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10917766" y="2376675"/>
              <a:ext cx="156634" cy="17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584" y="1732"/>
                  </a:moveTo>
                  <a:cubicBezTo>
                    <a:pt x="1751" y="942"/>
                    <a:pt x="2919" y="151"/>
                    <a:pt x="4232" y="20"/>
                  </a:cubicBezTo>
                  <a:cubicBezTo>
                    <a:pt x="5546" y="-112"/>
                    <a:pt x="7005" y="415"/>
                    <a:pt x="7881" y="1468"/>
                  </a:cubicBezTo>
                  <a:cubicBezTo>
                    <a:pt x="8757" y="2522"/>
                    <a:pt x="9049" y="4103"/>
                    <a:pt x="8027" y="6210"/>
                  </a:cubicBezTo>
                  <a:cubicBezTo>
                    <a:pt x="7005" y="8317"/>
                    <a:pt x="4670" y="10951"/>
                    <a:pt x="2919" y="12927"/>
                  </a:cubicBezTo>
                  <a:cubicBezTo>
                    <a:pt x="1168" y="14903"/>
                    <a:pt x="0" y="16220"/>
                    <a:pt x="0" y="17273"/>
                  </a:cubicBezTo>
                  <a:cubicBezTo>
                    <a:pt x="0" y="18327"/>
                    <a:pt x="1168" y="19117"/>
                    <a:pt x="4962" y="19776"/>
                  </a:cubicBezTo>
                  <a:cubicBezTo>
                    <a:pt x="8757" y="20434"/>
                    <a:pt x="15178" y="20961"/>
                    <a:pt x="2160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4883150" y="4371793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4883149" y="4492443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5651500" y="4346393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5520599" y="4236738"/>
              <a:ext cx="321402" cy="372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69" fill="norm" stroke="1" extrusionOk="0">
                  <a:moveTo>
                    <a:pt x="18896" y="1918"/>
                  </a:moveTo>
                  <a:cubicBezTo>
                    <a:pt x="19319" y="1068"/>
                    <a:pt x="19743" y="219"/>
                    <a:pt x="19743" y="37"/>
                  </a:cubicBezTo>
                  <a:cubicBezTo>
                    <a:pt x="19743" y="-145"/>
                    <a:pt x="19319" y="340"/>
                    <a:pt x="17343" y="1554"/>
                  </a:cubicBezTo>
                  <a:cubicBezTo>
                    <a:pt x="15366" y="2767"/>
                    <a:pt x="11837" y="4709"/>
                    <a:pt x="9790" y="5862"/>
                  </a:cubicBezTo>
                  <a:cubicBezTo>
                    <a:pt x="7743" y="7015"/>
                    <a:pt x="7178" y="7379"/>
                    <a:pt x="6472" y="7925"/>
                  </a:cubicBezTo>
                  <a:cubicBezTo>
                    <a:pt x="5766" y="8471"/>
                    <a:pt x="4919" y="9199"/>
                    <a:pt x="4919" y="9624"/>
                  </a:cubicBezTo>
                  <a:cubicBezTo>
                    <a:pt x="4919" y="10048"/>
                    <a:pt x="5766" y="10170"/>
                    <a:pt x="7602" y="10352"/>
                  </a:cubicBezTo>
                  <a:cubicBezTo>
                    <a:pt x="9437" y="10534"/>
                    <a:pt x="12261" y="10776"/>
                    <a:pt x="13884" y="11201"/>
                  </a:cubicBezTo>
                  <a:cubicBezTo>
                    <a:pt x="15508" y="11626"/>
                    <a:pt x="15931" y="12233"/>
                    <a:pt x="15861" y="12718"/>
                  </a:cubicBezTo>
                  <a:cubicBezTo>
                    <a:pt x="15790" y="13203"/>
                    <a:pt x="15225" y="13567"/>
                    <a:pt x="13178" y="14477"/>
                  </a:cubicBezTo>
                  <a:cubicBezTo>
                    <a:pt x="11131" y="15388"/>
                    <a:pt x="7602" y="16844"/>
                    <a:pt x="5484" y="17693"/>
                  </a:cubicBezTo>
                  <a:cubicBezTo>
                    <a:pt x="3366" y="18543"/>
                    <a:pt x="2661" y="18785"/>
                    <a:pt x="1884" y="19089"/>
                  </a:cubicBezTo>
                  <a:cubicBezTo>
                    <a:pt x="1108" y="19392"/>
                    <a:pt x="261" y="19756"/>
                    <a:pt x="49" y="20181"/>
                  </a:cubicBezTo>
                  <a:cubicBezTo>
                    <a:pt x="-163" y="20606"/>
                    <a:pt x="261" y="21091"/>
                    <a:pt x="2519" y="21273"/>
                  </a:cubicBezTo>
                  <a:cubicBezTo>
                    <a:pt x="4778" y="21455"/>
                    <a:pt x="8872" y="21334"/>
                    <a:pt x="12331" y="21273"/>
                  </a:cubicBezTo>
                  <a:cubicBezTo>
                    <a:pt x="15790" y="21212"/>
                    <a:pt x="18613" y="21212"/>
                    <a:pt x="21437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5594350" y="4841693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5657850" y="4752793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5735334" y="4809943"/>
              <a:ext cx="9396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1123" y="0"/>
                  </a:moveTo>
                  <a:cubicBezTo>
                    <a:pt x="1123" y="3273"/>
                    <a:pt x="1123" y="6545"/>
                    <a:pt x="654" y="10145"/>
                  </a:cubicBezTo>
                  <a:cubicBezTo>
                    <a:pt x="184" y="13745"/>
                    <a:pt x="-755" y="17673"/>
                    <a:pt x="1123" y="19636"/>
                  </a:cubicBezTo>
                  <a:cubicBezTo>
                    <a:pt x="3002" y="21600"/>
                    <a:pt x="7697" y="21600"/>
                    <a:pt x="11454" y="21600"/>
                  </a:cubicBezTo>
                  <a:cubicBezTo>
                    <a:pt x="15210" y="21600"/>
                    <a:pt x="18028" y="21600"/>
                    <a:pt x="208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5670550" y="4854393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89" y="18000"/>
                    <a:pt x="13577" y="14400"/>
                    <a:pt x="17177" y="10800"/>
                  </a:cubicBezTo>
                  <a:cubicBezTo>
                    <a:pt x="20777" y="7200"/>
                    <a:pt x="2118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5715000" y="4936943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5969000" y="4816293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5530850" y="4047943"/>
              <a:ext cx="158750" cy="12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8498"/>
                  </a:moveTo>
                  <a:cubicBezTo>
                    <a:pt x="864" y="7082"/>
                    <a:pt x="1728" y="5666"/>
                    <a:pt x="2304" y="6020"/>
                  </a:cubicBezTo>
                  <a:cubicBezTo>
                    <a:pt x="2880" y="6374"/>
                    <a:pt x="3168" y="8498"/>
                    <a:pt x="3312" y="10623"/>
                  </a:cubicBezTo>
                  <a:cubicBezTo>
                    <a:pt x="3456" y="12748"/>
                    <a:pt x="3456" y="14872"/>
                    <a:pt x="3456" y="16997"/>
                  </a:cubicBezTo>
                  <a:cubicBezTo>
                    <a:pt x="3456" y="19121"/>
                    <a:pt x="3456" y="21246"/>
                    <a:pt x="3312" y="21423"/>
                  </a:cubicBezTo>
                  <a:cubicBezTo>
                    <a:pt x="3168" y="21600"/>
                    <a:pt x="2880" y="19830"/>
                    <a:pt x="3888" y="15934"/>
                  </a:cubicBezTo>
                  <a:cubicBezTo>
                    <a:pt x="4896" y="12039"/>
                    <a:pt x="7200" y="6020"/>
                    <a:pt x="9216" y="3010"/>
                  </a:cubicBezTo>
                  <a:cubicBezTo>
                    <a:pt x="11232" y="0"/>
                    <a:pt x="12960" y="0"/>
                    <a:pt x="14544" y="0"/>
                  </a:cubicBezTo>
                  <a:cubicBezTo>
                    <a:pt x="16128" y="0"/>
                    <a:pt x="17568" y="0"/>
                    <a:pt x="18720" y="2656"/>
                  </a:cubicBezTo>
                  <a:cubicBezTo>
                    <a:pt x="19872" y="5311"/>
                    <a:pt x="20736" y="10623"/>
                    <a:pt x="21600" y="15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6317619" y="4141465"/>
              <a:ext cx="184782" cy="446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79" fill="norm" stroke="1" extrusionOk="0">
                  <a:moveTo>
                    <a:pt x="16818" y="83"/>
                  </a:moveTo>
                  <a:cubicBezTo>
                    <a:pt x="15120" y="-19"/>
                    <a:pt x="13421" y="-121"/>
                    <a:pt x="11479" y="388"/>
                  </a:cubicBezTo>
                  <a:cubicBezTo>
                    <a:pt x="9538" y="898"/>
                    <a:pt x="7353" y="2019"/>
                    <a:pt x="5290" y="3904"/>
                  </a:cubicBezTo>
                  <a:cubicBezTo>
                    <a:pt x="3227" y="5788"/>
                    <a:pt x="1286" y="8437"/>
                    <a:pt x="436" y="10985"/>
                  </a:cubicBezTo>
                  <a:cubicBezTo>
                    <a:pt x="-413" y="13532"/>
                    <a:pt x="-170" y="15977"/>
                    <a:pt x="2499" y="17709"/>
                  </a:cubicBezTo>
                  <a:cubicBezTo>
                    <a:pt x="5169" y="19441"/>
                    <a:pt x="10266" y="20460"/>
                    <a:pt x="13785" y="20970"/>
                  </a:cubicBezTo>
                  <a:cubicBezTo>
                    <a:pt x="17304" y="21479"/>
                    <a:pt x="19245" y="21479"/>
                    <a:pt x="21187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6572250" y="4174943"/>
              <a:ext cx="165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523" y="10671"/>
                  </a:cubicBezTo>
                  <a:cubicBezTo>
                    <a:pt x="13846" y="14143"/>
                    <a:pt x="16892" y="17486"/>
                    <a:pt x="18692" y="19286"/>
                  </a:cubicBezTo>
                  <a:cubicBezTo>
                    <a:pt x="20492" y="21086"/>
                    <a:pt x="21046" y="213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6715306" y="4181293"/>
              <a:ext cx="9824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5357" y="1768"/>
                    <a:pt x="9382" y="3537"/>
                    <a:pt x="5705" y="6189"/>
                  </a:cubicBezTo>
                  <a:cubicBezTo>
                    <a:pt x="2029" y="8842"/>
                    <a:pt x="650" y="12379"/>
                    <a:pt x="191" y="15095"/>
                  </a:cubicBezTo>
                  <a:cubicBezTo>
                    <a:pt x="-269" y="17811"/>
                    <a:pt x="191" y="19705"/>
                    <a:pt x="6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6838950" y="4517843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6858000" y="440354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7080250" y="4340043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7515053" y="4160126"/>
              <a:ext cx="104947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0999" y="1193"/>
                  </a:moveTo>
                  <a:cubicBezTo>
                    <a:pt x="20152" y="597"/>
                    <a:pt x="19305" y="0"/>
                    <a:pt x="17823" y="0"/>
                  </a:cubicBezTo>
                  <a:cubicBezTo>
                    <a:pt x="16340" y="0"/>
                    <a:pt x="14223" y="597"/>
                    <a:pt x="11046" y="2804"/>
                  </a:cubicBezTo>
                  <a:cubicBezTo>
                    <a:pt x="7870" y="5012"/>
                    <a:pt x="3634" y="8831"/>
                    <a:pt x="1517" y="11755"/>
                  </a:cubicBezTo>
                  <a:cubicBezTo>
                    <a:pt x="-601" y="14678"/>
                    <a:pt x="-601" y="16707"/>
                    <a:pt x="2152" y="18199"/>
                  </a:cubicBezTo>
                  <a:cubicBezTo>
                    <a:pt x="4905" y="19691"/>
                    <a:pt x="10411" y="20645"/>
                    <a:pt x="159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7742766" y="4145310"/>
              <a:ext cx="137593" cy="51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4582" y="13665"/>
                  </a:moveTo>
                  <a:cubicBezTo>
                    <a:pt x="3273" y="15958"/>
                    <a:pt x="1964" y="18250"/>
                    <a:pt x="1145" y="19660"/>
                  </a:cubicBezTo>
                  <a:cubicBezTo>
                    <a:pt x="327" y="21071"/>
                    <a:pt x="0" y="21600"/>
                    <a:pt x="0" y="21600"/>
                  </a:cubicBezTo>
                  <a:cubicBezTo>
                    <a:pt x="0" y="21600"/>
                    <a:pt x="327" y="21071"/>
                    <a:pt x="655" y="18999"/>
                  </a:cubicBezTo>
                  <a:cubicBezTo>
                    <a:pt x="982" y="16927"/>
                    <a:pt x="1309" y="13313"/>
                    <a:pt x="1964" y="10315"/>
                  </a:cubicBezTo>
                  <a:cubicBezTo>
                    <a:pt x="2618" y="7318"/>
                    <a:pt x="3600" y="4937"/>
                    <a:pt x="5073" y="3350"/>
                  </a:cubicBezTo>
                  <a:cubicBezTo>
                    <a:pt x="6545" y="1763"/>
                    <a:pt x="8509" y="970"/>
                    <a:pt x="10309" y="529"/>
                  </a:cubicBezTo>
                  <a:cubicBezTo>
                    <a:pt x="12109" y="88"/>
                    <a:pt x="13745" y="0"/>
                    <a:pt x="15382" y="0"/>
                  </a:cubicBezTo>
                  <a:cubicBezTo>
                    <a:pt x="17018" y="0"/>
                    <a:pt x="18655" y="88"/>
                    <a:pt x="19800" y="485"/>
                  </a:cubicBezTo>
                  <a:cubicBezTo>
                    <a:pt x="20945" y="882"/>
                    <a:pt x="21600" y="1587"/>
                    <a:pt x="21109" y="2645"/>
                  </a:cubicBezTo>
                  <a:cubicBezTo>
                    <a:pt x="20618" y="3703"/>
                    <a:pt x="18982" y="5113"/>
                    <a:pt x="16855" y="6039"/>
                  </a:cubicBezTo>
                  <a:cubicBezTo>
                    <a:pt x="14727" y="6965"/>
                    <a:pt x="12109" y="7406"/>
                    <a:pt x="10145" y="7802"/>
                  </a:cubicBezTo>
                  <a:cubicBezTo>
                    <a:pt x="8182" y="8199"/>
                    <a:pt x="6873" y="8552"/>
                    <a:pt x="7036" y="8728"/>
                  </a:cubicBezTo>
                  <a:cubicBezTo>
                    <a:pt x="7200" y="8904"/>
                    <a:pt x="8836" y="8904"/>
                    <a:pt x="10473" y="8904"/>
                  </a:cubicBezTo>
                  <a:cubicBezTo>
                    <a:pt x="12109" y="8904"/>
                    <a:pt x="13745" y="8904"/>
                    <a:pt x="15218" y="9081"/>
                  </a:cubicBezTo>
                  <a:cubicBezTo>
                    <a:pt x="16691" y="9257"/>
                    <a:pt x="18000" y="9610"/>
                    <a:pt x="19145" y="10139"/>
                  </a:cubicBezTo>
                  <a:cubicBezTo>
                    <a:pt x="20291" y="10668"/>
                    <a:pt x="21273" y="11373"/>
                    <a:pt x="20291" y="11902"/>
                  </a:cubicBezTo>
                  <a:cubicBezTo>
                    <a:pt x="19309" y="12431"/>
                    <a:pt x="16364" y="12784"/>
                    <a:pt x="13418" y="13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7931150" y="4359093"/>
              <a:ext cx="57680" cy="12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68" fill="norm" stroke="1" extrusionOk="0">
                  <a:moveTo>
                    <a:pt x="20829" y="8786"/>
                  </a:moveTo>
                  <a:cubicBezTo>
                    <a:pt x="16971" y="8420"/>
                    <a:pt x="13114" y="8054"/>
                    <a:pt x="9643" y="8969"/>
                  </a:cubicBezTo>
                  <a:cubicBezTo>
                    <a:pt x="6171" y="9885"/>
                    <a:pt x="3086" y="12081"/>
                    <a:pt x="1929" y="14278"/>
                  </a:cubicBezTo>
                  <a:cubicBezTo>
                    <a:pt x="771" y="16475"/>
                    <a:pt x="1543" y="18671"/>
                    <a:pt x="3857" y="19953"/>
                  </a:cubicBezTo>
                  <a:cubicBezTo>
                    <a:pt x="6171" y="21234"/>
                    <a:pt x="10029" y="21600"/>
                    <a:pt x="13500" y="21234"/>
                  </a:cubicBezTo>
                  <a:cubicBezTo>
                    <a:pt x="16971" y="20868"/>
                    <a:pt x="20057" y="19769"/>
                    <a:pt x="20829" y="17390"/>
                  </a:cubicBezTo>
                  <a:cubicBezTo>
                    <a:pt x="21600" y="15010"/>
                    <a:pt x="20057" y="11349"/>
                    <a:pt x="16200" y="8237"/>
                  </a:cubicBezTo>
                  <a:cubicBezTo>
                    <a:pt x="12343" y="5125"/>
                    <a:pt x="6171" y="2563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7816305" y="3946401"/>
              <a:ext cx="140245" cy="10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73" fill="norm" stroke="1" extrusionOk="0">
                  <a:moveTo>
                    <a:pt x="5886" y="1235"/>
                  </a:moveTo>
                  <a:cubicBezTo>
                    <a:pt x="4274" y="4973"/>
                    <a:pt x="2662" y="8711"/>
                    <a:pt x="1534" y="11827"/>
                  </a:cubicBezTo>
                  <a:cubicBezTo>
                    <a:pt x="406" y="14942"/>
                    <a:pt x="-239" y="17435"/>
                    <a:pt x="83" y="17850"/>
                  </a:cubicBezTo>
                  <a:cubicBezTo>
                    <a:pt x="406" y="18265"/>
                    <a:pt x="1695" y="16604"/>
                    <a:pt x="3468" y="13488"/>
                  </a:cubicBezTo>
                  <a:cubicBezTo>
                    <a:pt x="5242" y="10373"/>
                    <a:pt x="7498" y="5804"/>
                    <a:pt x="9433" y="3104"/>
                  </a:cubicBezTo>
                  <a:cubicBezTo>
                    <a:pt x="11367" y="404"/>
                    <a:pt x="12979" y="-427"/>
                    <a:pt x="14107" y="196"/>
                  </a:cubicBezTo>
                  <a:cubicBezTo>
                    <a:pt x="15236" y="819"/>
                    <a:pt x="15880" y="2896"/>
                    <a:pt x="17009" y="6635"/>
                  </a:cubicBezTo>
                  <a:cubicBezTo>
                    <a:pt x="18137" y="10373"/>
                    <a:pt x="19749" y="15773"/>
                    <a:pt x="21361" y="21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8096250" y="4352743"/>
              <a:ext cx="165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8194393" y="4289243"/>
              <a:ext cx="980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181"/>
                    <a:pt x="-1585" y="8361"/>
                    <a:pt x="575" y="11961"/>
                  </a:cubicBezTo>
                  <a:cubicBezTo>
                    <a:pt x="2735" y="15561"/>
                    <a:pt x="11375" y="18581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8312150" y="4134453"/>
              <a:ext cx="152945" cy="504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21" fill="norm" stroke="1" extrusionOk="0">
                  <a:moveTo>
                    <a:pt x="0" y="21521"/>
                  </a:moveTo>
                  <a:cubicBezTo>
                    <a:pt x="1184" y="18629"/>
                    <a:pt x="2367" y="15737"/>
                    <a:pt x="3995" y="12619"/>
                  </a:cubicBezTo>
                  <a:cubicBezTo>
                    <a:pt x="5622" y="9501"/>
                    <a:pt x="7693" y="6157"/>
                    <a:pt x="9321" y="4033"/>
                  </a:cubicBezTo>
                  <a:cubicBezTo>
                    <a:pt x="10948" y="1909"/>
                    <a:pt x="12132" y="1006"/>
                    <a:pt x="13463" y="508"/>
                  </a:cubicBezTo>
                  <a:cubicBezTo>
                    <a:pt x="14795" y="11"/>
                    <a:pt x="16274" y="-79"/>
                    <a:pt x="17458" y="57"/>
                  </a:cubicBezTo>
                  <a:cubicBezTo>
                    <a:pt x="18641" y="192"/>
                    <a:pt x="19529" y="554"/>
                    <a:pt x="19825" y="1503"/>
                  </a:cubicBezTo>
                  <a:cubicBezTo>
                    <a:pt x="20121" y="2452"/>
                    <a:pt x="19825" y="3988"/>
                    <a:pt x="19085" y="5072"/>
                  </a:cubicBezTo>
                  <a:cubicBezTo>
                    <a:pt x="18345" y="6157"/>
                    <a:pt x="17162" y="6790"/>
                    <a:pt x="15978" y="7287"/>
                  </a:cubicBezTo>
                  <a:cubicBezTo>
                    <a:pt x="14795" y="7784"/>
                    <a:pt x="13611" y="8145"/>
                    <a:pt x="13611" y="8145"/>
                  </a:cubicBezTo>
                  <a:cubicBezTo>
                    <a:pt x="13611" y="8145"/>
                    <a:pt x="14795" y="7784"/>
                    <a:pt x="16126" y="7513"/>
                  </a:cubicBezTo>
                  <a:cubicBezTo>
                    <a:pt x="17458" y="7242"/>
                    <a:pt x="18937" y="7061"/>
                    <a:pt x="19973" y="7242"/>
                  </a:cubicBezTo>
                  <a:cubicBezTo>
                    <a:pt x="21008" y="7422"/>
                    <a:pt x="21600" y="7965"/>
                    <a:pt x="21304" y="8642"/>
                  </a:cubicBezTo>
                  <a:cubicBezTo>
                    <a:pt x="21008" y="9320"/>
                    <a:pt x="19825" y="10134"/>
                    <a:pt x="18197" y="10811"/>
                  </a:cubicBezTo>
                  <a:cubicBezTo>
                    <a:pt x="16570" y="11489"/>
                    <a:pt x="14499" y="12031"/>
                    <a:pt x="12427" y="12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8515350" y="4352743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8374431" y="3971743"/>
              <a:ext cx="166319" cy="109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72" fill="norm" stroke="1" extrusionOk="0">
                  <a:moveTo>
                    <a:pt x="5899" y="0"/>
                  </a:moveTo>
                  <a:cubicBezTo>
                    <a:pt x="4532" y="4075"/>
                    <a:pt x="3165" y="8151"/>
                    <a:pt x="2071" y="12226"/>
                  </a:cubicBezTo>
                  <a:cubicBezTo>
                    <a:pt x="978" y="16302"/>
                    <a:pt x="157" y="20377"/>
                    <a:pt x="21" y="20989"/>
                  </a:cubicBezTo>
                  <a:cubicBezTo>
                    <a:pt x="-116" y="21600"/>
                    <a:pt x="431" y="18747"/>
                    <a:pt x="1525" y="15283"/>
                  </a:cubicBezTo>
                  <a:cubicBezTo>
                    <a:pt x="2618" y="11819"/>
                    <a:pt x="4259" y="7743"/>
                    <a:pt x="6719" y="5298"/>
                  </a:cubicBezTo>
                  <a:cubicBezTo>
                    <a:pt x="9180" y="2853"/>
                    <a:pt x="12461" y="2038"/>
                    <a:pt x="15059" y="3668"/>
                  </a:cubicBezTo>
                  <a:cubicBezTo>
                    <a:pt x="17656" y="5298"/>
                    <a:pt x="19570" y="9374"/>
                    <a:pt x="21484" y="13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8718550" y="4187643"/>
              <a:ext cx="1651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11"/>
                    <a:pt x="7200" y="6821"/>
                    <a:pt x="10800" y="10421"/>
                  </a:cubicBezTo>
                  <a:cubicBezTo>
                    <a:pt x="14400" y="14021"/>
                    <a:pt x="18000" y="178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8769349" y="4149543"/>
              <a:ext cx="1841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34" y="3323"/>
                    <a:pt x="11669" y="6646"/>
                    <a:pt x="8069" y="10246"/>
                  </a:cubicBezTo>
                  <a:cubicBezTo>
                    <a:pt x="4469" y="13846"/>
                    <a:pt x="2234" y="177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8940800" y="4416243"/>
              <a:ext cx="31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8959577" y="4276543"/>
              <a:ext cx="3202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20424" y="0"/>
                  </a:moveTo>
                  <a:cubicBezTo>
                    <a:pt x="10974" y="1440"/>
                    <a:pt x="1524" y="2880"/>
                    <a:pt x="174" y="6480"/>
                  </a:cubicBezTo>
                  <a:cubicBezTo>
                    <a:pt x="-1176" y="10080"/>
                    <a:pt x="5574" y="15840"/>
                    <a:pt x="123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9080499" y="4111443"/>
              <a:ext cx="9779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600" fill="norm" stroke="1" extrusionOk="0">
                  <a:moveTo>
                    <a:pt x="4050" y="0"/>
                  </a:moveTo>
                  <a:cubicBezTo>
                    <a:pt x="9900" y="2040"/>
                    <a:pt x="15750" y="4080"/>
                    <a:pt x="18675" y="6540"/>
                  </a:cubicBezTo>
                  <a:cubicBezTo>
                    <a:pt x="21600" y="9000"/>
                    <a:pt x="21600" y="11880"/>
                    <a:pt x="18000" y="14460"/>
                  </a:cubicBezTo>
                  <a:cubicBezTo>
                    <a:pt x="14400" y="17040"/>
                    <a:pt x="7200" y="193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9271000" y="4055243"/>
              <a:ext cx="102880" cy="46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56" fill="norm" stroke="1" extrusionOk="0">
                  <a:moveTo>
                    <a:pt x="1296" y="844"/>
                  </a:moveTo>
                  <a:cubicBezTo>
                    <a:pt x="2592" y="449"/>
                    <a:pt x="3888" y="55"/>
                    <a:pt x="5400" y="5"/>
                  </a:cubicBezTo>
                  <a:cubicBezTo>
                    <a:pt x="6912" y="-44"/>
                    <a:pt x="8640" y="252"/>
                    <a:pt x="11232" y="1682"/>
                  </a:cubicBezTo>
                  <a:cubicBezTo>
                    <a:pt x="13824" y="3112"/>
                    <a:pt x="17280" y="5677"/>
                    <a:pt x="19224" y="8340"/>
                  </a:cubicBezTo>
                  <a:cubicBezTo>
                    <a:pt x="21168" y="11003"/>
                    <a:pt x="21600" y="13764"/>
                    <a:pt x="20088" y="15835"/>
                  </a:cubicBezTo>
                  <a:cubicBezTo>
                    <a:pt x="18576" y="17907"/>
                    <a:pt x="15120" y="19288"/>
                    <a:pt x="11448" y="20126"/>
                  </a:cubicBezTo>
                  <a:cubicBezTo>
                    <a:pt x="7776" y="20964"/>
                    <a:pt x="3888" y="21260"/>
                    <a:pt x="0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9442450" y="3846624"/>
              <a:ext cx="228600" cy="20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500"/>
                  </a:moveTo>
                  <a:cubicBezTo>
                    <a:pt x="1200" y="1600"/>
                    <a:pt x="2400" y="700"/>
                    <a:pt x="3500" y="250"/>
                  </a:cubicBezTo>
                  <a:cubicBezTo>
                    <a:pt x="4600" y="-200"/>
                    <a:pt x="5600" y="-200"/>
                    <a:pt x="6500" y="1600"/>
                  </a:cubicBezTo>
                  <a:cubicBezTo>
                    <a:pt x="7400" y="3400"/>
                    <a:pt x="8200" y="7000"/>
                    <a:pt x="8300" y="9250"/>
                  </a:cubicBezTo>
                  <a:cubicBezTo>
                    <a:pt x="8400" y="11500"/>
                    <a:pt x="7800" y="12400"/>
                    <a:pt x="6900" y="13525"/>
                  </a:cubicBezTo>
                  <a:cubicBezTo>
                    <a:pt x="6000" y="14650"/>
                    <a:pt x="4800" y="16000"/>
                    <a:pt x="4700" y="16788"/>
                  </a:cubicBezTo>
                  <a:cubicBezTo>
                    <a:pt x="4600" y="17575"/>
                    <a:pt x="5600" y="17800"/>
                    <a:pt x="8600" y="18475"/>
                  </a:cubicBezTo>
                  <a:cubicBezTo>
                    <a:pt x="11600" y="19150"/>
                    <a:pt x="16600" y="20275"/>
                    <a:pt x="2160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6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572000" y="3246626"/>
              <a:ext cx="698500" cy="83768"/>
            </a:xfrm>
            <a:prstGeom prst="rect">
              <a:avLst/>
            </a:prstGeom>
            <a:effectLst/>
          </p:spPr>
        </p:pic>
        <p:pic>
          <p:nvPicPr>
            <p:cNvPr id="326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690498" y="3340063"/>
              <a:ext cx="681603" cy="128442"/>
            </a:xfrm>
            <a:prstGeom prst="rect">
              <a:avLst/>
            </a:prstGeom>
            <a:effectLst/>
          </p:spPr>
        </p:pic>
        <p:pic>
          <p:nvPicPr>
            <p:cNvPr id="326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269046" y="3855920"/>
              <a:ext cx="179004" cy="204988"/>
            </a:xfrm>
            <a:prstGeom prst="rect">
              <a:avLst/>
            </a:prstGeom>
            <a:effectLst/>
          </p:spPr>
        </p:pic>
        <p:pic>
          <p:nvPicPr>
            <p:cNvPr id="327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435350" y="3838393"/>
              <a:ext cx="146050" cy="233061"/>
            </a:xfrm>
            <a:prstGeom prst="rect">
              <a:avLst/>
            </a:prstGeom>
            <a:effectLst/>
          </p:spPr>
        </p:pic>
        <p:pic>
          <p:nvPicPr>
            <p:cNvPr id="327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556000" y="3837184"/>
              <a:ext cx="171450" cy="175555"/>
            </a:xfrm>
            <a:prstGeom prst="rect">
              <a:avLst/>
            </a:prstGeom>
            <a:effectLst/>
          </p:spPr>
        </p:pic>
        <p:pic>
          <p:nvPicPr>
            <p:cNvPr id="327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717069" y="3819343"/>
              <a:ext cx="145378" cy="128121"/>
            </a:xfrm>
            <a:prstGeom prst="rect">
              <a:avLst/>
            </a:prstGeom>
            <a:effectLst/>
          </p:spPr>
        </p:pic>
        <p:pic>
          <p:nvPicPr>
            <p:cNvPr id="327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822699" y="3679643"/>
              <a:ext cx="177801" cy="289015"/>
            </a:xfrm>
            <a:prstGeom prst="rect">
              <a:avLst/>
            </a:prstGeom>
            <a:effectLst/>
          </p:spPr>
        </p:pic>
        <p:pic>
          <p:nvPicPr>
            <p:cNvPr id="327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292599" y="3755843"/>
              <a:ext cx="222251" cy="198792"/>
            </a:xfrm>
            <a:prstGeom prst="rect">
              <a:avLst/>
            </a:prstGeom>
            <a:effectLst/>
          </p:spPr>
        </p:pic>
        <p:pic>
          <p:nvPicPr>
            <p:cNvPr id="328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544112" y="3726289"/>
              <a:ext cx="116788" cy="174659"/>
            </a:xfrm>
            <a:prstGeom prst="rect">
              <a:avLst/>
            </a:prstGeom>
            <a:effectLst/>
          </p:spPr>
        </p:pic>
        <p:pic>
          <p:nvPicPr>
            <p:cNvPr id="328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700179" y="3527243"/>
              <a:ext cx="163921" cy="310207"/>
            </a:xfrm>
            <a:prstGeom prst="rect">
              <a:avLst/>
            </a:prstGeom>
            <a:effectLst/>
          </p:spPr>
        </p:pic>
        <p:pic>
          <p:nvPicPr>
            <p:cNvPr id="328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667250" y="3628843"/>
              <a:ext cx="228600" cy="192618"/>
            </a:xfrm>
            <a:prstGeom prst="rect">
              <a:avLst/>
            </a:prstGeom>
            <a:effectLst/>
          </p:spPr>
        </p:pic>
        <p:pic>
          <p:nvPicPr>
            <p:cNvPr id="3287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914900" y="3622493"/>
              <a:ext cx="50800" cy="177801"/>
            </a:xfrm>
            <a:prstGeom prst="rect">
              <a:avLst/>
            </a:prstGeom>
            <a:effectLst/>
          </p:spPr>
        </p:pic>
        <p:pic>
          <p:nvPicPr>
            <p:cNvPr id="3289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927600" y="3584393"/>
              <a:ext cx="38100" cy="57151"/>
            </a:xfrm>
            <a:prstGeom prst="rect">
              <a:avLst/>
            </a:prstGeom>
            <a:effectLst/>
          </p:spPr>
        </p:pic>
        <p:pic>
          <p:nvPicPr>
            <p:cNvPr id="329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984474" y="3590743"/>
              <a:ext cx="165377" cy="184151"/>
            </a:xfrm>
            <a:prstGeom prst="rect">
              <a:avLst/>
            </a:prstGeom>
            <a:effectLst/>
          </p:spPr>
        </p:pic>
        <p:pic>
          <p:nvPicPr>
            <p:cNvPr id="329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518149" y="5149821"/>
              <a:ext cx="3615268" cy="174473"/>
            </a:xfrm>
            <a:prstGeom prst="rect">
              <a:avLst/>
            </a:prstGeom>
            <a:effectLst/>
          </p:spPr>
        </p:pic>
        <p:sp>
          <p:nvSpPr>
            <p:cNvPr id="3295" name="Line"/>
            <p:cNvSpPr/>
            <p:nvPr/>
          </p:nvSpPr>
          <p:spPr>
            <a:xfrm>
              <a:off x="25400" y="5349693"/>
              <a:ext cx="11290301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1"/>
                  </a:moveTo>
                  <a:cubicBezTo>
                    <a:pt x="126" y="206"/>
                    <a:pt x="251" y="0"/>
                    <a:pt x="387" y="0"/>
                  </a:cubicBezTo>
                  <a:cubicBezTo>
                    <a:pt x="522" y="0"/>
                    <a:pt x="668" y="206"/>
                    <a:pt x="814" y="343"/>
                  </a:cubicBezTo>
                  <a:cubicBezTo>
                    <a:pt x="960" y="480"/>
                    <a:pt x="1106" y="549"/>
                    <a:pt x="1255" y="583"/>
                  </a:cubicBezTo>
                  <a:cubicBezTo>
                    <a:pt x="1405" y="617"/>
                    <a:pt x="1559" y="617"/>
                    <a:pt x="1723" y="617"/>
                  </a:cubicBezTo>
                  <a:cubicBezTo>
                    <a:pt x="1887" y="617"/>
                    <a:pt x="2061" y="617"/>
                    <a:pt x="2223" y="617"/>
                  </a:cubicBezTo>
                  <a:cubicBezTo>
                    <a:pt x="2385" y="617"/>
                    <a:pt x="2535" y="617"/>
                    <a:pt x="2691" y="617"/>
                  </a:cubicBezTo>
                  <a:cubicBezTo>
                    <a:pt x="2847" y="617"/>
                    <a:pt x="3009" y="617"/>
                    <a:pt x="3171" y="651"/>
                  </a:cubicBezTo>
                  <a:cubicBezTo>
                    <a:pt x="3333" y="686"/>
                    <a:pt x="3495" y="754"/>
                    <a:pt x="3665" y="823"/>
                  </a:cubicBezTo>
                  <a:cubicBezTo>
                    <a:pt x="3835" y="891"/>
                    <a:pt x="4013" y="960"/>
                    <a:pt x="4169" y="1029"/>
                  </a:cubicBezTo>
                  <a:cubicBezTo>
                    <a:pt x="4325" y="1097"/>
                    <a:pt x="4458" y="1166"/>
                    <a:pt x="4598" y="1269"/>
                  </a:cubicBezTo>
                  <a:cubicBezTo>
                    <a:pt x="4738" y="1371"/>
                    <a:pt x="4884" y="1509"/>
                    <a:pt x="5034" y="1646"/>
                  </a:cubicBezTo>
                  <a:cubicBezTo>
                    <a:pt x="5183" y="1783"/>
                    <a:pt x="5337" y="1920"/>
                    <a:pt x="5489" y="2057"/>
                  </a:cubicBezTo>
                  <a:cubicBezTo>
                    <a:pt x="5641" y="2194"/>
                    <a:pt x="5791" y="2331"/>
                    <a:pt x="5949" y="2469"/>
                  </a:cubicBezTo>
                  <a:cubicBezTo>
                    <a:pt x="6107" y="2606"/>
                    <a:pt x="6273" y="2743"/>
                    <a:pt x="6443" y="2914"/>
                  </a:cubicBezTo>
                  <a:cubicBezTo>
                    <a:pt x="6613" y="3086"/>
                    <a:pt x="6787" y="3291"/>
                    <a:pt x="6959" y="3531"/>
                  </a:cubicBezTo>
                  <a:cubicBezTo>
                    <a:pt x="7131" y="3771"/>
                    <a:pt x="7301" y="4046"/>
                    <a:pt x="7471" y="4320"/>
                  </a:cubicBezTo>
                  <a:cubicBezTo>
                    <a:pt x="7641" y="4594"/>
                    <a:pt x="7811" y="4869"/>
                    <a:pt x="7982" y="5109"/>
                  </a:cubicBezTo>
                  <a:cubicBezTo>
                    <a:pt x="8152" y="5349"/>
                    <a:pt x="8322" y="5554"/>
                    <a:pt x="8490" y="5794"/>
                  </a:cubicBezTo>
                  <a:cubicBezTo>
                    <a:pt x="8658" y="6034"/>
                    <a:pt x="8824" y="6309"/>
                    <a:pt x="8994" y="6549"/>
                  </a:cubicBezTo>
                  <a:cubicBezTo>
                    <a:pt x="9164" y="6789"/>
                    <a:pt x="9338" y="6994"/>
                    <a:pt x="9512" y="7200"/>
                  </a:cubicBezTo>
                  <a:cubicBezTo>
                    <a:pt x="9686" y="7406"/>
                    <a:pt x="9861" y="7611"/>
                    <a:pt x="10035" y="7817"/>
                  </a:cubicBezTo>
                  <a:cubicBezTo>
                    <a:pt x="10209" y="8023"/>
                    <a:pt x="10383" y="8229"/>
                    <a:pt x="10531" y="8366"/>
                  </a:cubicBezTo>
                  <a:cubicBezTo>
                    <a:pt x="10679" y="8503"/>
                    <a:pt x="10800" y="8571"/>
                    <a:pt x="10948" y="8674"/>
                  </a:cubicBezTo>
                  <a:cubicBezTo>
                    <a:pt x="11096" y="8777"/>
                    <a:pt x="11270" y="8914"/>
                    <a:pt x="11442" y="9017"/>
                  </a:cubicBezTo>
                  <a:cubicBezTo>
                    <a:pt x="11614" y="9120"/>
                    <a:pt x="11784" y="9189"/>
                    <a:pt x="11956" y="9291"/>
                  </a:cubicBezTo>
                  <a:cubicBezTo>
                    <a:pt x="12128" y="9394"/>
                    <a:pt x="12302" y="9531"/>
                    <a:pt x="12474" y="9703"/>
                  </a:cubicBezTo>
                  <a:cubicBezTo>
                    <a:pt x="12647" y="9874"/>
                    <a:pt x="12817" y="10080"/>
                    <a:pt x="12989" y="10286"/>
                  </a:cubicBezTo>
                  <a:cubicBezTo>
                    <a:pt x="13161" y="10491"/>
                    <a:pt x="13335" y="10697"/>
                    <a:pt x="13481" y="10903"/>
                  </a:cubicBezTo>
                  <a:cubicBezTo>
                    <a:pt x="13627" y="11109"/>
                    <a:pt x="13744" y="11314"/>
                    <a:pt x="13865" y="11554"/>
                  </a:cubicBezTo>
                  <a:cubicBezTo>
                    <a:pt x="13987" y="11794"/>
                    <a:pt x="14112" y="12069"/>
                    <a:pt x="14248" y="12309"/>
                  </a:cubicBezTo>
                  <a:cubicBezTo>
                    <a:pt x="14384" y="12549"/>
                    <a:pt x="14530" y="12754"/>
                    <a:pt x="14673" y="12960"/>
                  </a:cubicBezTo>
                  <a:cubicBezTo>
                    <a:pt x="14817" y="13166"/>
                    <a:pt x="14959" y="13371"/>
                    <a:pt x="15103" y="13577"/>
                  </a:cubicBezTo>
                  <a:cubicBezTo>
                    <a:pt x="15246" y="13783"/>
                    <a:pt x="15392" y="13989"/>
                    <a:pt x="15548" y="14160"/>
                  </a:cubicBezTo>
                  <a:cubicBezTo>
                    <a:pt x="15704" y="14331"/>
                    <a:pt x="15870" y="14469"/>
                    <a:pt x="16036" y="14606"/>
                  </a:cubicBezTo>
                  <a:cubicBezTo>
                    <a:pt x="16202" y="14743"/>
                    <a:pt x="16368" y="14880"/>
                    <a:pt x="16534" y="15017"/>
                  </a:cubicBezTo>
                  <a:cubicBezTo>
                    <a:pt x="16700" y="15154"/>
                    <a:pt x="16866" y="15291"/>
                    <a:pt x="17032" y="15429"/>
                  </a:cubicBezTo>
                  <a:cubicBezTo>
                    <a:pt x="17198" y="15566"/>
                    <a:pt x="17364" y="15703"/>
                    <a:pt x="17526" y="15771"/>
                  </a:cubicBezTo>
                  <a:cubicBezTo>
                    <a:pt x="17688" y="15840"/>
                    <a:pt x="17846" y="15840"/>
                    <a:pt x="17998" y="15874"/>
                  </a:cubicBezTo>
                  <a:cubicBezTo>
                    <a:pt x="18150" y="15909"/>
                    <a:pt x="18296" y="15977"/>
                    <a:pt x="18441" y="16046"/>
                  </a:cubicBezTo>
                  <a:cubicBezTo>
                    <a:pt x="18587" y="16114"/>
                    <a:pt x="18733" y="16183"/>
                    <a:pt x="18881" y="16251"/>
                  </a:cubicBezTo>
                  <a:cubicBezTo>
                    <a:pt x="19029" y="16320"/>
                    <a:pt x="19178" y="16389"/>
                    <a:pt x="19314" y="16491"/>
                  </a:cubicBezTo>
                  <a:cubicBezTo>
                    <a:pt x="19450" y="16594"/>
                    <a:pt x="19571" y="16731"/>
                    <a:pt x="19695" y="16869"/>
                  </a:cubicBezTo>
                  <a:cubicBezTo>
                    <a:pt x="19818" y="17006"/>
                    <a:pt x="19944" y="17143"/>
                    <a:pt x="20090" y="17314"/>
                  </a:cubicBezTo>
                  <a:cubicBezTo>
                    <a:pt x="20235" y="17486"/>
                    <a:pt x="20401" y="17691"/>
                    <a:pt x="20580" y="18069"/>
                  </a:cubicBezTo>
                  <a:cubicBezTo>
                    <a:pt x="20758" y="18446"/>
                    <a:pt x="20948" y="18994"/>
                    <a:pt x="21120" y="19611"/>
                  </a:cubicBezTo>
                  <a:cubicBezTo>
                    <a:pt x="21292" y="20229"/>
                    <a:pt x="21446" y="209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37951" y="5654856"/>
              <a:ext cx="139850" cy="29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201" fill="norm" stroke="1" extrusionOk="0">
                  <a:moveTo>
                    <a:pt x="20987" y="434"/>
                  </a:moveTo>
                  <a:cubicBezTo>
                    <a:pt x="17811" y="127"/>
                    <a:pt x="14634" y="-179"/>
                    <a:pt x="11140" y="127"/>
                  </a:cubicBezTo>
                  <a:cubicBezTo>
                    <a:pt x="7646" y="434"/>
                    <a:pt x="3834" y="1353"/>
                    <a:pt x="1769" y="2655"/>
                  </a:cubicBezTo>
                  <a:cubicBezTo>
                    <a:pt x="-295" y="3957"/>
                    <a:pt x="-613" y="5642"/>
                    <a:pt x="1134" y="7481"/>
                  </a:cubicBezTo>
                  <a:cubicBezTo>
                    <a:pt x="2881" y="9319"/>
                    <a:pt x="6693" y="11310"/>
                    <a:pt x="9234" y="12689"/>
                  </a:cubicBezTo>
                  <a:cubicBezTo>
                    <a:pt x="11775" y="14068"/>
                    <a:pt x="13046" y="14834"/>
                    <a:pt x="13840" y="15753"/>
                  </a:cubicBezTo>
                  <a:cubicBezTo>
                    <a:pt x="14634" y="16672"/>
                    <a:pt x="14952" y="17744"/>
                    <a:pt x="14475" y="18664"/>
                  </a:cubicBezTo>
                  <a:cubicBezTo>
                    <a:pt x="13999" y="19583"/>
                    <a:pt x="12728" y="20349"/>
                    <a:pt x="10822" y="20808"/>
                  </a:cubicBezTo>
                  <a:cubicBezTo>
                    <a:pt x="8916" y="21268"/>
                    <a:pt x="6375" y="21421"/>
                    <a:pt x="4787" y="20732"/>
                  </a:cubicBezTo>
                  <a:cubicBezTo>
                    <a:pt x="3199" y="20042"/>
                    <a:pt x="2563" y="18510"/>
                    <a:pt x="1928" y="16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241877" y="5629093"/>
              <a:ext cx="107374" cy="281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64" fill="norm" stroke="1" extrusionOk="0">
                  <a:moveTo>
                    <a:pt x="12590" y="0"/>
                  </a:moveTo>
                  <a:cubicBezTo>
                    <a:pt x="13013" y="806"/>
                    <a:pt x="13437" y="1612"/>
                    <a:pt x="11531" y="3869"/>
                  </a:cubicBezTo>
                  <a:cubicBezTo>
                    <a:pt x="9625" y="6125"/>
                    <a:pt x="5390" y="9833"/>
                    <a:pt x="3060" y="12331"/>
                  </a:cubicBezTo>
                  <a:cubicBezTo>
                    <a:pt x="731" y="14830"/>
                    <a:pt x="308" y="16119"/>
                    <a:pt x="96" y="17248"/>
                  </a:cubicBezTo>
                  <a:cubicBezTo>
                    <a:pt x="-116" y="18376"/>
                    <a:pt x="-116" y="19343"/>
                    <a:pt x="1578" y="20149"/>
                  </a:cubicBezTo>
                  <a:cubicBezTo>
                    <a:pt x="3272" y="20955"/>
                    <a:pt x="6660" y="21600"/>
                    <a:pt x="10260" y="21439"/>
                  </a:cubicBezTo>
                  <a:cubicBezTo>
                    <a:pt x="13860" y="21278"/>
                    <a:pt x="17672" y="20310"/>
                    <a:pt x="21484" y="19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228599" y="5787843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373733" y="5655680"/>
              <a:ext cx="273020" cy="48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36" fill="norm" stroke="1" extrusionOk="0">
                  <a:moveTo>
                    <a:pt x="4524" y="5863"/>
                  </a:moveTo>
                  <a:cubicBezTo>
                    <a:pt x="5513" y="5394"/>
                    <a:pt x="6502" y="4924"/>
                    <a:pt x="6585" y="4783"/>
                  </a:cubicBezTo>
                  <a:cubicBezTo>
                    <a:pt x="6667" y="4643"/>
                    <a:pt x="5843" y="4830"/>
                    <a:pt x="4606" y="5488"/>
                  </a:cubicBezTo>
                  <a:cubicBezTo>
                    <a:pt x="3369" y="6145"/>
                    <a:pt x="1721" y="7272"/>
                    <a:pt x="814" y="8070"/>
                  </a:cubicBezTo>
                  <a:cubicBezTo>
                    <a:pt x="-93" y="8869"/>
                    <a:pt x="-258" y="9338"/>
                    <a:pt x="402" y="9761"/>
                  </a:cubicBezTo>
                  <a:cubicBezTo>
                    <a:pt x="1061" y="10183"/>
                    <a:pt x="2545" y="10559"/>
                    <a:pt x="4524" y="10559"/>
                  </a:cubicBezTo>
                  <a:cubicBezTo>
                    <a:pt x="6502" y="10559"/>
                    <a:pt x="8976" y="10183"/>
                    <a:pt x="10707" y="9714"/>
                  </a:cubicBezTo>
                  <a:cubicBezTo>
                    <a:pt x="12438" y="9244"/>
                    <a:pt x="13427" y="8681"/>
                    <a:pt x="13757" y="8634"/>
                  </a:cubicBezTo>
                  <a:cubicBezTo>
                    <a:pt x="14087" y="8587"/>
                    <a:pt x="13757" y="9056"/>
                    <a:pt x="13180" y="10606"/>
                  </a:cubicBezTo>
                  <a:cubicBezTo>
                    <a:pt x="12603" y="12156"/>
                    <a:pt x="11779" y="14785"/>
                    <a:pt x="11284" y="16476"/>
                  </a:cubicBezTo>
                  <a:cubicBezTo>
                    <a:pt x="10789" y="18166"/>
                    <a:pt x="10624" y="18917"/>
                    <a:pt x="10460" y="19669"/>
                  </a:cubicBezTo>
                  <a:cubicBezTo>
                    <a:pt x="10295" y="20420"/>
                    <a:pt x="10130" y="21171"/>
                    <a:pt x="10047" y="21312"/>
                  </a:cubicBezTo>
                  <a:cubicBezTo>
                    <a:pt x="9965" y="21453"/>
                    <a:pt x="9965" y="20983"/>
                    <a:pt x="10377" y="19011"/>
                  </a:cubicBezTo>
                  <a:cubicBezTo>
                    <a:pt x="10789" y="17039"/>
                    <a:pt x="11614" y="13564"/>
                    <a:pt x="12603" y="10465"/>
                  </a:cubicBezTo>
                  <a:cubicBezTo>
                    <a:pt x="13592" y="7366"/>
                    <a:pt x="14747" y="4643"/>
                    <a:pt x="15653" y="2858"/>
                  </a:cubicBezTo>
                  <a:cubicBezTo>
                    <a:pt x="16560" y="1074"/>
                    <a:pt x="17220" y="229"/>
                    <a:pt x="17879" y="41"/>
                  </a:cubicBezTo>
                  <a:cubicBezTo>
                    <a:pt x="18539" y="-147"/>
                    <a:pt x="19198" y="323"/>
                    <a:pt x="19858" y="1121"/>
                  </a:cubicBezTo>
                  <a:cubicBezTo>
                    <a:pt x="20518" y="1919"/>
                    <a:pt x="21177" y="3046"/>
                    <a:pt x="21260" y="4079"/>
                  </a:cubicBezTo>
                  <a:cubicBezTo>
                    <a:pt x="21342" y="5112"/>
                    <a:pt x="20847" y="6051"/>
                    <a:pt x="19198" y="6756"/>
                  </a:cubicBezTo>
                  <a:cubicBezTo>
                    <a:pt x="17550" y="7460"/>
                    <a:pt x="14747" y="7930"/>
                    <a:pt x="11944" y="8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742950" y="5582526"/>
              <a:ext cx="143268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8452" y="714"/>
                  </a:moveTo>
                  <a:cubicBezTo>
                    <a:pt x="10017" y="357"/>
                    <a:pt x="11583" y="0"/>
                    <a:pt x="13148" y="0"/>
                  </a:cubicBezTo>
                  <a:cubicBezTo>
                    <a:pt x="14713" y="0"/>
                    <a:pt x="16278" y="357"/>
                    <a:pt x="16748" y="1517"/>
                  </a:cubicBezTo>
                  <a:cubicBezTo>
                    <a:pt x="17217" y="2678"/>
                    <a:pt x="16591" y="4641"/>
                    <a:pt x="15339" y="5980"/>
                  </a:cubicBezTo>
                  <a:cubicBezTo>
                    <a:pt x="14087" y="7319"/>
                    <a:pt x="12209" y="8033"/>
                    <a:pt x="12209" y="8569"/>
                  </a:cubicBezTo>
                  <a:cubicBezTo>
                    <a:pt x="12209" y="9104"/>
                    <a:pt x="14087" y="9461"/>
                    <a:pt x="15965" y="10175"/>
                  </a:cubicBezTo>
                  <a:cubicBezTo>
                    <a:pt x="17843" y="10889"/>
                    <a:pt x="19722" y="11960"/>
                    <a:pt x="20661" y="12942"/>
                  </a:cubicBezTo>
                  <a:cubicBezTo>
                    <a:pt x="21600" y="13924"/>
                    <a:pt x="21600" y="14817"/>
                    <a:pt x="18000" y="16245"/>
                  </a:cubicBezTo>
                  <a:cubicBezTo>
                    <a:pt x="14400" y="17673"/>
                    <a:pt x="7200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0" y="5969730"/>
              <a:ext cx="527050" cy="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21110"/>
                  </a:moveTo>
                  <a:cubicBezTo>
                    <a:pt x="2776" y="16895"/>
                    <a:pt x="5552" y="12681"/>
                    <a:pt x="8588" y="8993"/>
                  </a:cubicBezTo>
                  <a:cubicBezTo>
                    <a:pt x="11624" y="5305"/>
                    <a:pt x="14920" y="2144"/>
                    <a:pt x="17133" y="827"/>
                  </a:cubicBezTo>
                  <a:cubicBezTo>
                    <a:pt x="19345" y="-490"/>
                    <a:pt x="20472" y="37"/>
                    <a:pt x="21600" y="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228600" y="5933893"/>
              <a:ext cx="533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3" y="19309"/>
                    <a:pt x="4286" y="17018"/>
                    <a:pt x="6771" y="14073"/>
                  </a:cubicBezTo>
                  <a:cubicBezTo>
                    <a:pt x="9257" y="11127"/>
                    <a:pt x="12086" y="7527"/>
                    <a:pt x="14614" y="5073"/>
                  </a:cubicBezTo>
                  <a:cubicBezTo>
                    <a:pt x="17143" y="2618"/>
                    <a:pt x="19371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1066800" y="5706994"/>
              <a:ext cx="508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600" y="11153"/>
                    <a:pt x="7200" y="2153"/>
                    <a:pt x="10800" y="353"/>
                  </a:cubicBezTo>
                  <a:cubicBezTo>
                    <a:pt x="14400" y="-1447"/>
                    <a:pt x="180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1054099" y="5851343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1595196" y="5552893"/>
              <a:ext cx="163754" cy="341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17" fill="norm" stroke="1" extrusionOk="0">
                  <a:moveTo>
                    <a:pt x="21153" y="0"/>
                  </a:moveTo>
                  <a:cubicBezTo>
                    <a:pt x="17325" y="800"/>
                    <a:pt x="13497" y="1600"/>
                    <a:pt x="10080" y="3200"/>
                  </a:cubicBezTo>
                  <a:cubicBezTo>
                    <a:pt x="6662" y="4800"/>
                    <a:pt x="3654" y="7200"/>
                    <a:pt x="1877" y="9733"/>
                  </a:cubicBezTo>
                  <a:cubicBezTo>
                    <a:pt x="100" y="12267"/>
                    <a:pt x="-447" y="14933"/>
                    <a:pt x="373" y="16933"/>
                  </a:cubicBezTo>
                  <a:cubicBezTo>
                    <a:pt x="1194" y="18933"/>
                    <a:pt x="3381" y="20267"/>
                    <a:pt x="5842" y="20933"/>
                  </a:cubicBezTo>
                  <a:cubicBezTo>
                    <a:pt x="8302" y="21600"/>
                    <a:pt x="11037" y="21600"/>
                    <a:pt x="13087" y="21400"/>
                  </a:cubicBezTo>
                  <a:cubicBezTo>
                    <a:pt x="15138" y="21200"/>
                    <a:pt x="16505" y="20800"/>
                    <a:pt x="17462" y="19933"/>
                  </a:cubicBezTo>
                  <a:cubicBezTo>
                    <a:pt x="18419" y="19067"/>
                    <a:pt x="18966" y="17733"/>
                    <a:pt x="18692" y="16800"/>
                  </a:cubicBezTo>
                  <a:cubicBezTo>
                    <a:pt x="18419" y="15867"/>
                    <a:pt x="17325" y="15333"/>
                    <a:pt x="16095" y="14933"/>
                  </a:cubicBezTo>
                  <a:cubicBezTo>
                    <a:pt x="14864" y="14533"/>
                    <a:pt x="13497" y="14267"/>
                    <a:pt x="12404" y="14400"/>
                  </a:cubicBezTo>
                  <a:cubicBezTo>
                    <a:pt x="11310" y="14533"/>
                    <a:pt x="10490" y="15067"/>
                    <a:pt x="9669" y="15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1822450" y="5749743"/>
              <a:ext cx="19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1841500" y="566719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1917700" y="5717993"/>
              <a:ext cx="101600" cy="8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450" y="14400"/>
                  </a:cubicBezTo>
                  <a:cubicBezTo>
                    <a:pt x="900" y="18514"/>
                    <a:pt x="1800" y="21600"/>
                    <a:pt x="3825" y="21343"/>
                  </a:cubicBezTo>
                  <a:cubicBezTo>
                    <a:pt x="5850" y="21086"/>
                    <a:pt x="9000" y="17486"/>
                    <a:pt x="12150" y="13629"/>
                  </a:cubicBezTo>
                  <a:cubicBezTo>
                    <a:pt x="15300" y="9771"/>
                    <a:pt x="18450" y="5657"/>
                    <a:pt x="21600" y="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2066093" y="5685213"/>
              <a:ext cx="251658" cy="14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04" fill="norm" stroke="1" extrusionOk="0">
                  <a:moveTo>
                    <a:pt x="881" y="7450"/>
                  </a:moveTo>
                  <a:cubicBezTo>
                    <a:pt x="1781" y="7146"/>
                    <a:pt x="2681" y="6841"/>
                    <a:pt x="3401" y="5472"/>
                  </a:cubicBezTo>
                  <a:cubicBezTo>
                    <a:pt x="4121" y="4103"/>
                    <a:pt x="4661" y="1670"/>
                    <a:pt x="4481" y="605"/>
                  </a:cubicBezTo>
                  <a:cubicBezTo>
                    <a:pt x="4301" y="-460"/>
                    <a:pt x="3401" y="-156"/>
                    <a:pt x="2411" y="1822"/>
                  </a:cubicBezTo>
                  <a:cubicBezTo>
                    <a:pt x="1421" y="3799"/>
                    <a:pt x="341" y="7450"/>
                    <a:pt x="71" y="10644"/>
                  </a:cubicBezTo>
                  <a:cubicBezTo>
                    <a:pt x="-199" y="13839"/>
                    <a:pt x="341" y="16577"/>
                    <a:pt x="1061" y="18402"/>
                  </a:cubicBezTo>
                  <a:cubicBezTo>
                    <a:pt x="1781" y="20227"/>
                    <a:pt x="2681" y="21140"/>
                    <a:pt x="3941" y="20988"/>
                  </a:cubicBezTo>
                  <a:cubicBezTo>
                    <a:pt x="5201" y="20836"/>
                    <a:pt x="6821" y="19619"/>
                    <a:pt x="8081" y="18250"/>
                  </a:cubicBezTo>
                  <a:cubicBezTo>
                    <a:pt x="9341" y="16881"/>
                    <a:pt x="10241" y="15360"/>
                    <a:pt x="10421" y="15512"/>
                  </a:cubicBezTo>
                  <a:cubicBezTo>
                    <a:pt x="10601" y="15664"/>
                    <a:pt x="10061" y="17489"/>
                    <a:pt x="9881" y="17641"/>
                  </a:cubicBezTo>
                  <a:cubicBezTo>
                    <a:pt x="9701" y="17794"/>
                    <a:pt x="9881" y="16272"/>
                    <a:pt x="11051" y="13230"/>
                  </a:cubicBezTo>
                  <a:cubicBezTo>
                    <a:pt x="12221" y="10188"/>
                    <a:pt x="14381" y="5625"/>
                    <a:pt x="15911" y="3039"/>
                  </a:cubicBezTo>
                  <a:cubicBezTo>
                    <a:pt x="17441" y="453"/>
                    <a:pt x="18341" y="-156"/>
                    <a:pt x="19061" y="148"/>
                  </a:cubicBezTo>
                  <a:cubicBezTo>
                    <a:pt x="19781" y="453"/>
                    <a:pt x="20321" y="1670"/>
                    <a:pt x="20681" y="4560"/>
                  </a:cubicBezTo>
                  <a:cubicBezTo>
                    <a:pt x="21041" y="7450"/>
                    <a:pt x="21221" y="12013"/>
                    <a:pt x="21401" y="16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2978683" y="5527493"/>
              <a:ext cx="107417" cy="3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6" fill="norm" stroke="1" extrusionOk="0">
                  <a:moveTo>
                    <a:pt x="21493" y="0"/>
                  </a:moveTo>
                  <a:cubicBezTo>
                    <a:pt x="19375" y="123"/>
                    <a:pt x="17258" y="245"/>
                    <a:pt x="14928" y="1227"/>
                  </a:cubicBezTo>
                  <a:cubicBezTo>
                    <a:pt x="12599" y="2209"/>
                    <a:pt x="10058" y="4050"/>
                    <a:pt x="7517" y="6934"/>
                  </a:cubicBezTo>
                  <a:cubicBezTo>
                    <a:pt x="4975" y="9818"/>
                    <a:pt x="2434" y="13745"/>
                    <a:pt x="1164" y="16077"/>
                  </a:cubicBezTo>
                  <a:cubicBezTo>
                    <a:pt x="-107" y="18409"/>
                    <a:pt x="-107" y="19145"/>
                    <a:pt x="105" y="19820"/>
                  </a:cubicBezTo>
                  <a:cubicBezTo>
                    <a:pt x="317" y="20495"/>
                    <a:pt x="740" y="21109"/>
                    <a:pt x="2434" y="21355"/>
                  </a:cubicBezTo>
                  <a:cubicBezTo>
                    <a:pt x="4128" y="21600"/>
                    <a:pt x="7093" y="21477"/>
                    <a:pt x="10058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2908300" y="5768793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3041650" y="5768793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4400"/>
                    <a:pt x="9931" y="7200"/>
                    <a:pt x="13531" y="3600"/>
                  </a:cubicBezTo>
                  <a:cubicBezTo>
                    <a:pt x="17131" y="0"/>
                    <a:pt x="1936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3270250" y="576244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3270250" y="5737043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3124200" y="5701858"/>
              <a:ext cx="289015" cy="19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047" fill="norm" stroke="1" extrusionOk="0">
                  <a:moveTo>
                    <a:pt x="0" y="9236"/>
                  </a:moveTo>
                  <a:cubicBezTo>
                    <a:pt x="631" y="9918"/>
                    <a:pt x="1261" y="10600"/>
                    <a:pt x="2838" y="10259"/>
                  </a:cubicBezTo>
                  <a:cubicBezTo>
                    <a:pt x="4415" y="9918"/>
                    <a:pt x="6937" y="8554"/>
                    <a:pt x="8435" y="7303"/>
                  </a:cubicBezTo>
                  <a:cubicBezTo>
                    <a:pt x="9933" y="6053"/>
                    <a:pt x="10406" y="4916"/>
                    <a:pt x="10642" y="3779"/>
                  </a:cubicBezTo>
                  <a:cubicBezTo>
                    <a:pt x="10879" y="2642"/>
                    <a:pt x="10879" y="1506"/>
                    <a:pt x="10485" y="823"/>
                  </a:cubicBezTo>
                  <a:cubicBezTo>
                    <a:pt x="10091" y="141"/>
                    <a:pt x="9302" y="-86"/>
                    <a:pt x="8041" y="28"/>
                  </a:cubicBezTo>
                  <a:cubicBezTo>
                    <a:pt x="6780" y="141"/>
                    <a:pt x="5045" y="596"/>
                    <a:pt x="3784" y="2529"/>
                  </a:cubicBezTo>
                  <a:cubicBezTo>
                    <a:pt x="2523" y="4461"/>
                    <a:pt x="1734" y="7872"/>
                    <a:pt x="1498" y="11055"/>
                  </a:cubicBezTo>
                  <a:cubicBezTo>
                    <a:pt x="1261" y="14238"/>
                    <a:pt x="1577" y="17194"/>
                    <a:pt x="2601" y="19013"/>
                  </a:cubicBezTo>
                  <a:cubicBezTo>
                    <a:pt x="3626" y="20832"/>
                    <a:pt x="5361" y="21514"/>
                    <a:pt x="7726" y="20718"/>
                  </a:cubicBezTo>
                  <a:cubicBezTo>
                    <a:pt x="10091" y="19922"/>
                    <a:pt x="13086" y="17649"/>
                    <a:pt x="15057" y="15375"/>
                  </a:cubicBezTo>
                  <a:cubicBezTo>
                    <a:pt x="17028" y="13101"/>
                    <a:pt x="17974" y="10828"/>
                    <a:pt x="18526" y="9122"/>
                  </a:cubicBezTo>
                  <a:cubicBezTo>
                    <a:pt x="19077" y="7417"/>
                    <a:pt x="19235" y="6280"/>
                    <a:pt x="18999" y="5371"/>
                  </a:cubicBezTo>
                  <a:cubicBezTo>
                    <a:pt x="18762" y="4461"/>
                    <a:pt x="18131" y="3779"/>
                    <a:pt x="17264" y="3552"/>
                  </a:cubicBezTo>
                  <a:cubicBezTo>
                    <a:pt x="16397" y="3325"/>
                    <a:pt x="15293" y="3552"/>
                    <a:pt x="14820" y="4234"/>
                  </a:cubicBezTo>
                  <a:cubicBezTo>
                    <a:pt x="14347" y="4916"/>
                    <a:pt x="14505" y="6053"/>
                    <a:pt x="15215" y="7303"/>
                  </a:cubicBezTo>
                  <a:cubicBezTo>
                    <a:pt x="15924" y="8554"/>
                    <a:pt x="17185" y="9918"/>
                    <a:pt x="18131" y="11055"/>
                  </a:cubicBezTo>
                  <a:cubicBezTo>
                    <a:pt x="19077" y="12192"/>
                    <a:pt x="19708" y="13101"/>
                    <a:pt x="20339" y="14238"/>
                  </a:cubicBezTo>
                  <a:cubicBezTo>
                    <a:pt x="20969" y="15375"/>
                    <a:pt x="21600" y="16739"/>
                    <a:pt x="21521" y="17649"/>
                  </a:cubicBezTo>
                  <a:cubicBezTo>
                    <a:pt x="21442" y="18558"/>
                    <a:pt x="20654" y="19013"/>
                    <a:pt x="19866" y="19354"/>
                  </a:cubicBezTo>
                  <a:cubicBezTo>
                    <a:pt x="19077" y="19695"/>
                    <a:pt x="18289" y="19922"/>
                    <a:pt x="17343" y="19354"/>
                  </a:cubicBezTo>
                  <a:cubicBezTo>
                    <a:pt x="16397" y="18786"/>
                    <a:pt x="15293" y="17421"/>
                    <a:pt x="14190" y="16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3512639" y="5521143"/>
              <a:ext cx="68762" cy="333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48" fill="norm" stroke="1" extrusionOk="0">
                  <a:moveTo>
                    <a:pt x="13408" y="0"/>
                  </a:moveTo>
                  <a:cubicBezTo>
                    <a:pt x="15372" y="547"/>
                    <a:pt x="17336" y="1094"/>
                    <a:pt x="16027" y="2803"/>
                  </a:cubicBezTo>
                  <a:cubicBezTo>
                    <a:pt x="14718" y="4511"/>
                    <a:pt x="10136" y="7382"/>
                    <a:pt x="6863" y="10253"/>
                  </a:cubicBezTo>
                  <a:cubicBezTo>
                    <a:pt x="3590" y="13124"/>
                    <a:pt x="1627" y="15995"/>
                    <a:pt x="645" y="17841"/>
                  </a:cubicBezTo>
                  <a:cubicBezTo>
                    <a:pt x="-337" y="19686"/>
                    <a:pt x="-337" y="20506"/>
                    <a:pt x="1627" y="20985"/>
                  </a:cubicBezTo>
                  <a:cubicBezTo>
                    <a:pt x="3590" y="21463"/>
                    <a:pt x="7518" y="21600"/>
                    <a:pt x="11118" y="21532"/>
                  </a:cubicBezTo>
                  <a:cubicBezTo>
                    <a:pt x="14718" y="21463"/>
                    <a:pt x="17990" y="21190"/>
                    <a:pt x="21263" y="20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3460750" y="5724343"/>
              <a:ext cx="292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5429"/>
                    <a:pt x="8765" y="9257"/>
                    <a:pt x="12365" y="5657"/>
                  </a:cubicBezTo>
                  <a:cubicBezTo>
                    <a:pt x="15965" y="2057"/>
                    <a:pt x="18783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3938446" y="5559393"/>
              <a:ext cx="525604" cy="36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13" fill="norm" stroke="1" extrusionOk="0">
                  <a:moveTo>
                    <a:pt x="4886" y="14974"/>
                  </a:moveTo>
                  <a:cubicBezTo>
                    <a:pt x="5059" y="13975"/>
                    <a:pt x="5233" y="12976"/>
                    <a:pt x="5102" y="12414"/>
                  </a:cubicBezTo>
                  <a:cubicBezTo>
                    <a:pt x="4972" y="11852"/>
                    <a:pt x="4539" y="11727"/>
                    <a:pt x="3888" y="11852"/>
                  </a:cubicBezTo>
                  <a:cubicBezTo>
                    <a:pt x="3237" y="11977"/>
                    <a:pt x="2370" y="12352"/>
                    <a:pt x="1676" y="13538"/>
                  </a:cubicBezTo>
                  <a:cubicBezTo>
                    <a:pt x="982" y="14724"/>
                    <a:pt x="461" y="16721"/>
                    <a:pt x="201" y="18032"/>
                  </a:cubicBezTo>
                  <a:cubicBezTo>
                    <a:pt x="-59" y="19343"/>
                    <a:pt x="-59" y="19968"/>
                    <a:pt x="158" y="20405"/>
                  </a:cubicBezTo>
                  <a:cubicBezTo>
                    <a:pt x="375" y="20842"/>
                    <a:pt x="808" y="21091"/>
                    <a:pt x="1416" y="20717"/>
                  </a:cubicBezTo>
                  <a:cubicBezTo>
                    <a:pt x="2023" y="20342"/>
                    <a:pt x="2804" y="19343"/>
                    <a:pt x="3671" y="17346"/>
                  </a:cubicBezTo>
                  <a:cubicBezTo>
                    <a:pt x="4539" y="15348"/>
                    <a:pt x="5493" y="12352"/>
                    <a:pt x="6057" y="9542"/>
                  </a:cubicBezTo>
                  <a:cubicBezTo>
                    <a:pt x="6621" y="6733"/>
                    <a:pt x="6794" y="4111"/>
                    <a:pt x="6837" y="2488"/>
                  </a:cubicBezTo>
                  <a:cubicBezTo>
                    <a:pt x="6881" y="865"/>
                    <a:pt x="6794" y="241"/>
                    <a:pt x="6534" y="53"/>
                  </a:cubicBezTo>
                  <a:cubicBezTo>
                    <a:pt x="6274" y="-134"/>
                    <a:pt x="5840" y="116"/>
                    <a:pt x="5319" y="1676"/>
                  </a:cubicBezTo>
                  <a:cubicBezTo>
                    <a:pt x="4799" y="3237"/>
                    <a:pt x="4192" y="6109"/>
                    <a:pt x="4105" y="8980"/>
                  </a:cubicBezTo>
                  <a:cubicBezTo>
                    <a:pt x="4018" y="11852"/>
                    <a:pt x="4452" y="14724"/>
                    <a:pt x="4799" y="16409"/>
                  </a:cubicBezTo>
                  <a:cubicBezTo>
                    <a:pt x="5146" y="18095"/>
                    <a:pt x="5406" y="18594"/>
                    <a:pt x="5970" y="18844"/>
                  </a:cubicBezTo>
                  <a:cubicBezTo>
                    <a:pt x="6534" y="19094"/>
                    <a:pt x="7401" y="19094"/>
                    <a:pt x="8052" y="18532"/>
                  </a:cubicBezTo>
                  <a:cubicBezTo>
                    <a:pt x="8702" y="17970"/>
                    <a:pt x="9136" y="16846"/>
                    <a:pt x="9310" y="15972"/>
                  </a:cubicBezTo>
                  <a:cubicBezTo>
                    <a:pt x="9483" y="15098"/>
                    <a:pt x="9396" y="14474"/>
                    <a:pt x="9093" y="14474"/>
                  </a:cubicBezTo>
                  <a:cubicBezTo>
                    <a:pt x="8789" y="14474"/>
                    <a:pt x="8269" y="15098"/>
                    <a:pt x="7922" y="15723"/>
                  </a:cubicBezTo>
                  <a:cubicBezTo>
                    <a:pt x="7575" y="16347"/>
                    <a:pt x="7401" y="16971"/>
                    <a:pt x="7488" y="17471"/>
                  </a:cubicBezTo>
                  <a:cubicBezTo>
                    <a:pt x="7575" y="17970"/>
                    <a:pt x="7922" y="18345"/>
                    <a:pt x="8225" y="18282"/>
                  </a:cubicBezTo>
                  <a:cubicBezTo>
                    <a:pt x="8529" y="18220"/>
                    <a:pt x="8789" y="17720"/>
                    <a:pt x="9006" y="17783"/>
                  </a:cubicBezTo>
                  <a:cubicBezTo>
                    <a:pt x="9223" y="17845"/>
                    <a:pt x="9396" y="18469"/>
                    <a:pt x="9700" y="18719"/>
                  </a:cubicBezTo>
                  <a:cubicBezTo>
                    <a:pt x="10004" y="18969"/>
                    <a:pt x="10437" y="18844"/>
                    <a:pt x="11218" y="17658"/>
                  </a:cubicBezTo>
                  <a:cubicBezTo>
                    <a:pt x="11999" y="16472"/>
                    <a:pt x="13127" y="14224"/>
                    <a:pt x="14168" y="11415"/>
                  </a:cubicBezTo>
                  <a:cubicBezTo>
                    <a:pt x="15208" y="8606"/>
                    <a:pt x="16163" y="5235"/>
                    <a:pt x="16683" y="3175"/>
                  </a:cubicBezTo>
                  <a:cubicBezTo>
                    <a:pt x="17204" y="1115"/>
                    <a:pt x="17290" y="365"/>
                    <a:pt x="17160" y="178"/>
                  </a:cubicBezTo>
                  <a:cubicBezTo>
                    <a:pt x="17030" y="-9"/>
                    <a:pt x="16683" y="365"/>
                    <a:pt x="16163" y="1926"/>
                  </a:cubicBezTo>
                  <a:cubicBezTo>
                    <a:pt x="15642" y="3487"/>
                    <a:pt x="14948" y="6234"/>
                    <a:pt x="14428" y="9168"/>
                  </a:cubicBezTo>
                  <a:cubicBezTo>
                    <a:pt x="13907" y="12102"/>
                    <a:pt x="13560" y="15223"/>
                    <a:pt x="13387" y="17221"/>
                  </a:cubicBezTo>
                  <a:cubicBezTo>
                    <a:pt x="13213" y="19219"/>
                    <a:pt x="13213" y="20093"/>
                    <a:pt x="13430" y="20654"/>
                  </a:cubicBezTo>
                  <a:cubicBezTo>
                    <a:pt x="13647" y="21216"/>
                    <a:pt x="14081" y="21466"/>
                    <a:pt x="14775" y="21216"/>
                  </a:cubicBezTo>
                  <a:cubicBezTo>
                    <a:pt x="15469" y="20967"/>
                    <a:pt x="16423" y="20217"/>
                    <a:pt x="17160" y="19219"/>
                  </a:cubicBezTo>
                  <a:cubicBezTo>
                    <a:pt x="17898" y="18220"/>
                    <a:pt x="18418" y="16971"/>
                    <a:pt x="18722" y="16035"/>
                  </a:cubicBezTo>
                  <a:cubicBezTo>
                    <a:pt x="19025" y="15098"/>
                    <a:pt x="19112" y="14474"/>
                    <a:pt x="18939" y="14224"/>
                  </a:cubicBezTo>
                  <a:cubicBezTo>
                    <a:pt x="18765" y="13975"/>
                    <a:pt x="18331" y="14100"/>
                    <a:pt x="17984" y="14474"/>
                  </a:cubicBezTo>
                  <a:cubicBezTo>
                    <a:pt x="17637" y="14849"/>
                    <a:pt x="17377" y="15473"/>
                    <a:pt x="17204" y="16097"/>
                  </a:cubicBezTo>
                  <a:cubicBezTo>
                    <a:pt x="17030" y="16721"/>
                    <a:pt x="16943" y="17346"/>
                    <a:pt x="17117" y="17533"/>
                  </a:cubicBezTo>
                  <a:cubicBezTo>
                    <a:pt x="17290" y="17720"/>
                    <a:pt x="17724" y="17471"/>
                    <a:pt x="18158" y="16784"/>
                  </a:cubicBezTo>
                  <a:cubicBezTo>
                    <a:pt x="18592" y="16097"/>
                    <a:pt x="19025" y="14974"/>
                    <a:pt x="19329" y="14724"/>
                  </a:cubicBezTo>
                  <a:cubicBezTo>
                    <a:pt x="19633" y="14474"/>
                    <a:pt x="19806" y="15098"/>
                    <a:pt x="20153" y="16035"/>
                  </a:cubicBezTo>
                  <a:cubicBezTo>
                    <a:pt x="20500" y="16971"/>
                    <a:pt x="21021" y="18220"/>
                    <a:pt x="21541" y="19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4203700" y="5711643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6200"/>
                    <a:pt x="8291" y="10800"/>
                    <a:pt x="11891" y="7200"/>
                  </a:cubicBezTo>
                  <a:cubicBezTo>
                    <a:pt x="15491" y="3600"/>
                    <a:pt x="1854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4597400" y="5743393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4578349" y="5889443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5122333" y="5719881"/>
              <a:ext cx="137849" cy="35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31" fill="norm" stroke="1" extrusionOk="0">
                  <a:moveTo>
                    <a:pt x="20945" y="3676"/>
                  </a:moveTo>
                  <a:cubicBezTo>
                    <a:pt x="20945" y="3045"/>
                    <a:pt x="20945" y="2413"/>
                    <a:pt x="21109" y="1782"/>
                  </a:cubicBezTo>
                  <a:cubicBezTo>
                    <a:pt x="21273" y="1150"/>
                    <a:pt x="21600" y="519"/>
                    <a:pt x="20782" y="203"/>
                  </a:cubicBezTo>
                  <a:cubicBezTo>
                    <a:pt x="19964" y="-113"/>
                    <a:pt x="18000" y="-113"/>
                    <a:pt x="15055" y="582"/>
                  </a:cubicBezTo>
                  <a:cubicBezTo>
                    <a:pt x="12109" y="1276"/>
                    <a:pt x="8182" y="2666"/>
                    <a:pt x="5891" y="3992"/>
                  </a:cubicBezTo>
                  <a:cubicBezTo>
                    <a:pt x="3600" y="5319"/>
                    <a:pt x="2945" y="6582"/>
                    <a:pt x="3927" y="7719"/>
                  </a:cubicBezTo>
                  <a:cubicBezTo>
                    <a:pt x="4909" y="8855"/>
                    <a:pt x="7527" y="9866"/>
                    <a:pt x="9491" y="10561"/>
                  </a:cubicBezTo>
                  <a:cubicBezTo>
                    <a:pt x="11455" y="11255"/>
                    <a:pt x="12764" y="11634"/>
                    <a:pt x="13582" y="12140"/>
                  </a:cubicBezTo>
                  <a:cubicBezTo>
                    <a:pt x="14400" y="12645"/>
                    <a:pt x="14727" y="13276"/>
                    <a:pt x="13909" y="13845"/>
                  </a:cubicBezTo>
                  <a:cubicBezTo>
                    <a:pt x="13091" y="14413"/>
                    <a:pt x="11127" y="14919"/>
                    <a:pt x="9164" y="15234"/>
                  </a:cubicBezTo>
                  <a:cubicBezTo>
                    <a:pt x="7200" y="15550"/>
                    <a:pt x="5236" y="15676"/>
                    <a:pt x="3436" y="15740"/>
                  </a:cubicBezTo>
                  <a:cubicBezTo>
                    <a:pt x="1636" y="15803"/>
                    <a:pt x="0" y="15803"/>
                    <a:pt x="0" y="15929"/>
                  </a:cubicBezTo>
                  <a:cubicBezTo>
                    <a:pt x="0" y="16055"/>
                    <a:pt x="1636" y="16308"/>
                    <a:pt x="2455" y="16750"/>
                  </a:cubicBezTo>
                  <a:cubicBezTo>
                    <a:pt x="3273" y="17192"/>
                    <a:pt x="3273" y="17824"/>
                    <a:pt x="2945" y="18645"/>
                  </a:cubicBezTo>
                  <a:cubicBezTo>
                    <a:pt x="2618" y="19466"/>
                    <a:pt x="1964" y="20476"/>
                    <a:pt x="2455" y="20982"/>
                  </a:cubicBezTo>
                  <a:cubicBezTo>
                    <a:pt x="2945" y="21487"/>
                    <a:pt x="4582" y="21487"/>
                    <a:pt x="7364" y="21361"/>
                  </a:cubicBezTo>
                  <a:cubicBezTo>
                    <a:pt x="10145" y="21234"/>
                    <a:pt x="14073" y="20982"/>
                    <a:pt x="18000" y="20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5314950" y="5832293"/>
              <a:ext cx="15420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0" y="0"/>
                  </a:moveTo>
                  <a:cubicBezTo>
                    <a:pt x="4378" y="2782"/>
                    <a:pt x="8757" y="5564"/>
                    <a:pt x="12405" y="8182"/>
                  </a:cubicBezTo>
                  <a:cubicBezTo>
                    <a:pt x="16054" y="10800"/>
                    <a:pt x="18973" y="13255"/>
                    <a:pt x="20286" y="15464"/>
                  </a:cubicBezTo>
                  <a:cubicBezTo>
                    <a:pt x="21600" y="17673"/>
                    <a:pt x="21308" y="19636"/>
                    <a:pt x="210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5340349" y="5832293"/>
              <a:ext cx="165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296"/>
                    <a:pt x="15508" y="2592"/>
                    <a:pt x="11908" y="5400"/>
                  </a:cubicBezTo>
                  <a:cubicBezTo>
                    <a:pt x="8308" y="8208"/>
                    <a:pt x="4154" y="12528"/>
                    <a:pt x="2077" y="15480"/>
                  </a:cubicBezTo>
                  <a:cubicBezTo>
                    <a:pt x="0" y="18432"/>
                    <a:pt x="0" y="200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5474063" y="6042789"/>
              <a:ext cx="91531" cy="10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21" fill="norm" stroke="1" extrusionOk="0">
                  <a:moveTo>
                    <a:pt x="1389" y="9783"/>
                  </a:moveTo>
                  <a:cubicBezTo>
                    <a:pt x="898" y="11860"/>
                    <a:pt x="407" y="13937"/>
                    <a:pt x="161" y="16222"/>
                  </a:cubicBezTo>
                  <a:cubicBezTo>
                    <a:pt x="-84" y="18506"/>
                    <a:pt x="-84" y="20999"/>
                    <a:pt x="407" y="21206"/>
                  </a:cubicBezTo>
                  <a:cubicBezTo>
                    <a:pt x="898" y="21414"/>
                    <a:pt x="1880" y="19337"/>
                    <a:pt x="3843" y="15806"/>
                  </a:cubicBezTo>
                  <a:cubicBezTo>
                    <a:pt x="5807" y="12276"/>
                    <a:pt x="8752" y="7291"/>
                    <a:pt x="11207" y="4176"/>
                  </a:cubicBezTo>
                  <a:cubicBezTo>
                    <a:pt x="13661" y="1060"/>
                    <a:pt x="15625" y="-186"/>
                    <a:pt x="17343" y="22"/>
                  </a:cubicBezTo>
                  <a:cubicBezTo>
                    <a:pt x="19061" y="229"/>
                    <a:pt x="20534" y="1891"/>
                    <a:pt x="21025" y="4591"/>
                  </a:cubicBezTo>
                  <a:cubicBezTo>
                    <a:pt x="21516" y="7291"/>
                    <a:pt x="21025" y="11029"/>
                    <a:pt x="20534" y="14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5581650" y="6079943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6800"/>
                    <a:pt x="2160" y="12000"/>
                    <a:pt x="5760" y="8400"/>
                  </a:cubicBezTo>
                  <a:cubicBezTo>
                    <a:pt x="9360" y="4800"/>
                    <a:pt x="1548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5651500" y="6035493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5797550" y="6010093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5886450" y="6175193"/>
              <a:ext cx="63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6146800" y="5825943"/>
              <a:ext cx="1778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2400"/>
                    <a:pt x="8743" y="4800"/>
                    <a:pt x="12343" y="7800"/>
                  </a:cubicBezTo>
                  <a:cubicBezTo>
                    <a:pt x="15943" y="10800"/>
                    <a:pt x="18771" y="14400"/>
                    <a:pt x="20186" y="16800"/>
                  </a:cubicBezTo>
                  <a:cubicBezTo>
                    <a:pt x="21600" y="19200"/>
                    <a:pt x="216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6197600" y="5819593"/>
              <a:ext cx="139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3744"/>
                    <a:pt x="11782" y="7488"/>
                    <a:pt x="8182" y="11088"/>
                  </a:cubicBezTo>
                  <a:cubicBezTo>
                    <a:pt x="4582" y="14688"/>
                    <a:pt x="2291" y="181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6345766" y="6039831"/>
              <a:ext cx="99485" cy="89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4" fill="norm" stroke="1" extrusionOk="0">
                  <a:moveTo>
                    <a:pt x="5055" y="7830"/>
                  </a:moveTo>
                  <a:cubicBezTo>
                    <a:pt x="3677" y="9794"/>
                    <a:pt x="2298" y="11758"/>
                    <a:pt x="1379" y="14458"/>
                  </a:cubicBezTo>
                  <a:cubicBezTo>
                    <a:pt x="460" y="17158"/>
                    <a:pt x="0" y="20594"/>
                    <a:pt x="0" y="20840"/>
                  </a:cubicBezTo>
                  <a:cubicBezTo>
                    <a:pt x="0" y="21085"/>
                    <a:pt x="460" y="18140"/>
                    <a:pt x="1838" y="14212"/>
                  </a:cubicBezTo>
                  <a:cubicBezTo>
                    <a:pt x="3217" y="10285"/>
                    <a:pt x="5515" y="5376"/>
                    <a:pt x="7813" y="2676"/>
                  </a:cubicBezTo>
                  <a:cubicBezTo>
                    <a:pt x="10111" y="-24"/>
                    <a:pt x="12409" y="-515"/>
                    <a:pt x="14017" y="467"/>
                  </a:cubicBezTo>
                  <a:cubicBezTo>
                    <a:pt x="15626" y="1449"/>
                    <a:pt x="16545" y="3903"/>
                    <a:pt x="17694" y="7340"/>
                  </a:cubicBezTo>
                  <a:cubicBezTo>
                    <a:pt x="18843" y="10776"/>
                    <a:pt x="20221" y="15194"/>
                    <a:pt x="21600" y="19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6464300" y="6086293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6508750" y="6035493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6604000" y="6030151"/>
              <a:ext cx="88900" cy="11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3409"/>
                  </a:moveTo>
                  <a:cubicBezTo>
                    <a:pt x="2057" y="2209"/>
                    <a:pt x="4114" y="1009"/>
                    <a:pt x="6429" y="409"/>
                  </a:cubicBezTo>
                  <a:cubicBezTo>
                    <a:pt x="8743" y="-191"/>
                    <a:pt x="11314" y="-191"/>
                    <a:pt x="13114" y="809"/>
                  </a:cubicBezTo>
                  <a:cubicBezTo>
                    <a:pt x="14914" y="1809"/>
                    <a:pt x="15943" y="3809"/>
                    <a:pt x="14400" y="6409"/>
                  </a:cubicBezTo>
                  <a:cubicBezTo>
                    <a:pt x="12857" y="9009"/>
                    <a:pt x="8743" y="12209"/>
                    <a:pt x="5657" y="14609"/>
                  </a:cubicBezTo>
                  <a:cubicBezTo>
                    <a:pt x="2571" y="17009"/>
                    <a:pt x="514" y="18609"/>
                    <a:pt x="1800" y="19409"/>
                  </a:cubicBezTo>
                  <a:cubicBezTo>
                    <a:pt x="3086" y="20209"/>
                    <a:pt x="7714" y="20209"/>
                    <a:pt x="11571" y="20409"/>
                  </a:cubicBezTo>
                  <a:cubicBezTo>
                    <a:pt x="15429" y="20609"/>
                    <a:pt x="18514" y="21009"/>
                    <a:pt x="2160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6718300" y="6168843"/>
              <a:ext cx="69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6946900" y="6175193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7200900" y="6162493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7505700" y="6213293"/>
              <a:ext cx="57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7848600" y="5872520"/>
              <a:ext cx="190500" cy="37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679"/>
                  </a:moveTo>
                  <a:cubicBezTo>
                    <a:pt x="720" y="1079"/>
                    <a:pt x="1440" y="479"/>
                    <a:pt x="2400" y="179"/>
                  </a:cubicBezTo>
                  <a:cubicBezTo>
                    <a:pt x="3360" y="-121"/>
                    <a:pt x="4560" y="-121"/>
                    <a:pt x="6480" y="779"/>
                  </a:cubicBezTo>
                  <a:cubicBezTo>
                    <a:pt x="8400" y="1679"/>
                    <a:pt x="11040" y="3479"/>
                    <a:pt x="13320" y="6359"/>
                  </a:cubicBezTo>
                  <a:cubicBezTo>
                    <a:pt x="15600" y="9239"/>
                    <a:pt x="17520" y="13199"/>
                    <a:pt x="18840" y="15899"/>
                  </a:cubicBezTo>
                  <a:cubicBezTo>
                    <a:pt x="20160" y="18599"/>
                    <a:pt x="20880" y="20039"/>
                    <a:pt x="2160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7905750" y="5921193"/>
              <a:ext cx="1714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077"/>
                    <a:pt x="13600" y="4154"/>
                    <a:pt x="10133" y="7269"/>
                  </a:cubicBezTo>
                  <a:cubicBezTo>
                    <a:pt x="6667" y="10385"/>
                    <a:pt x="3733" y="14538"/>
                    <a:pt x="2133" y="17100"/>
                  </a:cubicBezTo>
                  <a:cubicBezTo>
                    <a:pt x="533" y="19662"/>
                    <a:pt x="267" y="206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8048919" y="6157089"/>
              <a:ext cx="104481" cy="106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901" fill="norm" stroke="1" extrusionOk="0">
                  <a:moveTo>
                    <a:pt x="5772" y="7291"/>
                  </a:moveTo>
                  <a:cubicBezTo>
                    <a:pt x="4908" y="9368"/>
                    <a:pt x="4044" y="11445"/>
                    <a:pt x="2964" y="14145"/>
                  </a:cubicBezTo>
                  <a:cubicBezTo>
                    <a:pt x="1884" y="16845"/>
                    <a:pt x="588" y="20168"/>
                    <a:pt x="156" y="20791"/>
                  </a:cubicBezTo>
                  <a:cubicBezTo>
                    <a:pt x="-276" y="21414"/>
                    <a:pt x="156" y="19337"/>
                    <a:pt x="1884" y="15806"/>
                  </a:cubicBezTo>
                  <a:cubicBezTo>
                    <a:pt x="3612" y="12276"/>
                    <a:pt x="6636" y="7291"/>
                    <a:pt x="9012" y="4176"/>
                  </a:cubicBezTo>
                  <a:cubicBezTo>
                    <a:pt x="11388" y="1060"/>
                    <a:pt x="13116" y="-186"/>
                    <a:pt x="14628" y="22"/>
                  </a:cubicBezTo>
                  <a:cubicBezTo>
                    <a:pt x="16140" y="229"/>
                    <a:pt x="17436" y="1891"/>
                    <a:pt x="18516" y="5214"/>
                  </a:cubicBezTo>
                  <a:cubicBezTo>
                    <a:pt x="19596" y="8537"/>
                    <a:pt x="20460" y="13522"/>
                    <a:pt x="21324" y="18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8197849" y="6206943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8249561" y="6156143"/>
              <a:ext cx="2448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900"/>
                    <a:pt x="6425" y="1800"/>
                    <a:pt x="2825" y="4650"/>
                  </a:cubicBezTo>
                  <a:cubicBezTo>
                    <a:pt x="-775" y="7500"/>
                    <a:pt x="-775" y="12300"/>
                    <a:pt x="1925" y="15450"/>
                  </a:cubicBezTo>
                  <a:cubicBezTo>
                    <a:pt x="4625" y="18600"/>
                    <a:pt x="10025" y="20100"/>
                    <a:pt x="154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8360505" y="6166685"/>
              <a:ext cx="190052" cy="11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00" fill="norm" stroke="1" extrusionOk="0">
                  <a:moveTo>
                    <a:pt x="274" y="7751"/>
                  </a:moveTo>
                  <a:cubicBezTo>
                    <a:pt x="36" y="9789"/>
                    <a:pt x="-201" y="11826"/>
                    <a:pt x="274" y="12438"/>
                  </a:cubicBezTo>
                  <a:cubicBezTo>
                    <a:pt x="748" y="13049"/>
                    <a:pt x="1935" y="12234"/>
                    <a:pt x="2885" y="11011"/>
                  </a:cubicBezTo>
                  <a:cubicBezTo>
                    <a:pt x="3834" y="9789"/>
                    <a:pt x="4546" y="8158"/>
                    <a:pt x="5614" y="7140"/>
                  </a:cubicBezTo>
                  <a:cubicBezTo>
                    <a:pt x="6683" y="6121"/>
                    <a:pt x="8107" y="5713"/>
                    <a:pt x="8581" y="6732"/>
                  </a:cubicBezTo>
                  <a:cubicBezTo>
                    <a:pt x="9056" y="7751"/>
                    <a:pt x="8581" y="10196"/>
                    <a:pt x="8700" y="10604"/>
                  </a:cubicBezTo>
                  <a:cubicBezTo>
                    <a:pt x="8819" y="11011"/>
                    <a:pt x="9531" y="9381"/>
                    <a:pt x="10955" y="7343"/>
                  </a:cubicBezTo>
                  <a:cubicBezTo>
                    <a:pt x="12379" y="5306"/>
                    <a:pt x="14515" y="2860"/>
                    <a:pt x="16177" y="1434"/>
                  </a:cubicBezTo>
                  <a:cubicBezTo>
                    <a:pt x="17839" y="8"/>
                    <a:pt x="19025" y="-400"/>
                    <a:pt x="19856" y="415"/>
                  </a:cubicBezTo>
                  <a:cubicBezTo>
                    <a:pt x="20687" y="1230"/>
                    <a:pt x="21162" y="3268"/>
                    <a:pt x="21280" y="6936"/>
                  </a:cubicBezTo>
                  <a:cubicBezTo>
                    <a:pt x="21399" y="10604"/>
                    <a:pt x="21162" y="15902"/>
                    <a:pt x="20924" y="2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8629649" y="5878068"/>
              <a:ext cx="127001" cy="44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9720" y="849"/>
                  </a:moveTo>
                  <a:cubicBezTo>
                    <a:pt x="11160" y="544"/>
                    <a:pt x="12600" y="240"/>
                    <a:pt x="14220" y="88"/>
                  </a:cubicBezTo>
                  <a:cubicBezTo>
                    <a:pt x="15840" y="-64"/>
                    <a:pt x="17640" y="-64"/>
                    <a:pt x="19080" y="443"/>
                  </a:cubicBezTo>
                  <a:cubicBezTo>
                    <a:pt x="20520" y="950"/>
                    <a:pt x="21600" y="1964"/>
                    <a:pt x="21600" y="2978"/>
                  </a:cubicBezTo>
                  <a:cubicBezTo>
                    <a:pt x="21600" y="3992"/>
                    <a:pt x="20520" y="5006"/>
                    <a:pt x="18540" y="6223"/>
                  </a:cubicBezTo>
                  <a:cubicBezTo>
                    <a:pt x="16560" y="7440"/>
                    <a:pt x="13680" y="8860"/>
                    <a:pt x="12420" y="10077"/>
                  </a:cubicBezTo>
                  <a:cubicBezTo>
                    <a:pt x="11160" y="11294"/>
                    <a:pt x="11520" y="12308"/>
                    <a:pt x="12420" y="13373"/>
                  </a:cubicBezTo>
                  <a:cubicBezTo>
                    <a:pt x="13320" y="14437"/>
                    <a:pt x="14760" y="15553"/>
                    <a:pt x="15300" y="16516"/>
                  </a:cubicBezTo>
                  <a:cubicBezTo>
                    <a:pt x="15840" y="17480"/>
                    <a:pt x="15480" y="18291"/>
                    <a:pt x="12780" y="19102"/>
                  </a:cubicBezTo>
                  <a:cubicBezTo>
                    <a:pt x="10080" y="19913"/>
                    <a:pt x="5040" y="20725"/>
                    <a:pt x="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8775699" y="623869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8769350" y="6247373"/>
              <a:ext cx="43508" cy="7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939" fill="norm" stroke="1" extrusionOk="0">
                  <a:moveTo>
                    <a:pt x="12343" y="2939"/>
                  </a:moveTo>
                  <a:cubicBezTo>
                    <a:pt x="16457" y="1139"/>
                    <a:pt x="20571" y="-661"/>
                    <a:pt x="21086" y="239"/>
                  </a:cubicBezTo>
                  <a:cubicBezTo>
                    <a:pt x="21600" y="1139"/>
                    <a:pt x="18514" y="4739"/>
                    <a:pt x="14400" y="8639"/>
                  </a:cubicBezTo>
                  <a:cubicBezTo>
                    <a:pt x="10286" y="12539"/>
                    <a:pt x="5143" y="16739"/>
                    <a:pt x="0" y="20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1536700" y="6471199"/>
              <a:ext cx="209550" cy="15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6381"/>
                  </a:moveTo>
                  <a:cubicBezTo>
                    <a:pt x="0" y="4941"/>
                    <a:pt x="0" y="3501"/>
                    <a:pt x="327" y="2205"/>
                  </a:cubicBezTo>
                  <a:cubicBezTo>
                    <a:pt x="655" y="909"/>
                    <a:pt x="1309" y="-243"/>
                    <a:pt x="1855" y="45"/>
                  </a:cubicBezTo>
                  <a:cubicBezTo>
                    <a:pt x="2400" y="333"/>
                    <a:pt x="2836" y="2061"/>
                    <a:pt x="3055" y="5373"/>
                  </a:cubicBezTo>
                  <a:cubicBezTo>
                    <a:pt x="3273" y="8685"/>
                    <a:pt x="3273" y="13581"/>
                    <a:pt x="2945" y="16749"/>
                  </a:cubicBezTo>
                  <a:cubicBezTo>
                    <a:pt x="2618" y="19917"/>
                    <a:pt x="1964" y="21357"/>
                    <a:pt x="1527" y="21357"/>
                  </a:cubicBezTo>
                  <a:cubicBezTo>
                    <a:pt x="1091" y="21357"/>
                    <a:pt x="873" y="19917"/>
                    <a:pt x="1636" y="16461"/>
                  </a:cubicBezTo>
                  <a:cubicBezTo>
                    <a:pt x="2400" y="13005"/>
                    <a:pt x="4145" y="7533"/>
                    <a:pt x="5564" y="4653"/>
                  </a:cubicBezTo>
                  <a:cubicBezTo>
                    <a:pt x="6982" y="1773"/>
                    <a:pt x="8073" y="1485"/>
                    <a:pt x="8727" y="2061"/>
                  </a:cubicBezTo>
                  <a:cubicBezTo>
                    <a:pt x="9382" y="2637"/>
                    <a:pt x="9600" y="4077"/>
                    <a:pt x="9709" y="5517"/>
                  </a:cubicBezTo>
                  <a:cubicBezTo>
                    <a:pt x="9818" y="6957"/>
                    <a:pt x="9818" y="8397"/>
                    <a:pt x="9709" y="9837"/>
                  </a:cubicBezTo>
                  <a:cubicBezTo>
                    <a:pt x="9600" y="11277"/>
                    <a:pt x="9382" y="12717"/>
                    <a:pt x="9164" y="12573"/>
                  </a:cubicBezTo>
                  <a:cubicBezTo>
                    <a:pt x="8945" y="12429"/>
                    <a:pt x="8727" y="10701"/>
                    <a:pt x="9382" y="8685"/>
                  </a:cubicBezTo>
                  <a:cubicBezTo>
                    <a:pt x="10036" y="6669"/>
                    <a:pt x="11564" y="4365"/>
                    <a:pt x="12873" y="2925"/>
                  </a:cubicBezTo>
                  <a:cubicBezTo>
                    <a:pt x="14182" y="1485"/>
                    <a:pt x="15273" y="909"/>
                    <a:pt x="16364" y="621"/>
                  </a:cubicBezTo>
                  <a:cubicBezTo>
                    <a:pt x="17455" y="333"/>
                    <a:pt x="18545" y="333"/>
                    <a:pt x="19418" y="3213"/>
                  </a:cubicBezTo>
                  <a:cubicBezTo>
                    <a:pt x="20291" y="6093"/>
                    <a:pt x="20945" y="11853"/>
                    <a:pt x="21600" y="17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1771665" y="6494247"/>
              <a:ext cx="126985" cy="8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22" fill="norm" stroke="1" extrusionOk="0">
                  <a:moveTo>
                    <a:pt x="14869" y="15051"/>
                  </a:moveTo>
                  <a:cubicBezTo>
                    <a:pt x="14869" y="12479"/>
                    <a:pt x="14869" y="9908"/>
                    <a:pt x="14692" y="7336"/>
                  </a:cubicBezTo>
                  <a:cubicBezTo>
                    <a:pt x="14515" y="4765"/>
                    <a:pt x="14161" y="2193"/>
                    <a:pt x="13099" y="908"/>
                  </a:cubicBezTo>
                  <a:cubicBezTo>
                    <a:pt x="12036" y="-378"/>
                    <a:pt x="10266" y="-378"/>
                    <a:pt x="8141" y="1422"/>
                  </a:cubicBezTo>
                  <a:cubicBezTo>
                    <a:pt x="6017" y="3222"/>
                    <a:pt x="3538" y="6822"/>
                    <a:pt x="1945" y="10165"/>
                  </a:cubicBezTo>
                  <a:cubicBezTo>
                    <a:pt x="351" y="13508"/>
                    <a:pt x="-357" y="16593"/>
                    <a:pt x="174" y="18136"/>
                  </a:cubicBezTo>
                  <a:cubicBezTo>
                    <a:pt x="705" y="19679"/>
                    <a:pt x="2476" y="19679"/>
                    <a:pt x="4069" y="18908"/>
                  </a:cubicBezTo>
                  <a:cubicBezTo>
                    <a:pt x="5663" y="18136"/>
                    <a:pt x="7079" y="16593"/>
                    <a:pt x="8673" y="14536"/>
                  </a:cubicBezTo>
                  <a:cubicBezTo>
                    <a:pt x="10266" y="12479"/>
                    <a:pt x="12036" y="9908"/>
                    <a:pt x="13276" y="10936"/>
                  </a:cubicBezTo>
                  <a:cubicBezTo>
                    <a:pt x="14515" y="11965"/>
                    <a:pt x="15223" y="16593"/>
                    <a:pt x="16463" y="18908"/>
                  </a:cubicBezTo>
                  <a:cubicBezTo>
                    <a:pt x="17702" y="21222"/>
                    <a:pt x="19473" y="21222"/>
                    <a:pt x="21243" y="21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1953122" y="6308543"/>
              <a:ext cx="2172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261"/>
                    <a:pt x="4448" y="8522"/>
                    <a:pt x="1502" y="12122"/>
                  </a:cubicBezTo>
                  <a:cubicBezTo>
                    <a:pt x="-1443" y="15722"/>
                    <a:pt x="521" y="18661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1934417" y="6458947"/>
              <a:ext cx="122984" cy="121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076" fill="norm" stroke="1" extrusionOk="0">
                  <a:moveTo>
                    <a:pt x="16878" y="345"/>
                  </a:moveTo>
                  <a:cubicBezTo>
                    <a:pt x="15047" y="-21"/>
                    <a:pt x="13217" y="-387"/>
                    <a:pt x="11020" y="894"/>
                  </a:cubicBezTo>
                  <a:cubicBezTo>
                    <a:pt x="8824" y="2176"/>
                    <a:pt x="6261" y="5105"/>
                    <a:pt x="4247" y="7850"/>
                  </a:cubicBezTo>
                  <a:cubicBezTo>
                    <a:pt x="2234" y="10596"/>
                    <a:pt x="769" y="13159"/>
                    <a:pt x="220" y="15355"/>
                  </a:cubicBezTo>
                  <a:cubicBezTo>
                    <a:pt x="-329" y="17552"/>
                    <a:pt x="37" y="19382"/>
                    <a:pt x="2600" y="20298"/>
                  </a:cubicBezTo>
                  <a:cubicBezTo>
                    <a:pt x="5163" y="21213"/>
                    <a:pt x="9922" y="21213"/>
                    <a:pt x="13400" y="20847"/>
                  </a:cubicBezTo>
                  <a:cubicBezTo>
                    <a:pt x="16878" y="20481"/>
                    <a:pt x="19074" y="19749"/>
                    <a:pt x="21271" y="19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2048153" y="6486419"/>
              <a:ext cx="155298" cy="13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250" fill="norm" stroke="1" extrusionOk="0">
                  <a:moveTo>
                    <a:pt x="4714" y="6063"/>
                  </a:moveTo>
                  <a:cubicBezTo>
                    <a:pt x="3562" y="7075"/>
                    <a:pt x="2410" y="8088"/>
                    <a:pt x="2554" y="8931"/>
                  </a:cubicBezTo>
                  <a:cubicBezTo>
                    <a:pt x="2698" y="9775"/>
                    <a:pt x="4138" y="10450"/>
                    <a:pt x="5434" y="10281"/>
                  </a:cubicBezTo>
                  <a:cubicBezTo>
                    <a:pt x="6730" y="10113"/>
                    <a:pt x="7882" y="9100"/>
                    <a:pt x="8890" y="7919"/>
                  </a:cubicBezTo>
                  <a:cubicBezTo>
                    <a:pt x="9898" y="6737"/>
                    <a:pt x="10762" y="5388"/>
                    <a:pt x="11194" y="3869"/>
                  </a:cubicBezTo>
                  <a:cubicBezTo>
                    <a:pt x="11626" y="2350"/>
                    <a:pt x="11626" y="662"/>
                    <a:pt x="10762" y="156"/>
                  </a:cubicBezTo>
                  <a:cubicBezTo>
                    <a:pt x="9898" y="-350"/>
                    <a:pt x="8170" y="325"/>
                    <a:pt x="6154" y="2856"/>
                  </a:cubicBezTo>
                  <a:cubicBezTo>
                    <a:pt x="4138" y="5388"/>
                    <a:pt x="1834" y="9775"/>
                    <a:pt x="682" y="13150"/>
                  </a:cubicBezTo>
                  <a:cubicBezTo>
                    <a:pt x="-470" y="16525"/>
                    <a:pt x="-470" y="18887"/>
                    <a:pt x="3130" y="20069"/>
                  </a:cubicBezTo>
                  <a:cubicBezTo>
                    <a:pt x="6730" y="21250"/>
                    <a:pt x="13930" y="21250"/>
                    <a:pt x="21130" y="21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2660650" y="6449423"/>
              <a:ext cx="144630" cy="42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08" fill="norm" stroke="1" extrusionOk="0">
                  <a:moveTo>
                    <a:pt x="6480" y="6677"/>
                  </a:moveTo>
                  <a:cubicBezTo>
                    <a:pt x="6171" y="9778"/>
                    <a:pt x="5863" y="12879"/>
                    <a:pt x="5400" y="15178"/>
                  </a:cubicBezTo>
                  <a:cubicBezTo>
                    <a:pt x="4937" y="17477"/>
                    <a:pt x="4320" y="18974"/>
                    <a:pt x="3703" y="19990"/>
                  </a:cubicBezTo>
                  <a:cubicBezTo>
                    <a:pt x="3086" y="21005"/>
                    <a:pt x="2469" y="21540"/>
                    <a:pt x="2160" y="21380"/>
                  </a:cubicBezTo>
                  <a:cubicBezTo>
                    <a:pt x="1851" y="21219"/>
                    <a:pt x="1851" y="20364"/>
                    <a:pt x="2160" y="18225"/>
                  </a:cubicBezTo>
                  <a:cubicBezTo>
                    <a:pt x="2469" y="16087"/>
                    <a:pt x="3086" y="12665"/>
                    <a:pt x="4629" y="9617"/>
                  </a:cubicBezTo>
                  <a:cubicBezTo>
                    <a:pt x="6171" y="6570"/>
                    <a:pt x="8640" y="3896"/>
                    <a:pt x="10646" y="2346"/>
                  </a:cubicBezTo>
                  <a:cubicBezTo>
                    <a:pt x="12651" y="795"/>
                    <a:pt x="14194" y="368"/>
                    <a:pt x="15737" y="154"/>
                  </a:cubicBezTo>
                  <a:cubicBezTo>
                    <a:pt x="17280" y="-60"/>
                    <a:pt x="18823" y="-60"/>
                    <a:pt x="19903" y="207"/>
                  </a:cubicBezTo>
                  <a:cubicBezTo>
                    <a:pt x="20983" y="475"/>
                    <a:pt x="21600" y="1009"/>
                    <a:pt x="20520" y="2239"/>
                  </a:cubicBezTo>
                  <a:cubicBezTo>
                    <a:pt x="19440" y="3469"/>
                    <a:pt x="16663" y="5393"/>
                    <a:pt x="13577" y="6730"/>
                  </a:cubicBezTo>
                  <a:cubicBezTo>
                    <a:pt x="10491" y="8067"/>
                    <a:pt x="7097" y="8815"/>
                    <a:pt x="4783" y="9029"/>
                  </a:cubicBezTo>
                  <a:cubicBezTo>
                    <a:pt x="2469" y="9243"/>
                    <a:pt x="1234" y="8922"/>
                    <a:pt x="0" y="8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2787650" y="6500581"/>
              <a:ext cx="158750" cy="10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1" fill="norm" stroke="1" extrusionOk="0">
                  <a:moveTo>
                    <a:pt x="0" y="4509"/>
                  </a:moveTo>
                  <a:cubicBezTo>
                    <a:pt x="1152" y="3309"/>
                    <a:pt x="2304" y="2109"/>
                    <a:pt x="4032" y="1109"/>
                  </a:cubicBezTo>
                  <a:cubicBezTo>
                    <a:pt x="5760" y="109"/>
                    <a:pt x="8064" y="-691"/>
                    <a:pt x="9504" y="909"/>
                  </a:cubicBezTo>
                  <a:cubicBezTo>
                    <a:pt x="10944" y="2509"/>
                    <a:pt x="11520" y="6509"/>
                    <a:pt x="11376" y="9709"/>
                  </a:cubicBezTo>
                  <a:cubicBezTo>
                    <a:pt x="11232" y="12909"/>
                    <a:pt x="10368" y="15309"/>
                    <a:pt x="9504" y="17309"/>
                  </a:cubicBezTo>
                  <a:cubicBezTo>
                    <a:pt x="8640" y="19309"/>
                    <a:pt x="7776" y="20909"/>
                    <a:pt x="7200" y="20509"/>
                  </a:cubicBezTo>
                  <a:cubicBezTo>
                    <a:pt x="6624" y="20109"/>
                    <a:pt x="6336" y="17709"/>
                    <a:pt x="7344" y="14309"/>
                  </a:cubicBezTo>
                  <a:cubicBezTo>
                    <a:pt x="8352" y="10909"/>
                    <a:pt x="10656" y="6509"/>
                    <a:pt x="13248" y="4109"/>
                  </a:cubicBezTo>
                  <a:cubicBezTo>
                    <a:pt x="15840" y="1709"/>
                    <a:pt x="18720" y="1309"/>
                    <a:pt x="21600" y="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2925983" y="6524481"/>
              <a:ext cx="128368" cy="107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177" fill="norm" stroke="1" extrusionOk="0">
                  <a:moveTo>
                    <a:pt x="3360" y="3731"/>
                  </a:moveTo>
                  <a:cubicBezTo>
                    <a:pt x="4405" y="5392"/>
                    <a:pt x="5451" y="7054"/>
                    <a:pt x="6670" y="7262"/>
                  </a:cubicBezTo>
                  <a:cubicBezTo>
                    <a:pt x="7889" y="7469"/>
                    <a:pt x="9283" y="6223"/>
                    <a:pt x="9980" y="4562"/>
                  </a:cubicBezTo>
                  <a:cubicBezTo>
                    <a:pt x="10676" y="2900"/>
                    <a:pt x="10676" y="823"/>
                    <a:pt x="9805" y="200"/>
                  </a:cubicBezTo>
                  <a:cubicBezTo>
                    <a:pt x="8934" y="-423"/>
                    <a:pt x="7193" y="408"/>
                    <a:pt x="5276" y="2692"/>
                  </a:cubicBezTo>
                  <a:cubicBezTo>
                    <a:pt x="3360" y="4977"/>
                    <a:pt x="1270" y="8715"/>
                    <a:pt x="399" y="11623"/>
                  </a:cubicBezTo>
                  <a:cubicBezTo>
                    <a:pt x="-472" y="14531"/>
                    <a:pt x="-124" y="16608"/>
                    <a:pt x="3534" y="18062"/>
                  </a:cubicBezTo>
                  <a:cubicBezTo>
                    <a:pt x="7193" y="19515"/>
                    <a:pt x="14160" y="20346"/>
                    <a:pt x="21128" y="21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3018493" y="6541600"/>
              <a:ext cx="112058" cy="8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405" fill="norm" stroke="1" extrusionOk="0">
                  <a:moveTo>
                    <a:pt x="21176" y="429"/>
                  </a:moveTo>
                  <a:cubicBezTo>
                    <a:pt x="17176" y="-51"/>
                    <a:pt x="13176" y="-531"/>
                    <a:pt x="9576" y="1389"/>
                  </a:cubicBezTo>
                  <a:cubicBezTo>
                    <a:pt x="5976" y="3309"/>
                    <a:pt x="2776" y="7629"/>
                    <a:pt x="1176" y="10989"/>
                  </a:cubicBezTo>
                  <a:cubicBezTo>
                    <a:pt x="-424" y="14349"/>
                    <a:pt x="-424" y="16749"/>
                    <a:pt x="1376" y="18429"/>
                  </a:cubicBezTo>
                  <a:cubicBezTo>
                    <a:pt x="3176" y="20109"/>
                    <a:pt x="6776" y="21069"/>
                    <a:pt x="9976" y="19869"/>
                  </a:cubicBezTo>
                  <a:cubicBezTo>
                    <a:pt x="13176" y="18669"/>
                    <a:pt x="15976" y="15309"/>
                    <a:pt x="18776" y="11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3140572" y="6319126"/>
              <a:ext cx="45012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600" fill="norm" stroke="1" extrusionOk="0">
                  <a:moveTo>
                    <a:pt x="18914" y="9138"/>
                  </a:moveTo>
                  <a:cubicBezTo>
                    <a:pt x="19896" y="6646"/>
                    <a:pt x="20878" y="4154"/>
                    <a:pt x="20878" y="2492"/>
                  </a:cubicBezTo>
                  <a:cubicBezTo>
                    <a:pt x="20878" y="831"/>
                    <a:pt x="19896" y="0"/>
                    <a:pt x="17933" y="0"/>
                  </a:cubicBezTo>
                  <a:cubicBezTo>
                    <a:pt x="15969" y="0"/>
                    <a:pt x="13023" y="831"/>
                    <a:pt x="9587" y="3655"/>
                  </a:cubicBezTo>
                  <a:cubicBezTo>
                    <a:pt x="6151" y="6480"/>
                    <a:pt x="2223" y="11298"/>
                    <a:pt x="751" y="14622"/>
                  </a:cubicBezTo>
                  <a:cubicBezTo>
                    <a:pt x="-722" y="17945"/>
                    <a:pt x="260" y="19772"/>
                    <a:pt x="12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3200400" y="6549843"/>
              <a:ext cx="31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3225800" y="6422843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3265612" y="6472292"/>
              <a:ext cx="87188" cy="13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771" fill="norm" stroke="1" extrusionOk="0">
                  <a:moveTo>
                    <a:pt x="21184" y="6099"/>
                  </a:moveTo>
                  <a:cubicBezTo>
                    <a:pt x="19641" y="3809"/>
                    <a:pt x="18098" y="1518"/>
                    <a:pt x="16041" y="536"/>
                  </a:cubicBezTo>
                  <a:cubicBezTo>
                    <a:pt x="13984" y="-446"/>
                    <a:pt x="11413" y="-119"/>
                    <a:pt x="8584" y="1845"/>
                  </a:cubicBezTo>
                  <a:cubicBezTo>
                    <a:pt x="5755" y="3809"/>
                    <a:pt x="2670" y="7409"/>
                    <a:pt x="1127" y="10027"/>
                  </a:cubicBezTo>
                  <a:cubicBezTo>
                    <a:pt x="-416" y="12645"/>
                    <a:pt x="-416" y="14281"/>
                    <a:pt x="1384" y="16081"/>
                  </a:cubicBezTo>
                  <a:cubicBezTo>
                    <a:pt x="3184" y="17881"/>
                    <a:pt x="6784" y="19845"/>
                    <a:pt x="10127" y="20499"/>
                  </a:cubicBezTo>
                  <a:cubicBezTo>
                    <a:pt x="13470" y="21154"/>
                    <a:pt x="16555" y="20499"/>
                    <a:pt x="19641" y="19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3423376" y="6302193"/>
              <a:ext cx="94525" cy="3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68" fill="norm" stroke="1" extrusionOk="0">
                  <a:moveTo>
                    <a:pt x="21435" y="0"/>
                  </a:moveTo>
                  <a:cubicBezTo>
                    <a:pt x="19035" y="135"/>
                    <a:pt x="16635" y="270"/>
                    <a:pt x="13995" y="1215"/>
                  </a:cubicBezTo>
                  <a:cubicBezTo>
                    <a:pt x="11355" y="2160"/>
                    <a:pt x="8475" y="3915"/>
                    <a:pt x="6075" y="6683"/>
                  </a:cubicBezTo>
                  <a:cubicBezTo>
                    <a:pt x="3675" y="9450"/>
                    <a:pt x="1755" y="13230"/>
                    <a:pt x="795" y="15593"/>
                  </a:cubicBezTo>
                  <a:cubicBezTo>
                    <a:pt x="-165" y="17955"/>
                    <a:pt x="-165" y="18900"/>
                    <a:pt x="315" y="19710"/>
                  </a:cubicBezTo>
                  <a:cubicBezTo>
                    <a:pt x="795" y="20520"/>
                    <a:pt x="1755" y="21195"/>
                    <a:pt x="3435" y="21397"/>
                  </a:cubicBezTo>
                  <a:cubicBezTo>
                    <a:pt x="5115" y="21600"/>
                    <a:pt x="7515" y="21330"/>
                    <a:pt x="9915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3422650" y="6486343"/>
              <a:ext cx="120650" cy="10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7477"/>
                  </a:moveTo>
                  <a:cubicBezTo>
                    <a:pt x="1895" y="6646"/>
                    <a:pt x="3789" y="5815"/>
                    <a:pt x="6821" y="6854"/>
                  </a:cubicBezTo>
                  <a:cubicBezTo>
                    <a:pt x="9853" y="7892"/>
                    <a:pt x="14021" y="10800"/>
                    <a:pt x="16295" y="13915"/>
                  </a:cubicBezTo>
                  <a:cubicBezTo>
                    <a:pt x="18568" y="17031"/>
                    <a:pt x="18947" y="20354"/>
                    <a:pt x="18758" y="20977"/>
                  </a:cubicBezTo>
                  <a:cubicBezTo>
                    <a:pt x="18568" y="21600"/>
                    <a:pt x="17811" y="19523"/>
                    <a:pt x="17242" y="17446"/>
                  </a:cubicBezTo>
                  <a:cubicBezTo>
                    <a:pt x="16674" y="15369"/>
                    <a:pt x="16295" y="13292"/>
                    <a:pt x="16105" y="10385"/>
                  </a:cubicBezTo>
                  <a:cubicBezTo>
                    <a:pt x="15916" y="7477"/>
                    <a:pt x="15916" y="3738"/>
                    <a:pt x="16863" y="1869"/>
                  </a:cubicBezTo>
                  <a:cubicBezTo>
                    <a:pt x="17811" y="0"/>
                    <a:pt x="1970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3553145" y="6524443"/>
              <a:ext cx="91755" cy="91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185" fill="norm" stroke="1" extrusionOk="0">
                  <a:moveTo>
                    <a:pt x="21280" y="4418"/>
                  </a:moveTo>
                  <a:cubicBezTo>
                    <a:pt x="18825" y="3436"/>
                    <a:pt x="16371" y="2455"/>
                    <a:pt x="12935" y="3191"/>
                  </a:cubicBezTo>
                  <a:cubicBezTo>
                    <a:pt x="9498" y="3927"/>
                    <a:pt x="5080" y="6382"/>
                    <a:pt x="2625" y="9082"/>
                  </a:cubicBezTo>
                  <a:cubicBezTo>
                    <a:pt x="171" y="11782"/>
                    <a:pt x="-320" y="14727"/>
                    <a:pt x="171" y="17182"/>
                  </a:cubicBezTo>
                  <a:cubicBezTo>
                    <a:pt x="662" y="19636"/>
                    <a:pt x="2135" y="21600"/>
                    <a:pt x="5571" y="21109"/>
                  </a:cubicBezTo>
                  <a:cubicBezTo>
                    <a:pt x="9007" y="20618"/>
                    <a:pt x="14407" y="17673"/>
                    <a:pt x="17353" y="14727"/>
                  </a:cubicBezTo>
                  <a:cubicBezTo>
                    <a:pt x="20298" y="11782"/>
                    <a:pt x="20789" y="8836"/>
                    <a:pt x="20298" y="6382"/>
                  </a:cubicBezTo>
                  <a:cubicBezTo>
                    <a:pt x="19807" y="3927"/>
                    <a:pt x="18335" y="1964"/>
                    <a:pt x="168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3663949" y="6503314"/>
              <a:ext cx="107951" cy="10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6904"/>
                  </a:moveTo>
                  <a:cubicBezTo>
                    <a:pt x="2118" y="6472"/>
                    <a:pt x="4235" y="6040"/>
                    <a:pt x="5294" y="6904"/>
                  </a:cubicBezTo>
                  <a:cubicBezTo>
                    <a:pt x="6353" y="7768"/>
                    <a:pt x="6353" y="9928"/>
                    <a:pt x="5929" y="12304"/>
                  </a:cubicBezTo>
                  <a:cubicBezTo>
                    <a:pt x="5506" y="14680"/>
                    <a:pt x="4659" y="17272"/>
                    <a:pt x="4235" y="17056"/>
                  </a:cubicBezTo>
                  <a:cubicBezTo>
                    <a:pt x="3812" y="16840"/>
                    <a:pt x="3812" y="13816"/>
                    <a:pt x="5294" y="10576"/>
                  </a:cubicBezTo>
                  <a:cubicBezTo>
                    <a:pt x="6776" y="7336"/>
                    <a:pt x="9741" y="3880"/>
                    <a:pt x="12494" y="1936"/>
                  </a:cubicBezTo>
                  <a:cubicBezTo>
                    <a:pt x="15247" y="-8"/>
                    <a:pt x="17788" y="-440"/>
                    <a:pt x="19271" y="424"/>
                  </a:cubicBezTo>
                  <a:cubicBezTo>
                    <a:pt x="20753" y="1288"/>
                    <a:pt x="21176" y="3448"/>
                    <a:pt x="21388" y="7120"/>
                  </a:cubicBezTo>
                  <a:cubicBezTo>
                    <a:pt x="21600" y="10792"/>
                    <a:pt x="21600" y="15976"/>
                    <a:pt x="21600" y="21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3784600" y="6478052"/>
              <a:ext cx="88900" cy="13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21600" y="5289"/>
                  </a:moveTo>
                  <a:cubicBezTo>
                    <a:pt x="21600" y="3628"/>
                    <a:pt x="21600" y="1966"/>
                    <a:pt x="20314" y="969"/>
                  </a:cubicBezTo>
                  <a:cubicBezTo>
                    <a:pt x="19029" y="-28"/>
                    <a:pt x="16457" y="-360"/>
                    <a:pt x="14657" y="471"/>
                  </a:cubicBezTo>
                  <a:cubicBezTo>
                    <a:pt x="12857" y="1302"/>
                    <a:pt x="11829" y="3295"/>
                    <a:pt x="11314" y="5123"/>
                  </a:cubicBezTo>
                  <a:cubicBezTo>
                    <a:pt x="10800" y="6951"/>
                    <a:pt x="10800" y="8612"/>
                    <a:pt x="11571" y="10108"/>
                  </a:cubicBezTo>
                  <a:cubicBezTo>
                    <a:pt x="12343" y="11603"/>
                    <a:pt x="13886" y="12932"/>
                    <a:pt x="15686" y="14262"/>
                  </a:cubicBezTo>
                  <a:cubicBezTo>
                    <a:pt x="17486" y="15591"/>
                    <a:pt x="19543" y="16920"/>
                    <a:pt x="19286" y="18083"/>
                  </a:cubicBezTo>
                  <a:cubicBezTo>
                    <a:pt x="19029" y="19246"/>
                    <a:pt x="16457" y="20243"/>
                    <a:pt x="12857" y="20742"/>
                  </a:cubicBezTo>
                  <a:cubicBezTo>
                    <a:pt x="9257" y="21240"/>
                    <a:pt x="4629" y="21240"/>
                    <a:pt x="0" y="21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4394200" y="6445974"/>
              <a:ext cx="177800" cy="23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1978"/>
                  </a:moveTo>
                  <a:cubicBezTo>
                    <a:pt x="771" y="1193"/>
                    <a:pt x="1543" y="407"/>
                    <a:pt x="2571" y="113"/>
                  </a:cubicBezTo>
                  <a:cubicBezTo>
                    <a:pt x="3600" y="-182"/>
                    <a:pt x="4886" y="14"/>
                    <a:pt x="6814" y="1782"/>
                  </a:cubicBezTo>
                  <a:cubicBezTo>
                    <a:pt x="8743" y="3549"/>
                    <a:pt x="11314" y="6887"/>
                    <a:pt x="13500" y="10029"/>
                  </a:cubicBezTo>
                  <a:cubicBezTo>
                    <a:pt x="15686" y="13171"/>
                    <a:pt x="17486" y="16116"/>
                    <a:pt x="18771" y="17982"/>
                  </a:cubicBezTo>
                  <a:cubicBezTo>
                    <a:pt x="20057" y="19847"/>
                    <a:pt x="20829" y="20633"/>
                    <a:pt x="21600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4544210" y="6486343"/>
              <a:ext cx="12939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21297" y="0"/>
                  </a:moveTo>
                  <a:cubicBezTo>
                    <a:pt x="19555" y="0"/>
                    <a:pt x="17813" y="0"/>
                    <a:pt x="16071" y="692"/>
                  </a:cubicBezTo>
                  <a:cubicBezTo>
                    <a:pt x="14329" y="1385"/>
                    <a:pt x="12587" y="2769"/>
                    <a:pt x="9974" y="5262"/>
                  </a:cubicBezTo>
                  <a:cubicBezTo>
                    <a:pt x="7362" y="7754"/>
                    <a:pt x="3878" y="11354"/>
                    <a:pt x="1962" y="14054"/>
                  </a:cubicBezTo>
                  <a:cubicBezTo>
                    <a:pt x="45" y="16754"/>
                    <a:pt x="-303" y="18554"/>
                    <a:pt x="220" y="19662"/>
                  </a:cubicBezTo>
                  <a:cubicBezTo>
                    <a:pt x="742" y="20769"/>
                    <a:pt x="2136" y="21185"/>
                    <a:pt x="35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4613917" y="6784841"/>
              <a:ext cx="63917" cy="9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0916" fill="norm" stroke="1" extrusionOk="0">
                  <a:moveTo>
                    <a:pt x="2924" y="9641"/>
                  </a:moveTo>
                  <a:cubicBezTo>
                    <a:pt x="2227" y="11939"/>
                    <a:pt x="1530" y="14236"/>
                    <a:pt x="1182" y="16534"/>
                  </a:cubicBezTo>
                  <a:cubicBezTo>
                    <a:pt x="834" y="18832"/>
                    <a:pt x="834" y="21130"/>
                    <a:pt x="485" y="20900"/>
                  </a:cubicBezTo>
                  <a:cubicBezTo>
                    <a:pt x="137" y="20670"/>
                    <a:pt x="-560" y="17913"/>
                    <a:pt x="834" y="14236"/>
                  </a:cubicBezTo>
                  <a:cubicBezTo>
                    <a:pt x="2227" y="10560"/>
                    <a:pt x="5711" y="5964"/>
                    <a:pt x="9195" y="3207"/>
                  </a:cubicBezTo>
                  <a:cubicBezTo>
                    <a:pt x="12679" y="449"/>
                    <a:pt x="16163" y="-470"/>
                    <a:pt x="18253" y="219"/>
                  </a:cubicBezTo>
                  <a:cubicBezTo>
                    <a:pt x="20343" y="909"/>
                    <a:pt x="21040" y="3207"/>
                    <a:pt x="21040" y="6424"/>
                  </a:cubicBezTo>
                  <a:cubicBezTo>
                    <a:pt x="21040" y="9641"/>
                    <a:pt x="20343" y="13777"/>
                    <a:pt x="19646" y="17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4718050" y="6841943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4749799" y="6803843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4864099" y="679114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4509870" y="6246368"/>
              <a:ext cx="157380" cy="16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07" fill="norm" stroke="1" extrusionOk="0">
                  <a:moveTo>
                    <a:pt x="5862" y="3881"/>
                  </a:moveTo>
                  <a:cubicBezTo>
                    <a:pt x="4710" y="9011"/>
                    <a:pt x="3558" y="14141"/>
                    <a:pt x="2550" y="17246"/>
                  </a:cubicBezTo>
                  <a:cubicBezTo>
                    <a:pt x="1542" y="20351"/>
                    <a:pt x="678" y="21431"/>
                    <a:pt x="246" y="21296"/>
                  </a:cubicBezTo>
                  <a:cubicBezTo>
                    <a:pt x="-186" y="21161"/>
                    <a:pt x="-186" y="19811"/>
                    <a:pt x="1398" y="16436"/>
                  </a:cubicBezTo>
                  <a:cubicBezTo>
                    <a:pt x="2982" y="13061"/>
                    <a:pt x="6150" y="7661"/>
                    <a:pt x="8310" y="4556"/>
                  </a:cubicBezTo>
                  <a:cubicBezTo>
                    <a:pt x="10470" y="1451"/>
                    <a:pt x="11622" y="641"/>
                    <a:pt x="12918" y="236"/>
                  </a:cubicBezTo>
                  <a:cubicBezTo>
                    <a:pt x="14214" y="-169"/>
                    <a:pt x="15654" y="-169"/>
                    <a:pt x="16662" y="1181"/>
                  </a:cubicBezTo>
                  <a:cubicBezTo>
                    <a:pt x="17670" y="2531"/>
                    <a:pt x="18246" y="5231"/>
                    <a:pt x="18966" y="8471"/>
                  </a:cubicBezTo>
                  <a:cubicBezTo>
                    <a:pt x="19686" y="11711"/>
                    <a:pt x="20550" y="15491"/>
                    <a:pt x="21414" y="19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5162550" y="6733993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5175250" y="6829243"/>
              <a:ext cx="247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21600"/>
                    <a:pt x="6646" y="21600"/>
                    <a:pt x="10246" y="18000"/>
                  </a:cubicBezTo>
                  <a:cubicBezTo>
                    <a:pt x="13846" y="14400"/>
                    <a:pt x="17723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5550477" y="6633846"/>
              <a:ext cx="163344" cy="49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94" fill="norm" stroke="1" extrusionOk="0">
                  <a:moveTo>
                    <a:pt x="9062" y="7658"/>
                  </a:moveTo>
                  <a:cubicBezTo>
                    <a:pt x="7955" y="9680"/>
                    <a:pt x="6847" y="11702"/>
                    <a:pt x="5878" y="13862"/>
                  </a:cubicBezTo>
                  <a:cubicBezTo>
                    <a:pt x="4909" y="16022"/>
                    <a:pt x="4078" y="18320"/>
                    <a:pt x="3247" y="19699"/>
                  </a:cubicBezTo>
                  <a:cubicBezTo>
                    <a:pt x="2416" y="21077"/>
                    <a:pt x="1586" y="21537"/>
                    <a:pt x="1032" y="21491"/>
                  </a:cubicBezTo>
                  <a:cubicBezTo>
                    <a:pt x="478" y="21445"/>
                    <a:pt x="201" y="20894"/>
                    <a:pt x="62" y="19147"/>
                  </a:cubicBezTo>
                  <a:cubicBezTo>
                    <a:pt x="-76" y="17401"/>
                    <a:pt x="-76" y="14460"/>
                    <a:pt x="1032" y="11426"/>
                  </a:cubicBezTo>
                  <a:cubicBezTo>
                    <a:pt x="2139" y="8393"/>
                    <a:pt x="4355" y="5268"/>
                    <a:pt x="6570" y="3338"/>
                  </a:cubicBezTo>
                  <a:cubicBezTo>
                    <a:pt x="8786" y="1408"/>
                    <a:pt x="11001" y="672"/>
                    <a:pt x="12801" y="305"/>
                  </a:cubicBezTo>
                  <a:cubicBezTo>
                    <a:pt x="14601" y="-63"/>
                    <a:pt x="15986" y="-63"/>
                    <a:pt x="17093" y="121"/>
                  </a:cubicBezTo>
                  <a:cubicBezTo>
                    <a:pt x="18201" y="305"/>
                    <a:pt x="19032" y="672"/>
                    <a:pt x="19032" y="1408"/>
                  </a:cubicBezTo>
                  <a:cubicBezTo>
                    <a:pt x="19032" y="2143"/>
                    <a:pt x="18201" y="3246"/>
                    <a:pt x="16816" y="4027"/>
                  </a:cubicBezTo>
                  <a:cubicBezTo>
                    <a:pt x="15432" y="4808"/>
                    <a:pt x="13493" y="5268"/>
                    <a:pt x="11555" y="5682"/>
                  </a:cubicBezTo>
                  <a:cubicBezTo>
                    <a:pt x="9616" y="6095"/>
                    <a:pt x="7678" y="6463"/>
                    <a:pt x="7401" y="6601"/>
                  </a:cubicBezTo>
                  <a:cubicBezTo>
                    <a:pt x="7124" y="6739"/>
                    <a:pt x="8509" y="6647"/>
                    <a:pt x="10586" y="6693"/>
                  </a:cubicBezTo>
                  <a:cubicBezTo>
                    <a:pt x="12662" y="6739"/>
                    <a:pt x="15432" y="6923"/>
                    <a:pt x="17370" y="7290"/>
                  </a:cubicBezTo>
                  <a:cubicBezTo>
                    <a:pt x="19309" y="7658"/>
                    <a:pt x="20416" y="8209"/>
                    <a:pt x="20970" y="8715"/>
                  </a:cubicBezTo>
                  <a:cubicBezTo>
                    <a:pt x="21524" y="9220"/>
                    <a:pt x="21524" y="9680"/>
                    <a:pt x="20832" y="10140"/>
                  </a:cubicBezTo>
                  <a:cubicBezTo>
                    <a:pt x="20139" y="10599"/>
                    <a:pt x="18755" y="11059"/>
                    <a:pt x="17370" y="11380"/>
                  </a:cubicBezTo>
                  <a:cubicBezTo>
                    <a:pt x="15986" y="11702"/>
                    <a:pt x="14601" y="11886"/>
                    <a:pt x="13216" y="11886"/>
                  </a:cubicBezTo>
                  <a:cubicBezTo>
                    <a:pt x="11832" y="11886"/>
                    <a:pt x="10447" y="11702"/>
                    <a:pt x="10032" y="11518"/>
                  </a:cubicBezTo>
                  <a:cubicBezTo>
                    <a:pt x="9616" y="11334"/>
                    <a:pt x="10170" y="11151"/>
                    <a:pt x="10724" y="10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5747839" y="6829243"/>
              <a:ext cx="69959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600" fill="norm" stroke="1" extrusionOk="0">
                  <a:moveTo>
                    <a:pt x="14493" y="8100"/>
                  </a:moveTo>
                  <a:cubicBezTo>
                    <a:pt x="11408" y="7020"/>
                    <a:pt x="8322" y="5940"/>
                    <a:pt x="5853" y="6480"/>
                  </a:cubicBezTo>
                  <a:cubicBezTo>
                    <a:pt x="3385" y="7020"/>
                    <a:pt x="1533" y="9180"/>
                    <a:pt x="608" y="11610"/>
                  </a:cubicBezTo>
                  <a:cubicBezTo>
                    <a:pt x="-318" y="14040"/>
                    <a:pt x="-318" y="16740"/>
                    <a:pt x="1533" y="18630"/>
                  </a:cubicBezTo>
                  <a:cubicBezTo>
                    <a:pt x="3385" y="20520"/>
                    <a:pt x="7088" y="21600"/>
                    <a:pt x="10482" y="21600"/>
                  </a:cubicBezTo>
                  <a:cubicBezTo>
                    <a:pt x="13876" y="21600"/>
                    <a:pt x="16962" y="20520"/>
                    <a:pt x="18813" y="18630"/>
                  </a:cubicBezTo>
                  <a:cubicBezTo>
                    <a:pt x="20665" y="16740"/>
                    <a:pt x="21282" y="14040"/>
                    <a:pt x="18505" y="10800"/>
                  </a:cubicBezTo>
                  <a:cubicBezTo>
                    <a:pt x="15728" y="7560"/>
                    <a:pt x="9556" y="3780"/>
                    <a:pt x="33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5616323" y="6510004"/>
              <a:ext cx="117727" cy="9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358" fill="norm" stroke="1" extrusionOk="0">
                  <a:moveTo>
                    <a:pt x="4096" y="1794"/>
                  </a:moveTo>
                  <a:cubicBezTo>
                    <a:pt x="3324" y="6490"/>
                    <a:pt x="2553" y="11186"/>
                    <a:pt x="1782" y="14707"/>
                  </a:cubicBezTo>
                  <a:cubicBezTo>
                    <a:pt x="1010" y="18229"/>
                    <a:pt x="239" y="20577"/>
                    <a:pt x="46" y="20342"/>
                  </a:cubicBezTo>
                  <a:cubicBezTo>
                    <a:pt x="-147" y="20107"/>
                    <a:pt x="239" y="17290"/>
                    <a:pt x="1782" y="13768"/>
                  </a:cubicBezTo>
                  <a:cubicBezTo>
                    <a:pt x="3324" y="10247"/>
                    <a:pt x="6024" y="6020"/>
                    <a:pt x="8724" y="3203"/>
                  </a:cubicBezTo>
                  <a:cubicBezTo>
                    <a:pt x="11424" y="386"/>
                    <a:pt x="14124" y="-1023"/>
                    <a:pt x="16246" y="855"/>
                  </a:cubicBezTo>
                  <a:cubicBezTo>
                    <a:pt x="18367" y="2734"/>
                    <a:pt x="19910" y="7899"/>
                    <a:pt x="21453" y="13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5956300" y="6835593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6088427" y="6772093"/>
              <a:ext cx="1392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36"/>
                    <a:pt x="1783" y="10473"/>
                    <a:pt x="240" y="14073"/>
                  </a:cubicBezTo>
                  <a:cubicBezTo>
                    <a:pt x="-1303" y="17673"/>
                    <a:pt x="4868" y="19636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6267714" y="6650312"/>
              <a:ext cx="132445" cy="40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96" fill="norm" stroke="1" extrusionOk="0">
                  <a:moveTo>
                    <a:pt x="7157" y="11416"/>
                  </a:moveTo>
                  <a:cubicBezTo>
                    <a:pt x="5100" y="14422"/>
                    <a:pt x="3043" y="17428"/>
                    <a:pt x="1843" y="19210"/>
                  </a:cubicBezTo>
                  <a:cubicBezTo>
                    <a:pt x="643" y="20991"/>
                    <a:pt x="300" y="21548"/>
                    <a:pt x="128" y="21492"/>
                  </a:cubicBezTo>
                  <a:cubicBezTo>
                    <a:pt x="-43" y="21437"/>
                    <a:pt x="-43" y="20769"/>
                    <a:pt x="128" y="18820"/>
                  </a:cubicBezTo>
                  <a:cubicBezTo>
                    <a:pt x="300" y="16872"/>
                    <a:pt x="643" y="13643"/>
                    <a:pt x="2528" y="10525"/>
                  </a:cubicBezTo>
                  <a:cubicBezTo>
                    <a:pt x="4414" y="7408"/>
                    <a:pt x="7843" y="4402"/>
                    <a:pt x="10928" y="2564"/>
                  </a:cubicBezTo>
                  <a:cubicBezTo>
                    <a:pt x="14014" y="727"/>
                    <a:pt x="16757" y="59"/>
                    <a:pt x="18471" y="4"/>
                  </a:cubicBezTo>
                  <a:cubicBezTo>
                    <a:pt x="20186" y="-52"/>
                    <a:pt x="20871" y="505"/>
                    <a:pt x="21214" y="1340"/>
                  </a:cubicBezTo>
                  <a:cubicBezTo>
                    <a:pt x="21557" y="2175"/>
                    <a:pt x="21557" y="3288"/>
                    <a:pt x="21043" y="4068"/>
                  </a:cubicBezTo>
                  <a:cubicBezTo>
                    <a:pt x="20528" y="4847"/>
                    <a:pt x="19500" y="5292"/>
                    <a:pt x="18300" y="5738"/>
                  </a:cubicBezTo>
                  <a:cubicBezTo>
                    <a:pt x="17100" y="6183"/>
                    <a:pt x="15728" y="6628"/>
                    <a:pt x="15900" y="6851"/>
                  </a:cubicBezTo>
                  <a:cubicBezTo>
                    <a:pt x="16071" y="7074"/>
                    <a:pt x="17786" y="7074"/>
                    <a:pt x="18986" y="7352"/>
                  </a:cubicBezTo>
                  <a:cubicBezTo>
                    <a:pt x="20186" y="7630"/>
                    <a:pt x="20871" y="8187"/>
                    <a:pt x="21214" y="8800"/>
                  </a:cubicBezTo>
                  <a:cubicBezTo>
                    <a:pt x="21557" y="9412"/>
                    <a:pt x="21557" y="10080"/>
                    <a:pt x="19328" y="10748"/>
                  </a:cubicBezTo>
                  <a:cubicBezTo>
                    <a:pt x="17100" y="11416"/>
                    <a:pt x="12643" y="12084"/>
                    <a:pt x="8186" y="12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6445250" y="6829243"/>
              <a:ext cx="846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00"/>
                    <a:pt x="21600" y="7200"/>
                    <a:pt x="21600" y="10800"/>
                  </a:cubicBezTo>
                  <a:cubicBezTo>
                    <a:pt x="21600" y="14400"/>
                    <a:pt x="108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6330950" y="6513541"/>
              <a:ext cx="152400" cy="106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5" fill="norm" stroke="1" extrusionOk="0">
                  <a:moveTo>
                    <a:pt x="7200" y="3385"/>
                  </a:moveTo>
                  <a:cubicBezTo>
                    <a:pt x="5400" y="7124"/>
                    <a:pt x="3600" y="10862"/>
                    <a:pt x="2250" y="14185"/>
                  </a:cubicBezTo>
                  <a:cubicBezTo>
                    <a:pt x="900" y="17509"/>
                    <a:pt x="0" y="20416"/>
                    <a:pt x="0" y="20832"/>
                  </a:cubicBezTo>
                  <a:cubicBezTo>
                    <a:pt x="0" y="21247"/>
                    <a:pt x="900" y="19170"/>
                    <a:pt x="2250" y="16055"/>
                  </a:cubicBezTo>
                  <a:cubicBezTo>
                    <a:pt x="3600" y="12939"/>
                    <a:pt x="5400" y="8785"/>
                    <a:pt x="7200" y="5878"/>
                  </a:cubicBezTo>
                  <a:cubicBezTo>
                    <a:pt x="9000" y="2970"/>
                    <a:pt x="10800" y="1309"/>
                    <a:pt x="12450" y="478"/>
                  </a:cubicBezTo>
                  <a:cubicBezTo>
                    <a:pt x="14100" y="-353"/>
                    <a:pt x="15600" y="-353"/>
                    <a:pt x="17100" y="2555"/>
                  </a:cubicBezTo>
                  <a:cubicBezTo>
                    <a:pt x="18600" y="5462"/>
                    <a:pt x="20100" y="11278"/>
                    <a:pt x="21600" y="17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6648450" y="6708593"/>
              <a:ext cx="1460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180"/>
                    <a:pt x="3130" y="360"/>
                    <a:pt x="5478" y="1980"/>
                  </a:cubicBezTo>
                  <a:cubicBezTo>
                    <a:pt x="7826" y="3600"/>
                    <a:pt x="10957" y="6660"/>
                    <a:pt x="13774" y="10170"/>
                  </a:cubicBezTo>
                  <a:cubicBezTo>
                    <a:pt x="16591" y="13680"/>
                    <a:pt x="19096" y="17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6678204" y="6695893"/>
              <a:ext cx="13534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6597" y="2645"/>
                    <a:pt x="11944" y="5290"/>
                    <a:pt x="8289" y="8155"/>
                  </a:cubicBezTo>
                  <a:cubicBezTo>
                    <a:pt x="4634" y="11020"/>
                    <a:pt x="1975" y="14106"/>
                    <a:pt x="812" y="16384"/>
                  </a:cubicBezTo>
                  <a:cubicBezTo>
                    <a:pt x="-351" y="18661"/>
                    <a:pt x="-19" y="20131"/>
                    <a:pt x="3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6816972" y="6926879"/>
              <a:ext cx="64312" cy="12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194" fill="norm" stroke="1" extrusionOk="0">
                  <a:moveTo>
                    <a:pt x="5144" y="8234"/>
                  </a:moveTo>
                  <a:cubicBezTo>
                    <a:pt x="5144" y="10034"/>
                    <a:pt x="5144" y="11834"/>
                    <a:pt x="4099" y="13994"/>
                  </a:cubicBezTo>
                  <a:cubicBezTo>
                    <a:pt x="3054" y="16154"/>
                    <a:pt x="964" y="18674"/>
                    <a:pt x="267" y="19034"/>
                  </a:cubicBezTo>
                  <a:cubicBezTo>
                    <a:pt x="-430" y="19394"/>
                    <a:pt x="267" y="17594"/>
                    <a:pt x="2009" y="14354"/>
                  </a:cubicBezTo>
                  <a:cubicBezTo>
                    <a:pt x="3751" y="11114"/>
                    <a:pt x="6538" y="6434"/>
                    <a:pt x="9673" y="3554"/>
                  </a:cubicBezTo>
                  <a:cubicBezTo>
                    <a:pt x="12809" y="674"/>
                    <a:pt x="16293" y="-406"/>
                    <a:pt x="18383" y="134"/>
                  </a:cubicBezTo>
                  <a:cubicBezTo>
                    <a:pt x="20473" y="674"/>
                    <a:pt x="21170" y="2834"/>
                    <a:pt x="21170" y="6614"/>
                  </a:cubicBezTo>
                  <a:cubicBezTo>
                    <a:pt x="21170" y="10394"/>
                    <a:pt x="20473" y="15794"/>
                    <a:pt x="19776" y="21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6953250" y="6975293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6972300" y="6956243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7035800" y="6930843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7181850" y="7108643"/>
              <a:ext cx="69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7518400" y="7089593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7829550" y="7038793"/>
              <a:ext cx="38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8102600" y="7064193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8566150" y="7140393"/>
              <a:ext cx="44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9213849" y="6759393"/>
              <a:ext cx="139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257"/>
                    <a:pt x="3273" y="514"/>
                    <a:pt x="5727" y="3471"/>
                  </a:cubicBezTo>
                  <a:cubicBezTo>
                    <a:pt x="8182" y="6429"/>
                    <a:pt x="11455" y="12086"/>
                    <a:pt x="14236" y="15557"/>
                  </a:cubicBezTo>
                  <a:cubicBezTo>
                    <a:pt x="17018" y="19029"/>
                    <a:pt x="19309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9290050" y="6738450"/>
              <a:ext cx="203200" cy="35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116"/>
                  </a:moveTo>
                  <a:cubicBezTo>
                    <a:pt x="20475" y="-14"/>
                    <a:pt x="19350" y="-143"/>
                    <a:pt x="17775" y="374"/>
                  </a:cubicBezTo>
                  <a:cubicBezTo>
                    <a:pt x="16200" y="892"/>
                    <a:pt x="14175" y="2056"/>
                    <a:pt x="11587" y="4190"/>
                  </a:cubicBezTo>
                  <a:cubicBezTo>
                    <a:pt x="9000" y="6324"/>
                    <a:pt x="5850" y="9428"/>
                    <a:pt x="3825" y="12468"/>
                  </a:cubicBezTo>
                  <a:cubicBezTo>
                    <a:pt x="1800" y="15507"/>
                    <a:pt x="900" y="18482"/>
                    <a:pt x="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9414499" y="6962572"/>
              <a:ext cx="87259" cy="13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0789" fill="norm" stroke="1" extrusionOk="0">
                  <a:moveTo>
                    <a:pt x="9648" y="10486"/>
                  </a:moveTo>
                  <a:cubicBezTo>
                    <a:pt x="8141" y="11757"/>
                    <a:pt x="6634" y="13027"/>
                    <a:pt x="4875" y="15092"/>
                  </a:cubicBezTo>
                  <a:cubicBezTo>
                    <a:pt x="3117" y="17157"/>
                    <a:pt x="1108" y="20015"/>
                    <a:pt x="354" y="20651"/>
                  </a:cubicBezTo>
                  <a:cubicBezTo>
                    <a:pt x="-399" y="21286"/>
                    <a:pt x="103" y="19698"/>
                    <a:pt x="1359" y="16680"/>
                  </a:cubicBezTo>
                  <a:cubicBezTo>
                    <a:pt x="2615" y="13662"/>
                    <a:pt x="4624" y="9215"/>
                    <a:pt x="6382" y="6357"/>
                  </a:cubicBezTo>
                  <a:cubicBezTo>
                    <a:pt x="8141" y="3498"/>
                    <a:pt x="9648" y="2227"/>
                    <a:pt x="11908" y="1274"/>
                  </a:cubicBezTo>
                  <a:cubicBezTo>
                    <a:pt x="14168" y="321"/>
                    <a:pt x="17182" y="-314"/>
                    <a:pt x="18941" y="162"/>
                  </a:cubicBezTo>
                  <a:cubicBezTo>
                    <a:pt x="20699" y="639"/>
                    <a:pt x="21201" y="2227"/>
                    <a:pt x="20196" y="5721"/>
                  </a:cubicBezTo>
                  <a:cubicBezTo>
                    <a:pt x="19192" y="9215"/>
                    <a:pt x="16680" y="14615"/>
                    <a:pt x="14168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9531349" y="7026093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9563100" y="6994343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9624483" y="6949893"/>
              <a:ext cx="199512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274" y="13162"/>
                  </a:moveTo>
                  <a:cubicBezTo>
                    <a:pt x="1819" y="14850"/>
                    <a:pt x="1364" y="16538"/>
                    <a:pt x="909" y="18225"/>
                  </a:cubicBezTo>
                  <a:cubicBezTo>
                    <a:pt x="455" y="19912"/>
                    <a:pt x="0" y="21600"/>
                    <a:pt x="0" y="21600"/>
                  </a:cubicBezTo>
                  <a:cubicBezTo>
                    <a:pt x="0" y="21600"/>
                    <a:pt x="455" y="19912"/>
                    <a:pt x="1251" y="17381"/>
                  </a:cubicBezTo>
                  <a:cubicBezTo>
                    <a:pt x="2046" y="14850"/>
                    <a:pt x="3183" y="11475"/>
                    <a:pt x="4093" y="9112"/>
                  </a:cubicBezTo>
                  <a:cubicBezTo>
                    <a:pt x="5002" y="6750"/>
                    <a:pt x="5684" y="5400"/>
                    <a:pt x="6366" y="5400"/>
                  </a:cubicBezTo>
                  <a:cubicBezTo>
                    <a:pt x="7048" y="5400"/>
                    <a:pt x="7731" y="6750"/>
                    <a:pt x="8072" y="8269"/>
                  </a:cubicBezTo>
                  <a:cubicBezTo>
                    <a:pt x="8413" y="9788"/>
                    <a:pt x="8413" y="11475"/>
                    <a:pt x="8867" y="11812"/>
                  </a:cubicBezTo>
                  <a:cubicBezTo>
                    <a:pt x="9322" y="12150"/>
                    <a:pt x="10232" y="11137"/>
                    <a:pt x="11482" y="9281"/>
                  </a:cubicBezTo>
                  <a:cubicBezTo>
                    <a:pt x="12733" y="7425"/>
                    <a:pt x="14324" y="4725"/>
                    <a:pt x="15688" y="2869"/>
                  </a:cubicBezTo>
                  <a:cubicBezTo>
                    <a:pt x="17053" y="1012"/>
                    <a:pt x="18189" y="0"/>
                    <a:pt x="19213" y="0"/>
                  </a:cubicBezTo>
                  <a:cubicBezTo>
                    <a:pt x="20236" y="0"/>
                    <a:pt x="21145" y="1012"/>
                    <a:pt x="21373" y="3206"/>
                  </a:cubicBezTo>
                  <a:cubicBezTo>
                    <a:pt x="21600" y="5400"/>
                    <a:pt x="21145" y="8775"/>
                    <a:pt x="20349" y="11137"/>
                  </a:cubicBezTo>
                  <a:cubicBezTo>
                    <a:pt x="19554" y="13500"/>
                    <a:pt x="18417" y="14850"/>
                    <a:pt x="1728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9263803" y="6462569"/>
              <a:ext cx="140547" cy="16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698" fill="norm" stroke="1" extrusionOk="0">
                  <a:moveTo>
                    <a:pt x="7751" y="12442"/>
                  </a:moveTo>
                  <a:cubicBezTo>
                    <a:pt x="4892" y="15866"/>
                    <a:pt x="2033" y="19291"/>
                    <a:pt x="763" y="20344"/>
                  </a:cubicBezTo>
                  <a:cubicBezTo>
                    <a:pt x="-508" y="21398"/>
                    <a:pt x="-190" y="20081"/>
                    <a:pt x="1716" y="16657"/>
                  </a:cubicBezTo>
                  <a:cubicBezTo>
                    <a:pt x="3621" y="13232"/>
                    <a:pt x="7116" y="7700"/>
                    <a:pt x="9498" y="4539"/>
                  </a:cubicBezTo>
                  <a:cubicBezTo>
                    <a:pt x="11880" y="1378"/>
                    <a:pt x="13151" y="588"/>
                    <a:pt x="14739" y="193"/>
                  </a:cubicBezTo>
                  <a:cubicBezTo>
                    <a:pt x="16327" y="-202"/>
                    <a:pt x="18233" y="-202"/>
                    <a:pt x="19345" y="2300"/>
                  </a:cubicBezTo>
                  <a:cubicBezTo>
                    <a:pt x="20457" y="4803"/>
                    <a:pt x="20774" y="9808"/>
                    <a:pt x="21092" y="14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9893300" y="6829243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9893300" y="6924493"/>
              <a:ext cx="50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10042249" y="6597821"/>
              <a:ext cx="141699" cy="50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98" fill="norm" stroke="1" extrusionOk="0">
                  <a:moveTo>
                    <a:pt x="8141" y="11365"/>
                  </a:moveTo>
                  <a:cubicBezTo>
                    <a:pt x="6235" y="13775"/>
                    <a:pt x="4329" y="16185"/>
                    <a:pt x="3376" y="17657"/>
                  </a:cubicBezTo>
                  <a:cubicBezTo>
                    <a:pt x="2423" y="19130"/>
                    <a:pt x="2423" y="19666"/>
                    <a:pt x="2106" y="20246"/>
                  </a:cubicBezTo>
                  <a:cubicBezTo>
                    <a:pt x="1788" y="20826"/>
                    <a:pt x="1153" y="21451"/>
                    <a:pt x="676" y="21495"/>
                  </a:cubicBezTo>
                  <a:cubicBezTo>
                    <a:pt x="200" y="21540"/>
                    <a:pt x="-118" y="21004"/>
                    <a:pt x="41" y="19130"/>
                  </a:cubicBezTo>
                  <a:cubicBezTo>
                    <a:pt x="200" y="17256"/>
                    <a:pt x="835" y="14042"/>
                    <a:pt x="1947" y="11186"/>
                  </a:cubicBezTo>
                  <a:cubicBezTo>
                    <a:pt x="3058" y="8330"/>
                    <a:pt x="4647" y="5831"/>
                    <a:pt x="6553" y="4046"/>
                  </a:cubicBezTo>
                  <a:cubicBezTo>
                    <a:pt x="8458" y="2261"/>
                    <a:pt x="10682" y="1190"/>
                    <a:pt x="12588" y="609"/>
                  </a:cubicBezTo>
                  <a:cubicBezTo>
                    <a:pt x="14494" y="29"/>
                    <a:pt x="16082" y="-60"/>
                    <a:pt x="17511" y="29"/>
                  </a:cubicBezTo>
                  <a:cubicBezTo>
                    <a:pt x="18941" y="119"/>
                    <a:pt x="20211" y="386"/>
                    <a:pt x="20847" y="1056"/>
                  </a:cubicBezTo>
                  <a:cubicBezTo>
                    <a:pt x="21482" y="1725"/>
                    <a:pt x="21482" y="2796"/>
                    <a:pt x="20211" y="4001"/>
                  </a:cubicBezTo>
                  <a:cubicBezTo>
                    <a:pt x="18941" y="5206"/>
                    <a:pt x="16400" y="6545"/>
                    <a:pt x="14335" y="7393"/>
                  </a:cubicBezTo>
                  <a:cubicBezTo>
                    <a:pt x="12270" y="8241"/>
                    <a:pt x="10682" y="8598"/>
                    <a:pt x="10682" y="8687"/>
                  </a:cubicBezTo>
                  <a:cubicBezTo>
                    <a:pt x="10682" y="8776"/>
                    <a:pt x="12270" y="8598"/>
                    <a:pt x="13858" y="8509"/>
                  </a:cubicBezTo>
                  <a:cubicBezTo>
                    <a:pt x="15447" y="8419"/>
                    <a:pt x="17035" y="8419"/>
                    <a:pt x="18306" y="8598"/>
                  </a:cubicBezTo>
                  <a:cubicBezTo>
                    <a:pt x="19576" y="8776"/>
                    <a:pt x="20529" y="9133"/>
                    <a:pt x="20847" y="9580"/>
                  </a:cubicBezTo>
                  <a:cubicBezTo>
                    <a:pt x="21164" y="10026"/>
                    <a:pt x="20847" y="10561"/>
                    <a:pt x="19258" y="11276"/>
                  </a:cubicBezTo>
                  <a:cubicBezTo>
                    <a:pt x="17670" y="11990"/>
                    <a:pt x="14811" y="12882"/>
                    <a:pt x="11953" y="13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10179050" y="6803843"/>
              <a:ext cx="56207" cy="11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09" fill="norm" stroke="1" extrusionOk="0">
                  <a:moveTo>
                    <a:pt x="16800" y="9600"/>
                  </a:moveTo>
                  <a:cubicBezTo>
                    <a:pt x="12800" y="9600"/>
                    <a:pt x="8800" y="9600"/>
                    <a:pt x="6000" y="10600"/>
                  </a:cubicBezTo>
                  <a:cubicBezTo>
                    <a:pt x="3200" y="11600"/>
                    <a:pt x="1600" y="13600"/>
                    <a:pt x="1200" y="15600"/>
                  </a:cubicBezTo>
                  <a:cubicBezTo>
                    <a:pt x="800" y="17600"/>
                    <a:pt x="1600" y="19600"/>
                    <a:pt x="4000" y="20600"/>
                  </a:cubicBezTo>
                  <a:cubicBezTo>
                    <a:pt x="6400" y="21600"/>
                    <a:pt x="10400" y="21600"/>
                    <a:pt x="14000" y="21000"/>
                  </a:cubicBezTo>
                  <a:cubicBezTo>
                    <a:pt x="17600" y="20400"/>
                    <a:pt x="20800" y="19200"/>
                    <a:pt x="21200" y="16600"/>
                  </a:cubicBezTo>
                  <a:cubicBezTo>
                    <a:pt x="21600" y="14000"/>
                    <a:pt x="19200" y="10000"/>
                    <a:pt x="15200" y="7000"/>
                  </a:cubicBezTo>
                  <a:cubicBezTo>
                    <a:pt x="11200" y="4000"/>
                    <a:pt x="5600" y="20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10061305" y="6416493"/>
              <a:ext cx="13044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3702" y="0"/>
                  </a:moveTo>
                  <a:cubicBezTo>
                    <a:pt x="2657" y="5400"/>
                    <a:pt x="1612" y="10800"/>
                    <a:pt x="915" y="14625"/>
                  </a:cubicBezTo>
                  <a:cubicBezTo>
                    <a:pt x="218" y="18450"/>
                    <a:pt x="-130" y="20700"/>
                    <a:pt x="44" y="20700"/>
                  </a:cubicBezTo>
                  <a:cubicBezTo>
                    <a:pt x="218" y="20700"/>
                    <a:pt x="915" y="18450"/>
                    <a:pt x="2309" y="15525"/>
                  </a:cubicBezTo>
                  <a:cubicBezTo>
                    <a:pt x="3702" y="12600"/>
                    <a:pt x="5793" y="9000"/>
                    <a:pt x="7709" y="6750"/>
                  </a:cubicBezTo>
                  <a:cubicBezTo>
                    <a:pt x="9625" y="4500"/>
                    <a:pt x="11367" y="3600"/>
                    <a:pt x="12760" y="4050"/>
                  </a:cubicBezTo>
                  <a:cubicBezTo>
                    <a:pt x="14154" y="4500"/>
                    <a:pt x="15199" y="6300"/>
                    <a:pt x="16593" y="9450"/>
                  </a:cubicBezTo>
                  <a:cubicBezTo>
                    <a:pt x="17986" y="12600"/>
                    <a:pt x="19728" y="17100"/>
                    <a:pt x="214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10293350" y="6807200"/>
              <a:ext cx="1016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50" y="11918"/>
                    <a:pt x="9900" y="3818"/>
                    <a:pt x="13500" y="1118"/>
                  </a:cubicBezTo>
                  <a:cubicBezTo>
                    <a:pt x="17100" y="-1582"/>
                    <a:pt x="1935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10350500" y="6753043"/>
              <a:ext cx="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10414000" y="6555062"/>
              <a:ext cx="157956" cy="50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58" fill="norm" stroke="1" extrusionOk="0">
                  <a:moveTo>
                    <a:pt x="0" y="21558"/>
                  </a:moveTo>
                  <a:cubicBezTo>
                    <a:pt x="2304" y="18109"/>
                    <a:pt x="4608" y="14661"/>
                    <a:pt x="7056" y="11484"/>
                  </a:cubicBezTo>
                  <a:cubicBezTo>
                    <a:pt x="9504" y="8308"/>
                    <a:pt x="12096" y="5403"/>
                    <a:pt x="13536" y="3724"/>
                  </a:cubicBezTo>
                  <a:cubicBezTo>
                    <a:pt x="14976" y="2045"/>
                    <a:pt x="15264" y="1592"/>
                    <a:pt x="15840" y="1092"/>
                  </a:cubicBezTo>
                  <a:cubicBezTo>
                    <a:pt x="16416" y="593"/>
                    <a:pt x="17280" y="49"/>
                    <a:pt x="17856" y="3"/>
                  </a:cubicBezTo>
                  <a:cubicBezTo>
                    <a:pt x="18432" y="-42"/>
                    <a:pt x="18720" y="412"/>
                    <a:pt x="18288" y="1229"/>
                  </a:cubicBezTo>
                  <a:cubicBezTo>
                    <a:pt x="17856" y="2045"/>
                    <a:pt x="16704" y="3225"/>
                    <a:pt x="16128" y="4042"/>
                  </a:cubicBezTo>
                  <a:cubicBezTo>
                    <a:pt x="15552" y="4859"/>
                    <a:pt x="15552" y="5313"/>
                    <a:pt x="16272" y="5630"/>
                  </a:cubicBezTo>
                  <a:cubicBezTo>
                    <a:pt x="16992" y="5948"/>
                    <a:pt x="18432" y="6129"/>
                    <a:pt x="19440" y="6583"/>
                  </a:cubicBezTo>
                  <a:cubicBezTo>
                    <a:pt x="20448" y="7037"/>
                    <a:pt x="21024" y="7763"/>
                    <a:pt x="21312" y="8489"/>
                  </a:cubicBezTo>
                  <a:cubicBezTo>
                    <a:pt x="21600" y="9215"/>
                    <a:pt x="21600" y="9941"/>
                    <a:pt x="20880" y="10395"/>
                  </a:cubicBezTo>
                  <a:cubicBezTo>
                    <a:pt x="20160" y="10849"/>
                    <a:pt x="18720" y="11030"/>
                    <a:pt x="16272" y="11076"/>
                  </a:cubicBezTo>
                  <a:cubicBezTo>
                    <a:pt x="13824" y="11121"/>
                    <a:pt x="10368" y="11030"/>
                    <a:pt x="6912" y="10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10617200" y="6784793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10521949" y="6446667"/>
              <a:ext cx="101601" cy="9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2700" y="8614"/>
                  </a:moveTo>
                  <a:cubicBezTo>
                    <a:pt x="1350" y="10912"/>
                    <a:pt x="0" y="13210"/>
                    <a:pt x="0" y="13440"/>
                  </a:cubicBezTo>
                  <a:cubicBezTo>
                    <a:pt x="0" y="13670"/>
                    <a:pt x="1350" y="11832"/>
                    <a:pt x="3375" y="9304"/>
                  </a:cubicBezTo>
                  <a:cubicBezTo>
                    <a:pt x="5400" y="6776"/>
                    <a:pt x="8100" y="3559"/>
                    <a:pt x="10575" y="1721"/>
                  </a:cubicBezTo>
                  <a:cubicBezTo>
                    <a:pt x="13050" y="-117"/>
                    <a:pt x="15300" y="-577"/>
                    <a:pt x="16875" y="802"/>
                  </a:cubicBezTo>
                  <a:cubicBezTo>
                    <a:pt x="18450" y="2180"/>
                    <a:pt x="19350" y="5397"/>
                    <a:pt x="20025" y="9074"/>
                  </a:cubicBezTo>
                  <a:cubicBezTo>
                    <a:pt x="20700" y="12751"/>
                    <a:pt x="21150" y="16887"/>
                    <a:pt x="21600" y="21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10769600" y="6695893"/>
              <a:ext cx="1143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450"/>
                    <a:pt x="4000" y="900"/>
                    <a:pt x="7600" y="4500"/>
                  </a:cubicBezTo>
                  <a:cubicBezTo>
                    <a:pt x="11200" y="8100"/>
                    <a:pt x="16400" y="148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10801349" y="6670493"/>
              <a:ext cx="146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52" y="3443"/>
                    <a:pt x="9704" y="6887"/>
                    <a:pt x="6104" y="10487"/>
                  </a:cubicBezTo>
                  <a:cubicBezTo>
                    <a:pt x="2504" y="14087"/>
                    <a:pt x="1252" y="17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10937586" y="6862704"/>
              <a:ext cx="66964" cy="11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94" fill="norm" stroke="1" extrusionOk="0">
                  <a:moveTo>
                    <a:pt x="1104" y="5378"/>
                  </a:moveTo>
                  <a:cubicBezTo>
                    <a:pt x="1104" y="7273"/>
                    <a:pt x="1104" y="9168"/>
                    <a:pt x="766" y="11062"/>
                  </a:cubicBezTo>
                  <a:cubicBezTo>
                    <a:pt x="429" y="12957"/>
                    <a:pt x="-246" y="14852"/>
                    <a:pt x="91" y="14662"/>
                  </a:cubicBezTo>
                  <a:cubicBezTo>
                    <a:pt x="429" y="14473"/>
                    <a:pt x="1779" y="12199"/>
                    <a:pt x="3804" y="9736"/>
                  </a:cubicBezTo>
                  <a:cubicBezTo>
                    <a:pt x="5829" y="7273"/>
                    <a:pt x="8529" y="4620"/>
                    <a:pt x="11229" y="2726"/>
                  </a:cubicBezTo>
                  <a:cubicBezTo>
                    <a:pt x="13929" y="831"/>
                    <a:pt x="16629" y="-306"/>
                    <a:pt x="18317" y="73"/>
                  </a:cubicBezTo>
                  <a:cubicBezTo>
                    <a:pt x="20004" y="452"/>
                    <a:pt x="20679" y="2347"/>
                    <a:pt x="21017" y="6136"/>
                  </a:cubicBezTo>
                  <a:cubicBezTo>
                    <a:pt x="21354" y="9926"/>
                    <a:pt x="21354" y="15610"/>
                    <a:pt x="21354" y="21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11055350" y="6924493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11084106" y="6880043"/>
              <a:ext cx="1569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789"/>
                    <a:pt x="-1582" y="7579"/>
                    <a:pt x="1118" y="11179"/>
                  </a:cubicBezTo>
                  <a:cubicBezTo>
                    <a:pt x="3818" y="14779"/>
                    <a:pt x="11918" y="18189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11167205" y="6888589"/>
              <a:ext cx="179303" cy="11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07" fill="norm" stroke="1" extrusionOk="0">
                  <a:moveTo>
                    <a:pt x="290" y="13249"/>
                  </a:moveTo>
                  <a:cubicBezTo>
                    <a:pt x="39" y="15144"/>
                    <a:pt x="-212" y="17039"/>
                    <a:pt x="290" y="17607"/>
                  </a:cubicBezTo>
                  <a:cubicBezTo>
                    <a:pt x="793" y="18175"/>
                    <a:pt x="2048" y="17418"/>
                    <a:pt x="3053" y="16091"/>
                  </a:cubicBezTo>
                  <a:cubicBezTo>
                    <a:pt x="4058" y="14765"/>
                    <a:pt x="4811" y="12870"/>
                    <a:pt x="5565" y="11165"/>
                  </a:cubicBezTo>
                  <a:cubicBezTo>
                    <a:pt x="6318" y="9460"/>
                    <a:pt x="7072" y="7944"/>
                    <a:pt x="7574" y="8323"/>
                  </a:cubicBezTo>
                  <a:cubicBezTo>
                    <a:pt x="8076" y="8702"/>
                    <a:pt x="8328" y="10975"/>
                    <a:pt x="8830" y="11165"/>
                  </a:cubicBezTo>
                  <a:cubicBezTo>
                    <a:pt x="9332" y="11354"/>
                    <a:pt x="10086" y="9460"/>
                    <a:pt x="11341" y="7186"/>
                  </a:cubicBezTo>
                  <a:cubicBezTo>
                    <a:pt x="12597" y="4912"/>
                    <a:pt x="14355" y="2260"/>
                    <a:pt x="15862" y="933"/>
                  </a:cubicBezTo>
                  <a:cubicBezTo>
                    <a:pt x="17369" y="-393"/>
                    <a:pt x="18625" y="-393"/>
                    <a:pt x="19630" y="1502"/>
                  </a:cubicBezTo>
                  <a:cubicBezTo>
                    <a:pt x="20635" y="3396"/>
                    <a:pt x="21388" y="7186"/>
                    <a:pt x="21262" y="10786"/>
                  </a:cubicBezTo>
                  <a:cubicBezTo>
                    <a:pt x="21137" y="14386"/>
                    <a:pt x="20132" y="17796"/>
                    <a:pt x="19128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11544299" y="6949893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2711450" y="7007837"/>
              <a:ext cx="838200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1636" y="20700"/>
                    <a:pt x="3273" y="20700"/>
                    <a:pt x="5100" y="17100"/>
                  </a:cubicBezTo>
                  <a:cubicBezTo>
                    <a:pt x="6927" y="13500"/>
                    <a:pt x="8945" y="6300"/>
                    <a:pt x="11291" y="2700"/>
                  </a:cubicBezTo>
                  <a:cubicBezTo>
                    <a:pt x="13636" y="-900"/>
                    <a:pt x="16309" y="-900"/>
                    <a:pt x="18082" y="2700"/>
                  </a:cubicBezTo>
                  <a:cubicBezTo>
                    <a:pt x="19855" y="6300"/>
                    <a:pt x="20727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2711450" y="7175036"/>
              <a:ext cx="939800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2092" y="19044"/>
                    <a:pt x="4184" y="16884"/>
                    <a:pt x="6154" y="14184"/>
                  </a:cubicBezTo>
                  <a:cubicBezTo>
                    <a:pt x="8124" y="11484"/>
                    <a:pt x="9973" y="8244"/>
                    <a:pt x="12114" y="5544"/>
                  </a:cubicBezTo>
                  <a:cubicBezTo>
                    <a:pt x="14254" y="2844"/>
                    <a:pt x="16686" y="684"/>
                    <a:pt x="18316" y="144"/>
                  </a:cubicBezTo>
                  <a:cubicBezTo>
                    <a:pt x="19946" y="-396"/>
                    <a:pt x="20773" y="684"/>
                    <a:pt x="21600" y="1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42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071128" y="2016472"/>
              <a:ext cx="7494346" cy="169465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6" name="Drawing"/>
          <p:cNvGrpSpPr/>
          <p:nvPr/>
        </p:nvGrpSpPr>
        <p:grpSpPr>
          <a:xfrm>
            <a:off x="1053543" y="2071470"/>
            <a:ext cx="5652057" cy="6114198"/>
            <a:chOff x="0" y="0"/>
            <a:chExt cx="5652056" cy="6114197"/>
          </a:xfrm>
        </p:grpSpPr>
        <p:sp>
          <p:nvSpPr>
            <p:cNvPr id="3425" name="Line"/>
            <p:cNvSpPr/>
            <p:nvPr/>
          </p:nvSpPr>
          <p:spPr>
            <a:xfrm>
              <a:off x="388464" y="243018"/>
              <a:ext cx="259793" cy="42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50" fill="norm" stroke="1" extrusionOk="0">
                  <a:moveTo>
                    <a:pt x="3642" y="7942"/>
                  </a:moveTo>
                  <a:cubicBezTo>
                    <a:pt x="3817" y="10210"/>
                    <a:pt x="3993" y="12478"/>
                    <a:pt x="4169" y="14530"/>
                  </a:cubicBezTo>
                  <a:cubicBezTo>
                    <a:pt x="4344" y="16582"/>
                    <a:pt x="4520" y="18418"/>
                    <a:pt x="4608" y="19660"/>
                  </a:cubicBezTo>
                  <a:cubicBezTo>
                    <a:pt x="4695" y="20902"/>
                    <a:pt x="4695" y="21550"/>
                    <a:pt x="4520" y="21550"/>
                  </a:cubicBezTo>
                  <a:cubicBezTo>
                    <a:pt x="4344" y="21550"/>
                    <a:pt x="3993" y="20902"/>
                    <a:pt x="3203" y="18634"/>
                  </a:cubicBezTo>
                  <a:cubicBezTo>
                    <a:pt x="2413" y="16366"/>
                    <a:pt x="1183" y="12478"/>
                    <a:pt x="569" y="9886"/>
                  </a:cubicBezTo>
                  <a:cubicBezTo>
                    <a:pt x="-46" y="7294"/>
                    <a:pt x="-46" y="5998"/>
                    <a:pt x="42" y="4918"/>
                  </a:cubicBezTo>
                  <a:cubicBezTo>
                    <a:pt x="130" y="3838"/>
                    <a:pt x="305" y="2974"/>
                    <a:pt x="832" y="2434"/>
                  </a:cubicBezTo>
                  <a:cubicBezTo>
                    <a:pt x="1359" y="1894"/>
                    <a:pt x="2237" y="1678"/>
                    <a:pt x="3378" y="2380"/>
                  </a:cubicBezTo>
                  <a:cubicBezTo>
                    <a:pt x="4520" y="3082"/>
                    <a:pt x="5925" y="4702"/>
                    <a:pt x="6891" y="5782"/>
                  </a:cubicBezTo>
                  <a:cubicBezTo>
                    <a:pt x="7856" y="6862"/>
                    <a:pt x="8383" y="7402"/>
                    <a:pt x="8910" y="7888"/>
                  </a:cubicBezTo>
                  <a:cubicBezTo>
                    <a:pt x="9437" y="8374"/>
                    <a:pt x="9964" y="8806"/>
                    <a:pt x="10578" y="8752"/>
                  </a:cubicBezTo>
                  <a:cubicBezTo>
                    <a:pt x="11193" y="8698"/>
                    <a:pt x="11895" y="8158"/>
                    <a:pt x="12598" y="6754"/>
                  </a:cubicBezTo>
                  <a:cubicBezTo>
                    <a:pt x="13300" y="5350"/>
                    <a:pt x="14003" y="3082"/>
                    <a:pt x="14705" y="1732"/>
                  </a:cubicBezTo>
                  <a:cubicBezTo>
                    <a:pt x="15408" y="382"/>
                    <a:pt x="16110" y="-50"/>
                    <a:pt x="16637" y="4"/>
                  </a:cubicBezTo>
                  <a:cubicBezTo>
                    <a:pt x="17164" y="58"/>
                    <a:pt x="17515" y="598"/>
                    <a:pt x="18042" y="2596"/>
                  </a:cubicBezTo>
                  <a:cubicBezTo>
                    <a:pt x="18569" y="4594"/>
                    <a:pt x="19271" y="8050"/>
                    <a:pt x="19710" y="10588"/>
                  </a:cubicBezTo>
                  <a:cubicBezTo>
                    <a:pt x="20149" y="13126"/>
                    <a:pt x="20325" y="14746"/>
                    <a:pt x="20588" y="15718"/>
                  </a:cubicBezTo>
                  <a:cubicBezTo>
                    <a:pt x="20852" y="16690"/>
                    <a:pt x="21203" y="17014"/>
                    <a:pt x="21554" y="17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784987" y="120223"/>
              <a:ext cx="157573" cy="44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55" fill="norm" stroke="1" extrusionOk="0">
                  <a:moveTo>
                    <a:pt x="398" y="7561"/>
                  </a:moveTo>
                  <a:cubicBezTo>
                    <a:pt x="1251" y="8473"/>
                    <a:pt x="2104" y="9386"/>
                    <a:pt x="2530" y="11414"/>
                  </a:cubicBezTo>
                  <a:cubicBezTo>
                    <a:pt x="2956" y="13442"/>
                    <a:pt x="2956" y="16586"/>
                    <a:pt x="2814" y="18614"/>
                  </a:cubicBezTo>
                  <a:cubicBezTo>
                    <a:pt x="2672" y="20642"/>
                    <a:pt x="2388" y="21555"/>
                    <a:pt x="1962" y="21555"/>
                  </a:cubicBezTo>
                  <a:cubicBezTo>
                    <a:pt x="1535" y="21555"/>
                    <a:pt x="967" y="20642"/>
                    <a:pt x="541" y="18411"/>
                  </a:cubicBezTo>
                  <a:cubicBezTo>
                    <a:pt x="114" y="16180"/>
                    <a:pt x="-170" y="12631"/>
                    <a:pt x="114" y="9741"/>
                  </a:cubicBezTo>
                  <a:cubicBezTo>
                    <a:pt x="398" y="6851"/>
                    <a:pt x="1251" y="4620"/>
                    <a:pt x="1962" y="3200"/>
                  </a:cubicBezTo>
                  <a:cubicBezTo>
                    <a:pt x="2672" y="1780"/>
                    <a:pt x="3241" y="1172"/>
                    <a:pt x="4093" y="716"/>
                  </a:cubicBezTo>
                  <a:cubicBezTo>
                    <a:pt x="4946" y="259"/>
                    <a:pt x="6083" y="-45"/>
                    <a:pt x="7219" y="6"/>
                  </a:cubicBezTo>
                  <a:cubicBezTo>
                    <a:pt x="8356" y="56"/>
                    <a:pt x="9493" y="462"/>
                    <a:pt x="11056" y="2135"/>
                  </a:cubicBezTo>
                  <a:cubicBezTo>
                    <a:pt x="12619" y="3809"/>
                    <a:pt x="14609" y="6749"/>
                    <a:pt x="16314" y="9437"/>
                  </a:cubicBezTo>
                  <a:cubicBezTo>
                    <a:pt x="18019" y="12124"/>
                    <a:pt x="19441" y="14558"/>
                    <a:pt x="20293" y="16079"/>
                  </a:cubicBezTo>
                  <a:cubicBezTo>
                    <a:pt x="21146" y="17600"/>
                    <a:pt x="21430" y="18209"/>
                    <a:pt x="20862" y="18310"/>
                  </a:cubicBezTo>
                  <a:cubicBezTo>
                    <a:pt x="20293" y="18411"/>
                    <a:pt x="18872" y="18006"/>
                    <a:pt x="17451" y="17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794306" y="309779"/>
              <a:ext cx="152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1016556" y="47529"/>
              <a:ext cx="166957" cy="41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79" fill="norm" stroke="1" extrusionOk="0">
                  <a:moveTo>
                    <a:pt x="2400" y="9357"/>
                  </a:moveTo>
                  <a:cubicBezTo>
                    <a:pt x="2667" y="12001"/>
                    <a:pt x="2933" y="14646"/>
                    <a:pt x="3467" y="16410"/>
                  </a:cubicBezTo>
                  <a:cubicBezTo>
                    <a:pt x="4000" y="18173"/>
                    <a:pt x="4800" y="19055"/>
                    <a:pt x="5333" y="19881"/>
                  </a:cubicBezTo>
                  <a:cubicBezTo>
                    <a:pt x="5867" y="20708"/>
                    <a:pt x="6133" y="21479"/>
                    <a:pt x="6133" y="21479"/>
                  </a:cubicBezTo>
                  <a:cubicBezTo>
                    <a:pt x="6133" y="21479"/>
                    <a:pt x="5867" y="20708"/>
                    <a:pt x="4800" y="18559"/>
                  </a:cubicBezTo>
                  <a:cubicBezTo>
                    <a:pt x="3733" y="16410"/>
                    <a:pt x="1867" y="12883"/>
                    <a:pt x="1067" y="9797"/>
                  </a:cubicBezTo>
                  <a:cubicBezTo>
                    <a:pt x="267" y="6712"/>
                    <a:pt x="533" y="4067"/>
                    <a:pt x="1333" y="2469"/>
                  </a:cubicBezTo>
                  <a:cubicBezTo>
                    <a:pt x="2133" y="871"/>
                    <a:pt x="3467" y="320"/>
                    <a:pt x="5733" y="99"/>
                  </a:cubicBezTo>
                  <a:cubicBezTo>
                    <a:pt x="8000" y="-121"/>
                    <a:pt x="11200" y="-11"/>
                    <a:pt x="14133" y="816"/>
                  </a:cubicBezTo>
                  <a:cubicBezTo>
                    <a:pt x="17067" y="1642"/>
                    <a:pt x="19733" y="3185"/>
                    <a:pt x="20667" y="4563"/>
                  </a:cubicBezTo>
                  <a:cubicBezTo>
                    <a:pt x="21600" y="5940"/>
                    <a:pt x="20800" y="7152"/>
                    <a:pt x="17733" y="8144"/>
                  </a:cubicBezTo>
                  <a:cubicBezTo>
                    <a:pt x="14667" y="9136"/>
                    <a:pt x="9333" y="9908"/>
                    <a:pt x="6000" y="10293"/>
                  </a:cubicBezTo>
                  <a:cubicBezTo>
                    <a:pt x="2667" y="10679"/>
                    <a:pt x="1333" y="10679"/>
                    <a:pt x="667" y="10348"/>
                  </a:cubicBezTo>
                  <a:cubicBezTo>
                    <a:pt x="0" y="10018"/>
                    <a:pt x="0" y="9357"/>
                    <a:pt x="0" y="8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1278359" y="0"/>
              <a:ext cx="208098" cy="36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01" fill="norm" stroke="1" extrusionOk="0">
                  <a:moveTo>
                    <a:pt x="18177" y="1037"/>
                  </a:moveTo>
                  <a:cubicBezTo>
                    <a:pt x="16650" y="665"/>
                    <a:pt x="15123" y="292"/>
                    <a:pt x="13814" y="106"/>
                  </a:cubicBezTo>
                  <a:cubicBezTo>
                    <a:pt x="12505" y="-80"/>
                    <a:pt x="11414" y="-80"/>
                    <a:pt x="9995" y="603"/>
                  </a:cubicBezTo>
                  <a:cubicBezTo>
                    <a:pt x="8577" y="1286"/>
                    <a:pt x="6832" y="2651"/>
                    <a:pt x="5086" y="5134"/>
                  </a:cubicBezTo>
                  <a:cubicBezTo>
                    <a:pt x="3341" y="7617"/>
                    <a:pt x="1595" y="11217"/>
                    <a:pt x="723" y="13761"/>
                  </a:cubicBezTo>
                  <a:cubicBezTo>
                    <a:pt x="-150" y="16306"/>
                    <a:pt x="-150" y="17796"/>
                    <a:pt x="286" y="18913"/>
                  </a:cubicBezTo>
                  <a:cubicBezTo>
                    <a:pt x="723" y="20030"/>
                    <a:pt x="1595" y="20775"/>
                    <a:pt x="3668" y="21148"/>
                  </a:cubicBezTo>
                  <a:cubicBezTo>
                    <a:pt x="5741" y="21520"/>
                    <a:pt x="9014" y="21520"/>
                    <a:pt x="12177" y="20899"/>
                  </a:cubicBezTo>
                  <a:cubicBezTo>
                    <a:pt x="15341" y="20279"/>
                    <a:pt x="18395" y="19037"/>
                    <a:pt x="21450" y="17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1315006" y="220879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375206" y="627279"/>
              <a:ext cx="8509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0" y="18720"/>
                    <a:pt x="2579" y="15840"/>
                    <a:pt x="4191" y="13320"/>
                  </a:cubicBezTo>
                  <a:cubicBezTo>
                    <a:pt x="5803" y="10800"/>
                    <a:pt x="7737" y="8640"/>
                    <a:pt x="9699" y="6840"/>
                  </a:cubicBezTo>
                  <a:cubicBezTo>
                    <a:pt x="11660" y="5040"/>
                    <a:pt x="13648" y="3600"/>
                    <a:pt x="15636" y="2520"/>
                  </a:cubicBezTo>
                  <a:cubicBezTo>
                    <a:pt x="17624" y="1440"/>
                    <a:pt x="19612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654606" y="620929"/>
              <a:ext cx="825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8880"/>
                    <a:pt x="4320" y="16160"/>
                    <a:pt x="6397" y="13760"/>
                  </a:cubicBezTo>
                  <a:cubicBezTo>
                    <a:pt x="8474" y="11360"/>
                    <a:pt x="10468" y="9280"/>
                    <a:pt x="12628" y="7280"/>
                  </a:cubicBezTo>
                  <a:cubicBezTo>
                    <a:pt x="14788" y="5280"/>
                    <a:pt x="17114" y="3360"/>
                    <a:pt x="18637" y="2160"/>
                  </a:cubicBezTo>
                  <a:cubicBezTo>
                    <a:pt x="20160" y="960"/>
                    <a:pt x="20880" y="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-1" y="1340596"/>
              <a:ext cx="203758" cy="403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2" fill="norm" stroke="1" extrusionOk="0">
                  <a:moveTo>
                    <a:pt x="2731" y="11700"/>
                  </a:moveTo>
                  <a:cubicBezTo>
                    <a:pt x="3176" y="14063"/>
                    <a:pt x="3622" y="16425"/>
                    <a:pt x="3844" y="17888"/>
                  </a:cubicBezTo>
                  <a:cubicBezTo>
                    <a:pt x="4067" y="19350"/>
                    <a:pt x="4067" y="19912"/>
                    <a:pt x="4067" y="20475"/>
                  </a:cubicBezTo>
                  <a:cubicBezTo>
                    <a:pt x="4067" y="21037"/>
                    <a:pt x="4067" y="21600"/>
                    <a:pt x="3733" y="21431"/>
                  </a:cubicBezTo>
                  <a:cubicBezTo>
                    <a:pt x="3399" y="21262"/>
                    <a:pt x="2731" y="20362"/>
                    <a:pt x="1951" y="18113"/>
                  </a:cubicBezTo>
                  <a:cubicBezTo>
                    <a:pt x="1172" y="15862"/>
                    <a:pt x="281" y="12262"/>
                    <a:pt x="59" y="9169"/>
                  </a:cubicBezTo>
                  <a:cubicBezTo>
                    <a:pt x="-164" y="6075"/>
                    <a:pt x="281" y="3487"/>
                    <a:pt x="838" y="1969"/>
                  </a:cubicBezTo>
                  <a:cubicBezTo>
                    <a:pt x="1395" y="450"/>
                    <a:pt x="2063" y="0"/>
                    <a:pt x="2731" y="0"/>
                  </a:cubicBezTo>
                  <a:cubicBezTo>
                    <a:pt x="3399" y="0"/>
                    <a:pt x="4067" y="450"/>
                    <a:pt x="4958" y="1463"/>
                  </a:cubicBezTo>
                  <a:cubicBezTo>
                    <a:pt x="5848" y="2475"/>
                    <a:pt x="6962" y="4050"/>
                    <a:pt x="7852" y="5119"/>
                  </a:cubicBezTo>
                  <a:cubicBezTo>
                    <a:pt x="8743" y="6188"/>
                    <a:pt x="9411" y="6750"/>
                    <a:pt x="10191" y="6863"/>
                  </a:cubicBezTo>
                  <a:cubicBezTo>
                    <a:pt x="10970" y="6975"/>
                    <a:pt x="11861" y="6637"/>
                    <a:pt x="12751" y="5850"/>
                  </a:cubicBezTo>
                  <a:cubicBezTo>
                    <a:pt x="13642" y="5062"/>
                    <a:pt x="14533" y="3825"/>
                    <a:pt x="15201" y="2925"/>
                  </a:cubicBezTo>
                  <a:cubicBezTo>
                    <a:pt x="15869" y="2025"/>
                    <a:pt x="16314" y="1463"/>
                    <a:pt x="16648" y="1519"/>
                  </a:cubicBezTo>
                  <a:cubicBezTo>
                    <a:pt x="16982" y="1575"/>
                    <a:pt x="17205" y="2250"/>
                    <a:pt x="17539" y="4106"/>
                  </a:cubicBezTo>
                  <a:cubicBezTo>
                    <a:pt x="17873" y="5962"/>
                    <a:pt x="18318" y="9000"/>
                    <a:pt x="18987" y="11138"/>
                  </a:cubicBezTo>
                  <a:cubicBezTo>
                    <a:pt x="19655" y="13275"/>
                    <a:pt x="20545" y="14512"/>
                    <a:pt x="21436" y="15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217001" y="1461538"/>
              <a:ext cx="75656" cy="16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285" fill="norm" stroke="1" extrusionOk="0">
                  <a:moveTo>
                    <a:pt x="10358" y="7162"/>
                  </a:moveTo>
                  <a:cubicBezTo>
                    <a:pt x="12109" y="6054"/>
                    <a:pt x="13861" y="4947"/>
                    <a:pt x="15028" y="3562"/>
                  </a:cubicBezTo>
                  <a:cubicBezTo>
                    <a:pt x="16196" y="2177"/>
                    <a:pt x="16780" y="516"/>
                    <a:pt x="15612" y="100"/>
                  </a:cubicBezTo>
                  <a:cubicBezTo>
                    <a:pt x="14444" y="-315"/>
                    <a:pt x="11525" y="516"/>
                    <a:pt x="8315" y="3423"/>
                  </a:cubicBezTo>
                  <a:cubicBezTo>
                    <a:pt x="5104" y="6331"/>
                    <a:pt x="1601" y="11316"/>
                    <a:pt x="434" y="14500"/>
                  </a:cubicBezTo>
                  <a:cubicBezTo>
                    <a:pt x="-734" y="17685"/>
                    <a:pt x="434" y="19070"/>
                    <a:pt x="4228" y="19900"/>
                  </a:cubicBezTo>
                  <a:cubicBezTo>
                    <a:pt x="8023" y="20731"/>
                    <a:pt x="14444" y="21008"/>
                    <a:pt x="20866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315939" y="1428825"/>
              <a:ext cx="205318" cy="15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6903" y="2333"/>
                  </a:moveTo>
                  <a:cubicBezTo>
                    <a:pt x="4899" y="4016"/>
                    <a:pt x="2895" y="5699"/>
                    <a:pt x="1670" y="8224"/>
                  </a:cubicBezTo>
                  <a:cubicBezTo>
                    <a:pt x="445" y="10748"/>
                    <a:pt x="0" y="14114"/>
                    <a:pt x="0" y="16499"/>
                  </a:cubicBezTo>
                  <a:cubicBezTo>
                    <a:pt x="0" y="18883"/>
                    <a:pt x="445" y="20286"/>
                    <a:pt x="1225" y="20847"/>
                  </a:cubicBezTo>
                  <a:cubicBezTo>
                    <a:pt x="2004" y="21408"/>
                    <a:pt x="3118" y="21127"/>
                    <a:pt x="4120" y="20566"/>
                  </a:cubicBezTo>
                  <a:cubicBezTo>
                    <a:pt x="5122" y="20005"/>
                    <a:pt x="6012" y="19164"/>
                    <a:pt x="6680" y="18042"/>
                  </a:cubicBezTo>
                  <a:cubicBezTo>
                    <a:pt x="7348" y="16920"/>
                    <a:pt x="7794" y="15517"/>
                    <a:pt x="7794" y="14114"/>
                  </a:cubicBezTo>
                  <a:cubicBezTo>
                    <a:pt x="7794" y="12712"/>
                    <a:pt x="7348" y="11309"/>
                    <a:pt x="7571" y="11029"/>
                  </a:cubicBezTo>
                  <a:cubicBezTo>
                    <a:pt x="7794" y="10748"/>
                    <a:pt x="8685" y="11590"/>
                    <a:pt x="9687" y="13694"/>
                  </a:cubicBezTo>
                  <a:cubicBezTo>
                    <a:pt x="10689" y="15798"/>
                    <a:pt x="11802" y="19164"/>
                    <a:pt x="12247" y="20146"/>
                  </a:cubicBezTo>
                  <a:cubicBezTo>
                    <a:pt x="12693" y="21127"/>
                    <a:pt x="12470" y="19725"/>
                    <a:pt x="12470" y="16639"/>
                  </a:cubicBezTo>
                  <a:cubicBezTo>
                    <a:pt x="12470" y="13553"/>
                    <a:pt x="12693" y="8785"/>
                    <a:pt x="13138" y="5699"/>
                  </a:cubicBezTo>
                  <a:cubicBezTo>
                    <a:pt x="13584" y="2613"/>
                    <a:pt x="14252" y="1211"/>
                    <a:pt x="15142" y="509"/>
                  </a:cubicBezTo>
                  <a:cubicBezTo>
                    <a:pt x="16033" y="-192"/>
                    <a:pt x="17146" y="-192"/>
                    <a:pt x="17926" y="650"/>
                  </a:cubicBezTo>
                  <a:cubicBezTo>
                    <a:pt x="18705" y="1491"/>
                    <a:pt x="19151" y="3174"/>
                    <a:pt x="19707" y="5699"/>
                  </a:cubicBezTo>
                  <a:cubicBezTo>
                    <a:pt x="20264" y="8224"/>
                    <a:pt x="20932" y="11590"/>
                    <a:pt x="21600" y="14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829946" y="1289567"/>
              <a:ext cx="173911" cy="14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98" fill="norm" stroke="1" extrusionOk="0">
                  <a:moveTo>
                    <a:pt x="7329" y="15932"/>
                  </a:moveTo>
                  <a:cubicBezTo>
                    <a:pt x="8110" y="12032"/>
                    <a:pt x="8890" y="8132"/>
                    <a:pt x="9281" y="5432"/>
                  </a:cubicBezTo>
                  <a:cubicBezTo>
                    <a:pt x="9671" y="2732"/>
                    <a:pt x="9671" y="1232"/>
                    <a:pt x="9021" y="482"/>
                  </a:cubicBezTo>
                  <a:cubicBezTo>
                    <a:pt x="8370" y="-268"/>
                    <a:pt x="7069" y="-268"/>
                    <a:pt x="5507" y="1382"/>
                  </a:cubicBezTo>
                  <a:cubicBezTo>
                    <a:pt x="3946" y="3032"/>
                    <a:pt x="2124" y="6332"/>
                    <a:pt x="1083" y="9632"/>
                  </a:cubicBezTo>
                  <a:cubicBezTo>
                    <a:pt x="42" y="12932"/>
                    <a:pt x="-218" y="16232"/>
                    <a:pt x="172" y="18332"/>
                  </a:cubicBezTo>
                  <a:cubicBezTo>
                    <a:pt x="563" y="20432"/>
                    <a:pt x="1604" y="21332"/>
                    <a:pt x="2515" y="21182"/>
                  </a:cubicBezTo>
                  <a:cubicBezTo>
                    <a:pt x="3425" y="21032"/>
                    <a:pt x="4206" y="19832"/>
                    <a:pt x="4857" y="18482"/>
                  </a:cubicBezTo>
                  <a:cubicBezTo>
                    <a:pt x="5507" y="17132"/>
                    <a:pt x="6028" y="15632"/>
                    <a:pt x="6809" y="14282"/>
                  </a:cubicBezTo>
                  <a:cubicBezTo>
                    <a:pt x="7589" y="12932"/>
                    <a:pt x="8630" y="11732"/>
                    <a:pt x="9931" y="12332"/>
                  </a:cubicBezTo>
                  <a:cubicBezTo>
                    <a:pt x="11233" y="12932"/>
                    <a:pt x="12794" y="15332"/>
                    <a:pt x="14355" y="17132"/>
                  </a:cubicBezTo>
                  <a:cubicBezTo>
                    <a:pt x="15917" y="18932"/>
                    <a:pt x="17478" y="20132"/>
                    <a:pt x="18649" y="19982"/>
                  </a:cubicBezTo>
                  <a:cubicBezTo>
                    <a:pt x="19821" y="19832"/>
                    <a:pt x="20601" y="18332"/>
                    <a:pt x="21382" y="16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959406" y="1017337"/>
              <a:ext cx="163778" cy="37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74" fill="norm" stroke="1" extrusionOk="0">
                  <a:moveTo>
                    <a:pt x="0" y="2366"/>
                  </a:moveTo>
                  <a:cubicBezTo>
                    <a:pt x="0" y="1286"/>
                    <a:pt x="0" y="206"/>
                    <a:pt x="415" y="26"/>
                  </a:cubicBezTo>
                  <a:cubicBezTo>
                    <a:pt x="831" y="-154"/>
                    <a:pt x="1662" y="566"/>
                    <a:pt x="2908" y="2726"/>
                  </a:cubicBezTo>
                  <a:cubicBezTo>
                    <a:pt x="4154" y="4886"/>
                    <a:pt x="5815" y="8486"/>
                    <a:pt x="6923" y="11006"/>
                  </a:cubicBezTo>
                  <a:cubicBezTo>
                    <a:pt x="8031" y="13526"/>
                    <a:pt x="8585" y="14966"/>
                    <a:pt x="8723" y="16166"/>
                  </a:cubicBezTo>
                  <a:cubicBezTo>
                    <a:pt x="8862" y="17366"/>
                    <a:pt x="8585" y="18326"/>
                    <a:pt x="8446" y="18446"/>
                  </a:cubicBezTo>
                  <a:cubicBezTo>
                    <a:pt x="8308" y="18566"/>
                    <a:pt x="8308" y="17846"/>
                    <a:pt x="8585" y="16886"/>
                  </a:cubicBezTo>
                  <a:cubicBezTo>
                    <a:pt x="8862" y="15926"/>
                    <a:pt x="9415" y="14726"/>
                    <a:pt x="10246" y="13946"/>
                  </a:cubicBezTo>
                  <a:cubicBezTo>
                    <a:pt x="11077" y="13166"/>
                    <a:pt x="12185" y="12806"/>
                    <a:pt x="13431" y="12746"/>
                  </a:cubicBezTo>
                  <a:cubicBezTo>
                    <a:pt x="14677" y="12686"/>
                    <a:pt x="16062" y="12926"/>
                    <a:pt x="17446" y="13646"/>
                  </a:cubicBezTo>
                  <a:cubicBezTo>
                    <a:pt x="18831" y="14366"/>
                    <a:pt x="20215" y="15566"/>
                    <a:pt x="20908" y="16586"/>
                  </a:cubicBezTo>
                  <a:cubicBezTo>
                    <a:pt x="21600" y="17606"/>
                    <a:pt x="21600" y="18446"/>
                    <a:pt x="20908" y="19226"/>
                  </a:cubicBezTo>
                  <a:cubicBezTo>
                    <a:pt x="20215" y="20006"/>
                    <a:pt x="18831" y="20726"/>
                    <a:pt x="17169" y="21086"/>
                  </a:cubicBezTo>
                  <a:cubicBezTo>
                    <a:pt x="15508" y="21446"/>
                    <a:pt x="13569" y="21446"/>
                    <a:pt x="12185" y="21206"/>
                  </a:cubicBezTo>
                  <a:cubicBezTo>
                    <a:pt x="10800" y="20966"/>
                    <a:pt x="9969" y="20486"/>
                    <a:pt x="10523" y="19226"/>
                  </a:cubicBezTo>
                  <a:cubicBezTo>
                    <a:pt x="11077" y="17966"/>
                    <a:pt x="13015" y="15926"/>
                    <a:pt x="14954" y="13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1157199" y="1179729"/>
              <a:ext cx="7581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1684" y="0"/>
                  </a:moveTo>
                  <a:cubicBezTo>
                    <a:pt x="8842" y="600"/>
                    <a:pt x="6000" y="1200"/>
                    <a:pt x="3726" y="2100"/>
                  </a:cubicBezTo>
                  <a:cubicBezTo>
                    <a:pt x="1452" y="3000"/>
                    <a:pt x="-253" y="4200"/>
                    <a:pt x="31" y="5250"/>
                  </a:cubicBezTo>
                  <a:cubicBezTo>
                    <a:pt x="315" y="6300"/>
                    <a:pt x="2589" y="7200"/>
                    <a:pt x="5715" y="7800"/>
                  </a:cubicBezTo>
                  <a:cubicBezTo>
                    <a:pt x="8842" y="8400"/>
                    <a:pt x="12821" y="8700"/>
                    <a:pt x="15947" y="9450"/>
                  </a:cubicBezTo>
                  <a:cubicBezTo>
                    <a:pt x="19073" y="10200"/>
                    <a:pt x="21347" y="11400"/>
                    <a:pt x="19926" y="13500"/>
                  </a:cubicBezTo>
                  <a:cubicBezTo>
                    <a:pt x="18505" y="15600"/>
                    <a:pt x="13389" y="18600"/>
                    <a:pt x="82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1290584" y="1122579"/>
              <a:ext cx="76354" cy="182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60" fill="norm" stroke="1" extrusionOk="0">
                  <a:moveTo>
                    <a:pt x="15492" y="9573"/>
                  </a:moveTo>
                  <a:cubicBezTo>
                    <a:pt x="13741" y="8591"/>
                    <a:pt x="11989" y="7609"/>
                    <a:pt x="9946" y="7486"/>
                  </a:cubicBezTo>
                  <a:cubicBezTo>
                    <a:pt x="7903" y="7364"/>
                    <a:pt x="5568" y="8100"/>
                    <a:pt x="3816" y="9818"/>
                  </a:cubicBezTo>
                  <a:cubicBezTo>
                    <a:pt x="2065" y="11536"/>
                    <a:pt x="898" y="14236"/>
                    <a:pt x="314" y="16200"/>
                  </a:cubicBezTo>
                  <a:cubicBezTo>
                    <a:pt x="-270" y="18164"/>
                    <a:pt x="-270" y="19391"/>
                    <a:pt x="2357" y="20250"/>
                  </a:cubicBezTo>
                  <a:cubicBezTo>
                    <a:pt x="4984" y="21109"/>
                    <a:pt x="10238" y="21600"/>
                    <a:pt x="14325" y="20618"/>
                  </a:cubicBezTo>
                  <a:cubicBezTo>
                    <a:pt x="18411" y="19636"/>
                    <a:pt x="21330" y="17182"/>
                    <a:pt x="21038" y="13500"/>
                  </a:cubicBezTo>
                  <a:cubicBezTo>
                    <a:pt x="20746" y="9818"/>
                    <a:pt x="17244" y="4909"/>
                    <a:pt x="137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1403906" y="906679"/>
              <a:ext cx="952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2441"/>
                    <a:pt x="6720" y="4881"/>
                    <a:pt x="9600" y="7810"/>
                  </a:cubicBezTo>
                  <a:cubicBezTo>
                    <a:pt x="12480" y="10739"/>
                    <a:pt x="14880" y="14156"/>
                    <a:pt x="16800" y="16536"/>
                  </a:cubicBezTo>
                  <a:cubicBezTo>
                    <a:pt x="18720" y="18915"/>
                    <a:pt x="20160" y="202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1559709" y="836417"/>
              <a:ext cx="320448" cy="38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24" fill="norm" stroke="1" extrusionOk="0">
                  <a:moveTo>
                    <a:pt x="1051" y="15957"/>
                  </a:moveTo>
                  <a:cubicBezTo>
                    <a:pt x="625" y="16430"/>
                    <a:pt x="198" y="16902"/>
                    <a:pt x="56" y="17433"/>
                  </a:cubicBezTo>
                  <a:cubicBezTo>
                    <a:pt x="-86" y="17964"/>
                    <a:pt x="56" y="18554"/>
                    <a:pt x="340" y="19262"/>
                  </a:cubicBezTo>
                  <a:cubicBezTo>
                    <a:pt x="625" y="19971"/>
                    <a:pt x="1051" y="20797"/>
                    <a:pt x="1619" y="21092"/>
                  </a:cubicBezTo>
                  <a:cubicBezTo>
                    <a:pt x="2188" y="21387"/>
                    <a:pt x="2898" y="21151"/>
                    <a:pt x="3396" y="20738"/>
                  </a:cubicBezTo>
                  <a:cubicBezTo>
                    <a:pt x="3893" y="20325"/>
                    <a:pt x="4177" y="19735"/>
                    <a:pt x="4319" y="19144"/>
                  </a:cubicBezTo>
                  <a:cubicBezTo>
                    <a:pt x="4461" y="18554"/>
                    <a:pt x="4461" y="17964"/>
                    <a:pt x="4746" y="17846"/>
                  </a:cubicBezTo>
                  <a:cubicBezTo>
                    <a:pt x="5030" y="17728"/>
                    <a:pt x="5598" y="18082"/>
                    <a:pt x="6238" y="18377"/>
                  </a:cubicBezTo>
                  <a:cubicBezTo>
                    <a:pt x="6877" y="18672"/>
                    <a:pt x="7588" y="18908"/>
                    <a:pt x="8227" y="18613"/>
                  </a:cubicBezTo>
                  <a:cubicBezTo>
                    <a:pt x="8867" y="18318"/>
                    <a:pt x="9435" y="17492"/>
                    <a:pt x="10003" y="15485"/>
                  </a:cubicBezTo>
                  <a:cubicBezTo>
                    <a:pt x="10572" y="13479"/>
                    <a:pt x="11140" y="10292"/>
                    <a:pt x="11425" y="7931"/>
                  </a:cubicBezTo>
                  <a:cubicBezTo>
                    <a:pt x="11709" y="5571"/>
                    <a:pt x="11709" y="4036"/>
                    <a:pt x="11709" y="2738"/>
                  </a:cubicBezTo>
                  <a:cubicBezTo>
                    <a:pt x="11709" y="1439"/>
                    <a:pt x="11709" y="377"/>
                    <a:pt x="11496" y="82"/>
                  </a:cubicBezTo>
                  <a:cubicBezTo>
                    <a:pt x="11282" y="-213"/>
                    <a:pt x="10856" y="259"/>
                    <a:pt x="10501" y="1971"/>
                  </a:cubicBezTo>
                  <a:cubicBezTo>
                    <a:pt x="10146" y="3682"/>
                    <a:pt x="9861" y="6633"/>
                    <a:pt x="10146" y="9112"/>
                  </a:cubicBezTo>
                  <a:cubicBezTo>
                    <a:pt x="10430" y="11590"/>
                    <a:pt x="11282" y="13597"/>
                    <a:pt x="11922" y="14836"/>
                  </a:cubicBezTo>
                  <a:cubicBezTo>
                    <a:pt x="12561" y="16076"/>
                    <a:pt x="12988" y="16548"/>
                    <a:pt x="13627" y="16843"/>
                  </a:cubicBezTo>
                  <a:cubicBezTo>
                    <a:pt x="14267" y="17138"/>
                    <a:pt x="15119" y="17256"/>
                    <a:pt x="15830" y="16902"/>
                  </a:cubicBezTo>
                  <a:cubicBezTo>
                    <a:pt x="16540" y="16548"/>
                    <a:pt x="17109" y="15721"/>
                    <a:pt x="17535" y="14895"/>
                  </a:cubicBezTo>
                  <a:cubicBezTo>
                    <a:pt x="17961" y="14069"/>
                    <a:pt x="18246" y="13243"/>
                    <a:pt x="18459" y="12357"/>
                  </a:cubicBezTo>
                  <a:cubicBezTo>
                    <a:pt x="18672" y="11472"/>
                    <a:pt x="18814" y="10528"/>
                    <a:pt x="18601" y="10233"/>
                  </a:cubicBezTo>
                  <a:cubicBezTo>
                    <a:pt x="18388" y="9938"/>
                    <a:pt x="17819" y="10292"/>
                    <a:pt x="17393" y="11177"/>
                  </a:cubicBezTo>
                  <a:cubicBezTo>
                    <a:pt x="16967" y="12062"/>
                    <a:pt x="16682" y="13479"/>
                    <a:pt x="16611" y="14541"/>
                  </a:cubicBezTo>
                  <a:cubicBezTo>
                    <a:pt x="16540" y="15603"/>
                    <a:pt x="16682" y="16312"/>
                    <a:pt x="17109" y="16666"/>
                  </a:cubicBezTo>
                  <a:cubicBezTo>
                    <a:pt x="17535" y="17020"/>
                    <a:pt x="18246" y="17020"/>
                    <a:pt x="19027" y="16548"/>
                  </a:cubicBezTo>
                  <a:cubicBezTo>
                    <a:pt x="19809" y="16076"/>
                    <a:pt x="20661" y="15131"/>
                    <a:pt x="21514" y="14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1664256" y="881279"/>
              <a:ext cx="209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7143"/>
                    <a:pt x="6545" y="12686"/>
                    <a:pt x="10145" y="9086"/>
                  </a:cubicBezTo>
                  <a:cubicBezTo>
                    <a:pt x="13745" y="5486"/>
                    <a:pt x="17673" y="27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1375612" y="1578847"/>
              <a:ext cx="110845" cy="13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097" fill="norm" stroke="1" extrusionOk="0">
                  <a:moveTo>
                    <a:pt x="5448" y="14649"/>
                  </a:moveTo>
                  <a:cubicBezTo>
                    <a:pt x="7485" y="11748"/>
                    <a:pt x="9523" y="8846"/>
                    <a:pt x="10950" y="6428"/>
                  </a:cubicBezTo>
                  <a:cubicBezTo>
                    <a:pt x="12376" y="4010"/>
                    <a:pt x="13191" y="2076"/>
                    <a:pt x="12580" y="948"/>
                  </a:cubicBezTo>
                  <a:cubicBezTo>
                    <a:pt x="11968" y="-181"/>
                    <a:pt x="9931" y="-503"/>
                    <a:pt x="7689" y="1109"/>
                  </a:cubicBezTo>
                  <a:cubicBezTo>
                    <a:pt x="5448" y="2721"/>
                    <a:pt x="3002" y="6267"/>
                    <a:pt x="1576" y="9491"/>
                  </a:cubicBezTo>
                  <a:cubicBezTo>
                    <a:pt x="150" y="12715"/>
                    <a:pt x="-258" y="15616"/>
                    <a:pt x="150" y="17712"/>
                  </a:cubicBezTo>
                  <a:cubicBezTo>
                    <a:pt x="557" y="19807"/>
                    <a:pt x="1780" y="21097"/>
                    <a:pt x="5448" y="21097"/>
                  </a:cubicBezTo>
                  <a:cubicBezTo>
                    <a:pt x="9116" y="21097"/>
                    <a:pt x="15229" y="19807"/>
                    <a:pt x="21342" y="18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1562656" y="1408329"/>
              <a:ext cx="495301" cy="26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1405"/>
                  </a:moveTo>
                  <a:cubicBezTo>
                    <a:pt x="462" y="11578"/>
                    <a:pt x="923" y="11750"/>
                    <a:pt x="1338" y="12787"/>
                  </a:cubicBezTo>
                  <a:cubicBezTo>
                    <a:pt x="1754" y="13824"/>
                    <a:pt x="2123" y="15725"/>
                    <a:pt x="2308" y="17107"/>
                  </a:cubicBezTo>
                  <a:cubicBezTo>
                    <a:pt x="2492" y="18490"/>
                    <a:pt x="2492" y="19354"/>
                    <a:pt x="2354" y="20131"/>
                  </a:cubicBezTo>
                  <a:cubicBezTo>
                    <a:pt x="2215" y="20909"/>
                    <a:pt x="1938" y="21600"/>
                    <a:pt x="1754" y="21427"/>
                  </a:cubicBezTo>
                  <a:cubicBezTo>
                    <a:pt x="1569" y="21254"/>
                    <a:pt x="1477" y="20218"/>
                    <a:pt x="1708" y="17798"/>
                  </a:cubicBezTo>
                  <a:cubicBezTo>
                    <a:pt x="1938" y="15379"/>
                    <a:pt x="2492" y="11578"/>
                    <a:pt x="2954" y="9331"/>
                  </a:cubicBezTo>
                  <a:cubicBezTo>
                    <a:pt x="3415" y="7085"/>
                    <a:pt x="3785" y="6394"/>
                    <a:pt x="4292" y="5875"/>
                  </a:cubicBezTo>
                  <a:cubicBezTo>
                    <a:pt x="4800" y="5357"/>
                    <a:pt x="5446" y="5011"/>
                    <a:pt x="6138" y="6221"/>
                  </a:cubicBezTo>
                  <a:cubicBezTo>
                    <a:pt x="6831" y="7430"/>
                    <a:pt x="7569" y="10195"/>
                    <a:pt x="8031" y="12355"/>
                  </a:cubicBezTo>
                  <a:cubicBezTo>
                    <a:pt x="8492" y="14515"/>
                    <a:pt x="8677" y="16070"/>
                    <a:pt x="8723" y="16416"/>
                  </a:cubicBezTo>
                  <a:cubicBezTo>
                    <a:pt x="8769" y="16762"/>
                    <a:pt x="8677" y="15898"/>
                    <a:pt x="8815" y="14256"/>
                  </a:cubicBezTo>
                  <a:cubicBezTo>
                    <a:pt x="8954" y="12614"/>
                    <a:pt x="9323" y="10195"/>
                    <a:pt x="9692" y="8726"/>
                  </a:cubicBezTo>
                  <a:cubicBezTo>
                    <a:pt x="10062" y="7258"/>
                    <a:pt x="10431" y="6739"/>
                    <a:pt x="10938" y="6394"/>
                  </a:cubicBezTo>
                  <a:cubicBezTo>
                    <a:pt x="11446" y="6048"/>
                    <a:pt x="12092" y="5875"/>
                    <a:pt x="12277" y="6134"/>
                  </a:cubicBezTo>
                  <a:cubicBezTo>
                    <a:pt x="12462" y="6394"/>
                    <a:pt x="12185" y="7085"/>
                    <a:pt x="12000" y="8467"/>
                  </a:cubicBezTo>
                  <a:cubicBezTo>
                    <a:pt x="11815" y="9850"/>
                    <a:pt x="11723" y="11923"/>
                    <a:pt x="11815" y="13392"/>
                  </a:cubicBezTo>
                  <a:cubicBezTo>
                    <a:pt x="11908" y="14861"/>
                    <a:pt x="12185" y="15725"/>
                    <a:pt x="12554" y="16330"/>
                  </a:cubicBezTo>
                  <a:cubicBezTo>
                    <a:pt x="12923" y="16934"/>
                    <a:pt x="13385" y="17280"/>
                    <a:pt x="13800" y="17021"/>
                  </a:cubicBezTo>
                  <a:cubicBezTo>
                    <a:pt x="14215" y="16762"/>
                    <a:pt x="14585" y="15898"/>
                    <a:pt x="14677" y="14429"/>
                  </a:cubicBezTo>
                  <a:cubicBezTo>
                    <a:pt x="14769" y="12960"/>
                    <a:pt x="14585" y="10886"/>
                    <a:pt x="14400" y="9418"/>
                  </a:cubicBezTo>
                  <a:cubicBezTo>
                    <a:pt x="14215" y="7949"/>
                    <a:pt x="14031" y="7085"/>
                    <a:pt x="13846" y="5962"/>
                  </a:cubicBezTo>
                  <a:cubicBezTo>
                    <a:pt x="13662" y="4838"/>
                    <a:pt x="13477" y="3456"/>
                    <a:pt x="13662" y="2765"/>
                  </a:cubicBezTo>
                  <a:cubicBezTo>
                    <a:pt x="13846" y="2074"/>
                    <a:pt x="14400" y="2074"/>
                    <a:pt x="15092" y="2592"/>
                  </a:cubicBezTo>
                  <a:cubicBezTo>
                    <a:pt x="15785" y="3110"/>
                    <a:pt x="16615" y="4147"/>
                    <a:pt x="17123" y="5962"/>
                  </a:cubicBezTo>
                  <a:cubicBezTo>
                    <a:pt x="17631" y="7776"/>
                    <a:pt x="17815" y="10368"/>
                    <a:pt x="17769" y="12010"/>
                  </a:cubicBezTo>
                  <a:cubicBezTo>
                    <a:pt x="17723" y="13651"/>
                    <a:pt x="17446" y="14342"/>
                    <a:pt x="17308" y="14170"/>
                  </a:cubicBezTo>
                  <a:cubicBezTo>
                    <a:pt x="17169" y="13997"/>
                    <a:pt x="17169" y="12960"/>
                    <a:pt x="17677" y="10627"/>
                  </a:cubicBezTo>
                  <a:cubicBezTo>
                    <a:pt x="18185" y="8294"/>
                    <a:pt x="19200" y="4666"/>
                    <a:pt x="19938" y="2678"/>
                  </a:cubicBezTo>
                  <a:cubicBezTo>
                    <a:pt x="20677" y="691"/>
                    <a:pt x="21138" y="34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2248456" y="16372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2267506" y="30342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1930956" y="3783229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4400"/>
                    <a:pt x="7754" y="7200"/>
                    <a:pt x="11354" y="3600"/>
                  </a:cubicBezTo>
                  <a:cubicBezTo>
                    <a:pt x="14954" y="0"/>
                    <a:pt x="1827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1943656" y="3973729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8" y="18000"/>
                    <a:pt x="7376" y="14400"/>
                    <a:pt x="10976" y="10800"/>
                  </a:cubicBezTo>
                  <a:cubicBezTo>
                    <a:pt x="14576" y="7200"/>
                    <a:pt x="1808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495856" y="5078629"/>
              <a:ext cx="2095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364"/>
                    <a:pt x="9164" y="8727"/>
                    <a:pt x="12764" y="12327"/>
                  </a:cubicBezTo>
                  <a:cubicBezTo>
                    <a:pt x="16364" y="15927"/>
                    <a:pt x="18982" y="187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686890" y="5057903"/>
              <a:ext cx="94717" cy="48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53" fill="norm" stroke="1" extrusionOk="0">
                  <a:moveTo>
                    <a:pt x="21479" y="1457"/>
                  </a:moveTo>
                  <a:cubicBezTo>
                    <a:pt x="20519" y="811"/>
                    <a:pt x="19559" y="165"/>
                    <a:pt x="18359" y="26"/>
                  </a:cubicBezTo>
                  <a:cubicBezTo>
                    <a:pt x="17159" y="-112"/>
                    <a:pt x="15719" y="257"/>
                    <a:pt x="13559" y="1734"/>
                  </a:cubicBezTo>
                  <a:cubicBezTo>
                    <a:pt x="11399" y="3211"/>
                    <a:pt x="8519" y="5796"/>
                    <a:pt x="6359" y="8657"/>
                  </a:cubicBezTo>
                  <a:cubicBezTo>
                    <a:pt x="4199" y="11519"/>
                    <a:pt x="2759" y="14657"/>
                    <a:pt x="1799" y="16503"/>
                  </a:cubicBezTo>
                  <a:cubicBezTo>
                    <a:pt x="839" y="18350"/>
                    <a:pt x="359" y="18903"/>
                    <a:pt x="119" y="19550"/>
                  </a:cubicBezTo>
                  <a:cubicBezTo>
                    <a:pt x="-121" y="20196"/>
                    <a:pt x="-121" y="20934"/>
                    <a:pt x="1319" y="21211"/>
                  </a:cubicBezTo>
                  <a:cubicBezTo>
                    <a:pt x="2759" y="21488"/>
                    <a:pt x="5639" y="21303"/>
                    <a:pt x="8519" y="21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806005" y="5321854"/>
              <a:ext cx="128002" cy="156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38" fill="norm" stroke="1" extrusionOk="0">
                  <a:moveTo>
                    <a:pt x="1210" y="10106"/>
                  </a:moveTo>
                  <a:cubicBezTo>
                    <a:pt x="2603" y="11258"/>
                    <a:pt x="3997" y="12410"/>
                    <a:pt x="5565" y="12266"/>
                  </a:cubicBezTo>
                  <a:cubicBezTo>
                    <a:pt x="7133" y="12122"/>
                    <a:pt x="8874" y="10682"/>
                    <a:pt x="9920" y="9242"/>
                  </a:cubicBezTo>
                  <a:cubicBezTo>
                    <a:pt x="10965" y="7802"/>
                    <a:pt x="11313" y="6362"/>
                    <a:pt x="11487" y="4778"/>
                  </a:cubicBezTo>
                  <a:cubicBezTo>
                    <a:pt x="11662" y="3194"/>
                    <a:pt x="11662" y="1466"/>
                    <a:pt x="10791" y="602"/>
                  </a:cubicBezTo>
                  <a:cubicBezTo>
                    <a:pt x="9920" y="-262"/>
                    <a:pt x="8178" y="-262"/>
                    <a:pt x="6087" y="1034"/>
                  </a:cubicBezTo>
                  <a:cubicBezTo>
                    <a:pt x="3997" y="2330"/>
                    <a:pt x="1558" y="4922"/>
                    <a:pt x="513" y="8378"/>
                  </a:cubicBezTo>
                  <a:cubicBezTo>
                    <a:pt x="-532" y="11834"/>
                    <a:pt x="-184" y="16154"/>
                    <a:pt x="3474" y="18458"/>
                  </a:cubicBezTo>
                  <a:cubicBezTo>
                    <a:pt x="7133" y="20762"/>
                    <a:pt x="14100" y="21050"/>
                    <a:pt x="21068" y="21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1033877" y="5078629"/>
              <a:ext cx="84280" cy="37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15" fill="norm" stroke="1" extrusionOk="0">
                  <a:moveTo>
                    <a:pt x="11494" y="0"/>
                  </a:moveTo>
                  <a:cubicBezTo>
                    <a:pt x="7279" y="3699"/>
                    <a:pt x="3065" y="7399"/>
                    <a:pt x="1221" y="10561"/>
                  </a:cubicBezTo>
                  <a:cubicBezTo>
                    <a:pt x="-623" y="13724"/>
                    <a:pt x="-96" y="16349"/>
                    <a:pt x="957" y="18199"/>
                  </a:cubicBezTo>
                  <a:cubicBezTo>
                    <a:pt x="2011" y="20049"/>
                    <a:pt x="3592" y="21123"/>
                    <a:pt x="7016" y="21361"/>
                  </a:cubicBezTo>
                  <a:cubicBezTo>
                    <a:pt x="10440" y="21600"/>
                    <a:pt x="15709" y="21003"/>
                    <a:pt x="20977" y="20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956144" y="5262779"/>
              <a:ext cx="13661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3503" y="21600"/>
                  </a:moveTo>
                  <a:cubicBezTo>
                    <a:pt x="1842" y="21600"/>
                    <a:pt x="180" y="21600"/>
                    <a:pt x="14" y="20400"/>
                  </a:cubicBezTo>
                  <a:cubicBezTo>
                    <a:pt x="-152" y="19200"/>
                    <a:pt x="1177" y="16800"/>
                    <a:pt x="4999" y="13200"/>
                  </a:cubicBezTo>
                  <a:cubicBezTo>
                    <a:pt x="8820" y="9600"/>
                    <a:pt x="15134" y="4800"/>
                    <a:pt x="21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1615172" y="5256915"/>
              <a:ext cx="334835" cy="20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880" fill="norm" stroke="1" extrusionOk="0">
                  <a:moveTo>
                    <a:pt x="9264" y="1876"/>
                  </a:moveTo>
                  <a:cubicBezTo>
                    <a:pt x="8720" y="806"/>
                    <a:pt x="8177" y="-263"/>
                    <a:pt x="6886" y="58"/>
                  </a:cubicBezTo>
                  <a:cubicBezTo>
                    <a:pt x="5596" y="379"/>
                    <a:pt x="3558" y="2089"/>
                    <a:pt x="2199" y="4656"/>
                  </a:cubicBezTo>
                  <a:cubicBezTo>
                    <a:pt x="841" y="7222"/>
                    <a:pt x="162" y="10644"/>
                    <a:pt x="26" y="13638"/>
                  </a:cubicBezTo>
                  <a:cubicBezTo>
                    <a:pt x="-110" y="16632"/>
                    <a:pt x="298" y="19198"/>
                    <a:pt x="1113" y="20268"/>
                  </a:cubicBezTo>
                  <a:cubicBezTo>
                    <a:pt x="1928" y="21337"/>
                    <a:pt x="3150" y="20909"/>
                    <a:pt x="4169" y="19733"/>
                  </a:cubicBezTo>
                  <a:cubicBezTo>
                    <a:pt x="5188" y="18557"/>
                    <a:pt x="6003" y="16632"/>
                    <a:pt x="6547" y="15135"/>
                  </a:cubicBezTo>
                  <a:cubicBezTo>
                    <a:pt x="7090" y="13638"/>
                    <a:pt x="7362" y="12569"/>
                    <a:pt x="7498" y="12569"/>
                  </a:cubicBezTo>
                  <a:cubicBezTo>
                    <a:pt x="7633" y="12569"/>
                    <a:pt x="7633" y="13638"/>
                    <a:pt x="7769" y="14707"/>
                  </a:cubicBezTo>
                  <a:cubicBezTo>
                    <a:pt x="7905" y="15777"/>
                    <a:pt x="8177" y="16846"/>
                    <a:pt x="8652" y="17594"/>
                  </a:cubicBezTo>
                  <a:cubicBezTo>
                    <a:pt x="9128" y="18343"/>
                    <a:pt x="9807" y="18771"/>
                    <a:pt x="10690" y="18343"/>
                  </a:cubicBezTo>
                  <a:cubicBezTo>
                    <a:pt x="11573" y="17915"/>
                    <a:pt x="12660" y="16632"/>
                    <a:pt x="13271" y="15242"/>
                  </a:cubicBezTo>
                  <a:cubicBezTo>
                    <a:pt x="13882" y="13852"/>
                    <a:pt x="14018" y="12355"/>
                    <a:pt x="14086" y="11072"/>
                  </a:cubicBezTo>
                  <a:cubicBezTo>
                    <a:pt x="14154" y="9788"/>
                    <a:pt x="14154" y="8719"/>
                    <a:pt x="13882" y="8612"/>
                  </a:cubicBezTo>
                  <a:cubicBezTo>
                    <a:pt x="13611" y="8505"/>
                    <a:pt x="13067" y="9361"/>
                    <a:pt x="12728" y="11072"/>
                  </a:cubicBezTo>
                  <a:cubicBezTo>
                    <a:pt x="12388" y="12783"/>
                    <a:pt x="12252" y="15349"/>
                    <a:pt x="12252" y="17167"/>
                  </a:cubicBezTo>
                  <a:cubicBezTo>
                    <a:pt x="12252" y="18985"/>
                    <a:pt x="12388" y="20054"/>
                    <a:pt x="12592" y="19947"/>
                  </a:cubicBezTo>
                  <a:cubicBezTo>
                    <a:pt x="12796" y="19840"/>
                    <a:pt x="13067" y="18557"/>
                    <a:pt x="13611" y="15563"/>
                  </a:cubicBezTo>
                  <a:cubicBezTo>
                    <a:pt x="14154" y="12569"/>
                    <a:pt x="14969" y="7864"/>
                    <a:pt x="15648" y="5084"/>
                  </a:cubicBezTo>
                  <a:cubicBezTo>
                    <a:pt x="16328" y="2303"/>
                    <a:pt x="16871" y="1448"/>
                    <a:pt x="17415" y="1448"/>
                  </a:cubicBezTo>
                  <a:cubicBezTo>
                    <a:pt x="17958" y="1448"/>
                    <a:pt x="18501" y="2303"/>
                    <a:pt x="18909" y="4228"/>
                  </a:cubicBezTo>
                  <a:cubicBezTo>
                    <a:pt x="19316" y="6153"/>
                    <a:pt x="19588" y="9147"/>
                    <a:pt x="19860" y="11179"/>
                  </a:cubicBezTo>
                  <a:cubicBezTo>
                    <a:pt x="20132" y="13210"/>
                    <a:pt x="20403" y="14280"/>
                    <a:pt x="20675" y="14921"/>
                  </a:cubicBezTo>
                  <a:cubicBezTo>
                    <a:pt x="20947" y="15563"/>
                    <a:pt x="21218" y="15777"/>
                    <a:pt x="21490" y="15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1998604" y="5237379"/>
              <a:ext cx="84268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14421" y="0"/>
                  </a:moveTo>
                  <a:cubicBezTo>
                    <a:pt x="11850" y="251"/>
                    <a:pt x="9278" y="502"/>
                    <a:pt x="6707" y="3391"/>
                  </a:cubicBezTo>
                  <a:cubicBezTo>
                    <a:pt x="4136" y="6279"/>
                    <a:pt x="1564" y="11805"/>
                    <a:pt x="536" y="15195"/>
                  </a:cubicBezTo>
                  <a:cubicBezTo>
                    <a:pt x="-493" y="18586"/>
                    <a:pt x="21" y="19842"/>
                    <a:pt x="1564" y="20595"/>
                  </a:cubicBezTo>
                  <a:cubicBezTo>
                    <a:pt x="3107" y="21349"/>
                    <a:pt x="5678" y="21600"/>
                    <a:pt x="8250" y="21600"/>
                  </a:cubicBezTo>
                  <a:cubicBezTo>
                    <a:pt x="10821" y="21600"/>
                    <a:pt x="13393" y="21349"/>
                    <a:pt x="15964" y="19591"/>
                  </a:cubicBezTo>
                  <a:cubicBezTo>
                    <a:pt x="18536" y="17833"/>
                    <a:pt x="21107" y="14567"/>
                    <a:pt x="20336" y="11302"/>
                  </a:cubicBezTo>
                  <a:cubicBezTo>
                    <a:pt x="19564" y="8037"/>
                    <a:pt x="15450" y="4772"/>
                    <a:pt x="11336" y="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2057075" y="4930134"/>
              <a:ext cx="267582" cy="44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32" fill="norm" stroke="1" extrusionOk="0">
                  <a:moveTo>
                    <a:pt x="12221" y="729"/>
                  </a:moveTo>
                  <a:cubicBezTo>
                    <a:pt x="12727" y="322"/>
                    <a:pt x="13233" y="-86"/>
                    <a:pt x="13486" y="16"/>
                  </a:cubicBezTo>
                  <a:cubicBezTo>
                    <a:pt x="13739" y="118"/>
                    <a:pt x="13739" y="729"/>
                    <a:pt x="13064" y="2614"/>
                  </a:cubicBezTo>
                  <a:cubicBezTo>
                    <a:pt x="12389" y="4499"/>
                    <a:pt x="11039" y="7657"/>
                    <a:pt x="10111" y="10816"/>
                  </a:cubicBezTo>
                  <a:cubicBezTo>
                    <a:pt x="9183" y="13974"/>
                    <a:pt x="8677" y="17133"/>
                    <a:pt x="8508" y="18967"/>
                  </a:cubicBezTo>
                  <a:cubicBezTo>
                    <a:pt x="8339" y="20801"/>
                    <a:pt x="8508" y="21310"/>
                    <a:pt x="8930" y="21412"/>
                  </a:cubicBezTo>
                  <a:cubicBezTo>
                    <a:pt x="9352" y="21514"/>
                    <a:pt x="10027" y="21208"/>
                    <a:pt x="10364" y="20699"/>
                  </a:cubicBezTo>
                  <a:cubicBezTo>
                    <a:pt x="10702" y="20189"/>
                    <a:pt x="10702" y="19476"/>
                    <a:pt x="9605" y="18610"/>
                  </a:cubicBezTo>
                  <a:cubicBezTo>
                    <a:pt x="8508" y="17744"/>
                    <a:pt x="6314" y="16725"/>
                    <a:pt x="4542" y="16012"/>
                  </a:cubicBezTo>
                  <a:cubicBezTo>
                    <a:pt x="2770" y="15299"/>
                    <a:pt x="1420" y="14891"/>
                    <a:pt x="661" y="14382"/>
                  </a:cubicBezTo>
                  <a:cubicBezTo>
                    <a:pt x="-98" y="13872"/>
                    <a:pt x="-267" y="13261"/>
                    <a:pt x="492" y="12293"/>
                  </a:cubicBezTo>
                  <a:cubicBezTo>
                    <a:pt x="1252" y="11325"/>
                    <a:pt x="2939" y="10001"/>
                    <a:pt x="5302" y="8116"/>
                  </a:cubicBezTo>
                  <a:cubicBezTo>
                    <a:pt x="7664" y="6231"/>
                    <a:pt x="10702" y="3786"/>
                    <a:pt x="12558" y="2359"/>
                  </a:cubicBezTo>
                  <a:cubicBezTo>
                    <a:pt x="14414" y="933"/>
                    <a:pt x="15089" y="525"/>
                    <a:pt x="15427" y="627"/>
                  </a:cubicBezTo>
                  <a:cubicBezTo>
                    <a:pt x="15764" y="729"/>
                    <a:pt x="15764" y="1340"/>
                    <a:pt x="15511" y="3327"/>
                  </a:cubicBezTo>
                  <a:cubicBezTo>
                    <a:pt x="15258" y="5314"/>
                    <a:pt x="14752" y="8676"/>
                    <a:pt x="14161" y="11274"/>
                  </a:cubicBezTo>
                  <a:cubicBezTo>
                    <a:pt x="13571" y="13872"/>
                    <a:pt x="12896" y="15706"/>
                    <a:pt x="12474" y="16878"/>
                  </a:cubicBezTo>
                  <a:cubicBezTo>
                    <a:pt x="12052" y="18050"/>
                    <a:pt x="11883" y="18559"/>
                    <a:pt x="11714" y="18559"/>
                  </a:cubicBezTo>
                  <a:cubicBezTo>
                    <a:pt x="11546" y="18559"/>
                    <a:pt x="11377" y="18050"/>
                    <a:pt x="11546" y="17388"/>
                  </a:cubicBezTo>
                  <a:cubicBezTo>
                    <a:pt x="11714" y="16725"/>
                    <a:pt x="12221" y="15910"/>
                    <a:pt x="12811" y="15248"/>
                  </a:cubicBezTo>
                  <a:cubicBezTo>
                    <a:pt x="13402" y="14586"/>
                    <a:pt x="14077" y="14076"/>
                    <a:pt x="14836" y="13771"/>
                  </a:cubicBezTo>
                  <a:cubicBezTo>
                    <a:pt x="15596" y="13465"/>
                    <a:pt x="16439" y="13363"/>
                    <a:pt x="17114" y="13669"/>
                  </a:cubicBezTo>
                  <a:cubicBezTo>
                    <a:pt x="17789" y="13974"/>
                    <a:pt x="18296" y="14688"/>
                    <a:pt x="18971" y="15350"/>
                  </a:cubicBezTo>
                  <a:cubicBezTo>
                    <a:pt x="19646" y="16012"/>
                    <a:pt x="20489" y="16623"/>
                    <a:pt x="21333" y="17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2367180" y="5196843"/>
              <a:ext cx="84477" cy="11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0969" fill="norm" stroke="1" extrusionOk="0">
                  <a:moveTo>
                    <a:pt x="2060" y="10484"/>
                  </a:moveTo>
                  <a:cubicBezTo>
                    <a:pt x="3114" y="8622"/>
                    <a:pt x="4167" y="6760"/>
                    <a:pt x="6275" y="4712"/>
                  </a:cubicBezTo>
                  <a:cubicBezTo>
                    <a:pt x="8382" y="2663"/>
                    <a:pt x="11543" y="429"/>
                    <a:pt x="11806" y="56"/>
                  </a:cubicBezTo>
                  <a:cubicBezTo>
                    <a:pt x="12070" y="-316"/>
                    <a:pt x="9436" y="1174"/>
                    <a:pt x="6802" y="4153"/>
                  </a:cubicBezTo>
                  <a:cubicBezTo>
                    <a:pt x="4167" y="7132"/>
                    <a:pt x="1533" y="11601"/>
                    <a:pt x="480" y="14767"/>
                  </a:cubicBezTo>
                  <a:cubicBezTo>
                    <a:pt x="-574" y="17932"/>
                    <a:pt x="-47" y="19794"/>
                    <a:pt x="3641" y="20539"/>
                  </a:cubicBezTo>
                  <a:cubicBezTo>
                    <a:pt x="7328" y="21284"/>
                    <a:pt x="14177" y="20912"/>
                    <a:pt x="21026" y="20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2470706" y="5097679"/>
              <a:ext cx="203201" cy="27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5023"/>
                  </a:moveTo>
                  <a:cubicBezTo>
                    <a:pt x="1125" y="5023"/>
                    <a:pt x="2250" y="5023"/>
                    <a:pt x="3150" y="5442"/>
                  </a:cubicBezTo>
                  <a:cubicBezTo>
                    <a:pt x="4050" y="5860"/>
                    <a:pt x="4725" y="6698"/>
                    <a:pt x="5850" y="8874"/>
                  </a:cubicBezTo>
                  <a:cubicBezTo>
                    <a:pt x="6975" y="11051"/>
                    <a:pt x="8550" y="14567"/>
                    <a:pt x="9225" y="16744"/>
                  </a:cubicBezTo>
                  <a:cubicBezTo>
                    <a:pt x="9900" y="18921"/>
                    <a:pt x="9675" y="19758"/>
                    <a:pt x="9112" y="20428"/>
                  </a:cubicBezTo>
                  <a:cubicBezTo>
                    <a:pt x="8550" y="21098"/>
                    <a:pt x="7650" y="21600"/>
                    <a:pt x="6975" y="21433"/>
                  </a:cubicBezTo>
                  <a:cubicBezTo>
                    <a:pt x="6300" y="21265"/>
                    <a:pt x="5850" y="20428"/>
                    <a:pt x="6525" y="17581"/>
                  </a:cubicBezTo>
                  <a:cubicBezTo>
                    <a:pt x="7200" y="14735"/>
                    <a:pt x="9000" y="9879"/>
                    <a:pt x="11700" y="6614"/>
                  </a:cubicBezTo>
                  <a:cubicBezTo>
                    <a:pt x="14400" y="3349"/>
                    <a:pt x="18000" y="16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3270806" y="5188758"/>
              <a:ext cx="171451" cy="14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1" fill="norm" stroke="1" extrusionOk="0">
                  <a:moveTo>
                    <a:pt x="0" y="13010"/>
                  </a:moveTo>
                  <a:cubicBezTo>
                    <a:pt x="2667" y="12418"/>
                    <a:pt x="5333" y="11827"/>
                    <a:pt x="7733" y="10495"/>
                  </a:cubicBezTo>
                  <a:cubicBezTo>
                    <a:pt x="10133" y="9163"/>
                    <a:pt x="12267" y="7092"/>
                    <a:pt x="13467" y="5169"/>
                  </a:cubicBezTo>
                  <a:cubicBezTo>
                    <a:pt x="14667" y="3246"/>
                    <a:pt x="14933" y="1470"/>
                    <a:pt x="14267" y="583"/>
                  </a:cubicBezTo>
                  <a:cubicBezTo>
                    <a:pt x="13600" y="-305"/>
                    <a:pt x="12000" y="-305"/>
                    <a:pt x="9867" y="1470"/>
                  </a:cubicBezTo>
                  <a:cubicBezTo>
                    <a:pt x="7733" y="3246"/>
                    <a:pt x="5067" y="6796"/>
                    <a:pt x="3600" y="9459"/>
                  </a:cubicBezTo>
                  <a:cubicBezTo>
                    <a:pt x="2133" y="12122"/>
                    <a:pt x="1867" y="13898"/>
                    <a:pt x="2533" y="15821"/>
                  </a:cubicBezTo>
                  <a:cubicBezTo>
                    <a:pt x="3200" y="17744"/>
                    <a:pt x="4800" y="19816"/>
                    <a:pt x="8133" y="20555"/>
                  </a:cubicBezTo>
                  <a:cubicBezTo>
                    <a:pt x="11467" y="21295"/>
                    <a:pt x="16533" y="20703"/>
                    <a:pt x="21600" y="20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3480356" y="5180229"/>
              <a:ext cx="95251" cy="1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4985"/>
                  </a:moveTo>
                  <a:cubicBezTo>
                    <a:pt x="2880" y="4985"/>
                    <a:pt x="5760" y="4985"/>
                    <a:pt x="8880" y="6785"/>
                  </a:cubicBezTo>
                  <a:cubicBezTo>
                    <a:pt x="12000" y="8585"/>
                    <a:pt x="15360" y="12185"/>
                    <a:pt x="16800" y="14677"/>
                  </a:cubicBezTo>
                  <a:cubicBezTo>
                    <a:pt x="18240" y="17169"/>
                    <a:pt x="17760" y="18554"/>
                    <a:pt x="16320" y="19662"/>
                  </a:cubicBezTo>
                  <a:cubicBezTo>
                    <a:pt x="14880" y="20769"/>
                    <a:pt x="12480" y="21600"/>
                    <a:pt x="10800" y="21323"/>
                  </a:cubicBezTo>
                  <a:cubicBezTo>
                    <a:pt x="9120" y="21046"/>
                    <a:pt x="8160" y="19662"/>
                    <a:pt x="7680" y="17446"/>
                  </a:cubicBezTo>
                  <a:cubicBezTo>
                    <a:pt x="7200" y="15231"/>
                    <a:pt x="7200" y="12185"/>
                    <a:pt x="8400" y="9415"/>
                  </a:cubicBezTo>
                  <a:cubicBezTo>
                    <a:pt x="9600" y="6646"/>
                    <a:pt x="12000" y="4154"/>
                    <a:pt x="14400" y="2631"/>
                  </a:cubicBezTo>
                  <a:cubicBezTo>
                    <a:pt x="16800" y="1108"/>
                    <a:pt x="19200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3601006" y="5161179"/>
              <a:ext cx="16510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913"/>
                  </a:moveTo>
                  <a:cubicBezTo>
                    <a:pt x="1385" y="1521"/>
                    <a:pt x="2769" y="2130"/>
                    <a:pt x="4292" y="5020"/>
                  </a:cubicBezTo>
                  <a:cubicBezTo>
                    <a:pt x="5815" y="7910"/>
                    <a:pt x="7477" y="13082"/>
                    <a:pt x="8169" y="16428"/>
                  </a:cubicBezTo>
                  <a:cubicBezTo>
                    <a:pt x="8862" y="19775"/>
                    <a:pt x="8585" y="21296"/>
                    <a:pt x="8031" y="21448"/>
                  </a:cubicBezTo>
                  <a:cubicBezTo>
                    <a:pt x="7477" y="21600"/>
                    <a:pt x="6646" y="20383"/>
                    <a:pt x="7062" y="17341"/>
                  </a:cubicBezTo>
                  <a:cubicBezTo>
                    <a:pt x="7477" y="14299"/>
                    <a:pt x="9138" y="9431"/>
                    <a:pt x="11769" y="6237"/>
                  </a:cubicBezTo>
                  <a:cubicBezTo>
                    <a:pt x="14400" y="3042"/>
                    <a:pt x="18000" y="152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3764583" y="5175341"/>
              <a:ext cx="103124" cy="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0789" fill="norm" stroke="1" extrusionOk="0">
                  <a:moveTo>
                    <a:pt x="15863" y="1109"/>
                  </a:moveTo>
                  <a:cubicBezTo>
                    <a:pt x="13703" y="149"/>
                    <a:pt x="11543" y="-811"/>
                    <a:pt x="8735" y="1109"/>
                  </a:cubicBezTo>
                  <a:cubicBezTo>
                    <a:pt x="5927" y="3029"/>
                    <a:pt x="2471" y="7829"/>
                    <a:pt x="959" y="11429"/>
                  </a:cubicBezTo>
                  <a:cubicBezTo>
                    <a:pt x="-553" y="15029"/>
                    <a:pt x="-121" y="17429"/>
                    <a:pt x="1175" y="18869"/>
                  </a:cubicBezTo>
                  <a:cubicBezTo>
                    <a:pt x="2471" y="20309"/>
                    <a:pt x="4631" y="20789"/>
                    <a:pt x="7007" y="20789"/>
                  </a:cubicBezTo>
                  <a:cubicBezTo>
                    <a:pt x="9383" y="20789"/>
                    <a:pt x="11975" y="20309"/>
                    <a:pt x="14351" y="17429"/>
                  </a:cubicBezTo>
                  <a:cubicBezTo>
                    <a:pt x="16727" y="14549"/>
                    <a:pt x="18887" y="9269"/>
                    <a:pt x="21047" y="3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3867706" y="5072279"/>
              <a:ext cx="222251" cy="21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0695"/>
                  </a:moveTo>
                  <a:cubicBezTo>
                    <a:pt x="617" y="9856"/>
                    <a:pt x="1234" y="9017"/>
                    <a:pt x="2057" y="8703"/>
                  </a:cubicBezTo>
                  <a:cubicBezTo>
                    <a:pt x="2880" y="8388"/>
                    <a:pt x="3909" y="8598"/>
                    <a:pt x="5143" y="9856"/>
                  </a:cubicBezTo>
                  <a:cubicBezTo>
                    <a:pt x="6377" y="11115"/>
                    <a:pt x="7817" y="13421"/>
                    <a:pt x="8640" y="15204"/>
                  </a:cubicBezTo>
                  <a:cubicBezTo>
                    <a:pt x="9463" y="16986"/>
                    <a:pt x="9669" y="18245"/>
                    <a:pt x="9669" y="19398"/>
                  </a:cubicBezTo>
                  <a:cubicBezTo>
                    <a:pt x="9669" y="20551"/>
                    <a:pt x="9463" y="21600"/>
                    <a:pt x="9154" y="21495"/>
                  </a:cubicBezTo>
                  <a:cubicBezTo>
                    <a:pt x="8846" y="21390"/>
                    <a:pt x="8434" y="20132"/>
                    <a:pt x="9154" y="16986"/>
                  </a:cubicBezTo>
                  <a:cubicBezTo>
                    <a:pt x="9874" y="13841"/>
                    <a:pt x="11726" y="8808"/>
                    <a:pt x="13989" y="5662"/>
                  </a:cubicBezTo>
                  <a:cubicBezTo>
                    <a:pt x="16251" y="2517"/>
                    <a:pt x="18926" y="12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4668232" y="5154829"/>
              <a:ext cx="202775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630" y="0"/>
                  </a:moveTo>
                  <a:cubicBezTo>
                    <a:pt x="630" y="6214"/>
                    <a:pt x="630" y="12427"/>
                    <a:pt x="518" y="16274"/>
                  </a:cubicBezTo>
                  <a:cubicBezTo>
                    <a:pt x="405" y="20121"/>
                    <a:pt x="180" y="21600"/>
                    <a:pt x="68" y="21600"/>
                  </a:cubicBezTo>
                  <a:cubicBezTo>
                    <a:pt x="-45" y="21600"/>
                    <a:pt x="-45" y="20121"/>
                    <a:pt x="293" y="17162"/>
                  </a:cubicBezTo>
                  <a:cubicBezTo>
                    <a:pt x="630" y="14203"/>
                    <a:pt x="1305" y="9764"/>
                    <a:pt x="1980" y="6953"/>
                  </a:cubicBezTo>
                  <a:cubicBezTo>
                    <a:pt x="2655" y="4142"/>
                    <a:pt x="3330" y="2959"/>
                    <a:pt x="4230" y="2071"/>
                  </a:cubicBezTo>
                  <a:cubicBezTo>
                    <a:pt x="5130" y="1184"/>
                    <a:pt x="6255" y="592"/>
                    <a:pt x="7155" y="888"/>
                  </a:cubicBezTo>
                  <a:cubicBezTo>
                    <a:pt x="8055" y="1184"/>
                    <a:pt x="8730" y="2367"/>
                    <a:pt x="9068" y="3699"/>
                  </a:cubicBezTo>
                  <a:cubicBezTo>
                    <a:pt x="9405" y="5030"/>
                    <a:pt x="9405" y="6510"/>
                    <a:pt x="9630" y="6510"/>
                  </a:cubicBezTo>
                  <a:cubicBezTo>
                    <a:pt x="9855" y="6510"/>
                    <a:pt x="10305" y="5030"/>
                    <a:pt x="11318" y="3551"/>
                  </a:cubicBezTo>
                  <a:cubicBezTo>
                    <a:pt x="12330" y="2071"/>
                    <a:pt x="13905" y="592"/>
                    <a:pt x="14918" y="592"/>
                  </a:cubicBezTo>
                  <a:cubicBezTo>
                    <a:pt x="15930" y="592"/>
                    <a:pt x="16380" y="2071"/>
                    <a:pt x="17393" y="4734"/>
                  </a:cubicBezTo>
                  <a:cubicBezTo>
                    <a:pt x="18405" y="7397"/>
                    <a:pt x="19980" y="11244"/>
                    <a:pt x="21555" y="15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4883061" y="5165648"/>
              <a:ext cx="127646" cy="11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0798" fill="norm" stroke="1" extrusionOk="0">
                  <a:moveTo>
                    <a:pt x="6377" y="7419"/>
                  </a:moveTo>
                  <a:cubicBezTo>
                    <a:pt x="7770" y="8597"/>
                    <a:pt x="9164" y="9775"/>
                    <a:pt x="10732" y="9775"/>
                  </a:cubicBezTo>
                  <a:cubicBezTo>
                    <a:pt x="12299" y="9775"/>
                    <a:pt x="14041" y="8597"/>
                    <a:pt x="15261" y="6829"/>
                  </a:cubicBezTo>
                  <a:cubicBezTo>
                    <a:pt x="16480" y="5062"/>
                    <a:pt x="17177" y="2706"/>
                    <a:pt x="16654" y="1331"/>
                  </a:cubicBezTo>
                  <a:cubicBezTo>
                    <a:pt x="16132" y="-43"/>
                    <a:pt x="14390" y="-436"/>
                    <a:pt x="11951" y="546"/>
                  </a:cubicBezTo>
                  <a:cubicBezTo>
                    <a:pt x="9512" y="1528"/>
                    <a:pt x="6377" y="3884"/>
                    <a:pt x="4286" y="6437"/>
                  </a:cubicBezTo>
                  <a:cubicBezTo>
                    <a:pt x="2196" y="8989"/>
                    <a:pt x="1151" y="11739"/>
                    <a:pt x="454" y="14291"/>
                  </a:cubicBezTo>
                  <a:cubicBezTo>
                    <a:pt x="-243" y="16844"/>
                    <a:pt x="-591" y="19200"/>
                    <a:pt x="2893" y="20182"/>
                  </a:cubicBezTo>
                  <a:cubicBezTo>
                    <a:pt x="6377" y="21164"/>
                    <a:pt x="13693" y="20771"/>
                    <a:pt x="21009" y="20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5098393" y="4938929"/>
              <a:ext cx="96464" cy="31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56" fill="norm" stroke="1" extrusionOk="0">
                  <a:moveTo>
                    <a:pt x="17174" y="0"/>
                  </a:moveTo>
                  <a:cubicBezTo>
                    <a:pt x="12478" y="3795"/>
                    <a:pt x="7783" y="7589"/>
                    <a:pt x="4730" y="10873"/>
                  </a:cubicBezTo>
                  <a:cubicBezTo>
                    <a:pt x="1678" y="14157"/>
                    <a:pt x="270" y="16930"/>
                    <a:pt x="35" y="18681"/>
                  </a:cubicBezTo>
                  <a:cubicBezTo>
                    <a:pt x="-200" y="20432"/>
                    <a:pt x="739" y="21162"/>
                    <a:pt x="3791" y="21381"/>
                  </a:cubicBezTo>
                  <a:cubicBezTo>
                    <a:pt x="6843" y="21600"/>
                    <a:pt x="12009" y="21308"/>
                    <a:pt x="15296" y="20870"/>
                  </a:cubicBezTo>
                  <a:cubicBezTo>
                    <a:pt x="18583" y="20432"/>
                    <a:pt x="19991" y="19849"/>
                    <a:pt x="21400" y="19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5064591" y="5078629"/>
              <a:ext cx="301716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139" y="7290"/>
                  </a:moveTo>
                  <a:cubicBezTo>
                    <a:pt x="535" y="6480"/>
                    <a:pt x="-69" y="5670"/>
                    <a:pt x="7" y="5130"/>
                  </a:cubicBezTo>
                  <a:cubicBezTo>
                    <a:pt x="82" y="4590"/>
                    <a:pt x="837" y="4320"/>
                    <a:pt x="2801" y="4050"/>
                  </a:cubicBezTo>
                  <a:cubicBezTo>
                    <a:pt x="4765" y="3780"/>
                    <a:pt x="7937" y="3510"/>
                    <a:pt x="9976" y="3105"/>
                  </a:cubicBezTo>
                  <a:cubicBezTo>
                    <a:pt x="12015" y="2700"/>
                    <a:pt x="12921" y="2160"/>
                    <a:pt x="13752" y="1890"/>
                  </a:cubicBezTo>
                  <a:cubicBezTo>
                    <a:pt x="14583" y="1620"/>
                    <a:pt x="15338" y="1620"/>
                    <a:pt x="16169" y="3105"/>
                  </a:cubicBezTo>
                  <a:cubicBezTo>
                    <a:pt x="17000" y="4590"/>
                    <a:pt x="17906" y="7560"/>
                    <a:pt x="18359" y="9855"/>
                  </a:cubicBezTo>
                  <a:cubicBezTo>
                    <a:pt x="18812" y="12150"/>
                    <a:pt x="18812" y="13770"/>
                    <a:pt x="18812" y="15255"/>
                  </a:cubicBezTo>
                  <a:cubicBezTo>
                    <a:pt x="18812" y="16740"/>
                    <a:pt x="18812" y="18090"/>
                    <a:pt x="18510" y="19305"/>
                  </a:cubicBezTo>
                  <a:cubicBezTo>
                    <a:pt x="18208" y="20520"/>
                    <a:pt x="17604" y="21600"/>
                    <a:pt x="17075" y="21600"/>
                  </a:cubicBezTo>
                  <a:cubicBezTo>
                    <a:pt x="16546" y="21600"/>
                    <a:pt x="16093" y="20520"/>
                    <a:pt x="15942" y="18495"/>
                  </a:cubicBezTo>
                  <a:cubicBezTo>
                    <a:pt x="15791" y="16470"/>
                    <a:pt x="15942" y="13500"/>
                    <a:pt x="16924" y="10260"/>
                  </a:cubicBezTo>
                  <a:cubicBezTo>
                    <a:pt x="17906" y="7020"/>
                    <a:pt x="19718" y="3510"/>
                    <a:pt x="215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5398056" y="5116729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5436156" y="5046879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5484839" y="5149932"/>
              <a:ext cx="167218" cy="125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15858" y="4073"/>
                  </a:moveTo>
                  <a:cubicBezTo>
                    <a:pt x="13124" y="2633"/>
                    <a:pt x="10390" y="1193"/>
                    <a:pt x="8203" y="473"/>
                  </a:cubicBezTo>
                  <a:cubicBezTo>
                    <a:pt x="6015" y="-247"/>
                    <a:pt x="4375" y="-247"/>
                    <a:pt x="2871" y="1193"/>
                  </a:cubicBezTo>
                  <a:cubicBezTo>
                    <a:pt x="1367" y="2633"/>
                    <a:pt x="0" y="5513"/>
                    <a:pt x="0" y="8933"/>
                  </a:cubicBezTo>
                  <a:cubicBezTo>
                    <a:pt x="0" y="12353"/>
                    <a:pt x="1367" y="16313"/>
                    <a:pt x="5195" y="18473"/>
                  </a:cubicBezTo>
                  <a:cubicBezTo>
                    <a:pt x="9023" y="20633"/>
                    <a:pt x="15311" y="20993"/>
                    <a:pt x="21600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3842306" y="5662829"/>
              <a:ext cx="342901" cy="17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7535"/>
                  </a:moveTo>
                  <a:cubicBezTo>
                    <a:pt x="133" y="6279"/>
                    <a:pt x="267" y="5023"/>
                    <a:pt x="1467" y="4144"/>
                  </a:cubicBezTo>
                  <a:cubicBezTo>
                    <a:pt x="2667" y="3265"/>
                    <a:pt x="4933" y="2763"/>
                    <a:pt x="7000" y="3265"/>
                  </a:cubicBezTo>
                  <a:cubicBezTo>
                    <a:pt x="9067" y="3767"/>
                    <a:pt x="10933" y="5274"/>
                    <a:pt x="12000" y="7786"/>
                  </a:cubicBezTo>
                  <a:cubicBezTo>
                    <a:pt x="13067" y="10298"/>
                    <a:pt x="13333" y="13814"/>
                    <a:pt x="13200" y="16200"/>
                  </a:cubicBezTo>
                  <a:cubicBezTo>
                    <a:pt x="13067" y="18586"/>
                    <a:pt x="12533" y="19842"/>
                    <a:pt x="11933" y="20595"/>
                  </a:cubicBezTo>
                  <a:cubicBezTo>
                    <a:pt x="11333" y="21349"/>
                    <a:pt x="10667" y="21600"/>
                    <a:pt x="10333" y="20595"/>
                  </a:cubicBezTo>
                  <a:cubicBezTo>
                    <a:pt x="10000" y="19591"/>
                    <a:pt x="10000" y="17330"/>
                    <a:pt x="10733" y="14442"/>
                  </a:cubicBezTo>
                  <a:cubicBezTo>
                    <a:pt x="11467" y="11553"/>
                    <a:pt x="12933" y="8037"/>
                    <a:pt x="14867" y="5526"/>
                  </a:cubicBezTo>
                  <a:cubicBezTo>
                    <a:pt x="16800" y="3014"/>
                    <a:pt x="19200" y="150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4173987" y="5684867"/>
              <a:ext cx="163620" cy="18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003" fill="norm" stroke="1" extrusionOk="0">
                  <a:moveTo>
                    <a:pt x="629" y="7018"/>
                  </a:moveTo>
                  <a:cubicBezTo>
                    <a:pt x="1722" y="6036"/>
                    <a:pt x="2816" y="5054"/>
                    <a:pt x="4183" y="3704"/>
                  </a:cubicBezTo>
                  <a:cubicBezTo>
                    <a:pt x="5550" y="2354"/>
                    <a:pt x="7191" y="636"/>
                    <a:pt x="7464" y="145"/>
                  </a:cubicBezTo>
                  <a:cubicBezTo>
                    <a:pt x="7738" y="-346"/>
                    <a:pt x="6644" y="390"/>
                    <a:pt x="5003" y="2722"/>
                  </a:cubicBezTo>
                  <a:cubicBezTo>
                    <a:pt x="3363" y="5054"/>
                    <a:pt x="1176" y="8981"/>
                    <a:pt x="355" y="12172"/>
                  </a:cubicBezTo>
                  <a:cubicBezTo>
                    <a:pt x="-465" y="15363"/>
                    <a:pt x="82" y="17818"/>
                    <a:pt x="2543" y="19290"/>
                  </a:cubicBezTo>
                  <a:cubicBezTo>
                    <a:pt x="5003" y="20763"/>
                    <a:pt x="9378" y="21254"/>
                    <a:pt x="12796" y="20886"/>
                  </a:cubicBezTo>
                  <a:cubicBezTo>
                    <a:pt x="16213" y="20518"/>
                    <a:pt x="18674" y="19290"/>
                    <a:pt x="21135" y="18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4270087" y="5772334"/>
              <a:ext cx="123727" cy="34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272" fill="norm" stroke="1" extrusionOk="0">
                  <a:moveTo>
                    <a:pt x="19044" y="1879"/>
                  </a:moveTo>
                  <a:cubicBezTo>
                    <a:pt x="19764" y="1220"/>
                    <a:pt x="20484" y="562"/>
                    <a:pt x="19944" y="232"/>
                  </a:cubicBezTo>
                  <a:cubicBezTo>
                    <a:pt x="19404" y="-97"/>
                    <a:pt x="17604" y="-97"/>
                    <a:pt x="15624" y="364"/>
                  </a:cubicBezTo>
                  <a:cubicBezTo>
                    <a:pt x="13644" y="825"/>
                    <a:pt x="11484" y="1747"/>
                    <a:pt x="11664" y="1944"/>
                  </a:cubicBezTo>
                  <a:cubicBezTo>
                    <a:pt x="11844" y="2142"/>
                    <a:pt x="14364" y="1615"/>
                    <a:pt x="15804" y="1747"/>
                  </a:cubicBezTo>
                  <a:cubicBezTo>
                    <a:pt x="17244" y="1879"/>
                    <a:pt x="17604" y="2669"/>
                    <a:pt x="18504" y="4974"/>
                  </a:cubicBezTo>
                  <a:cubicBezTo>
                    <a:pt x="19404" y="7279"/>
                    <a:pt x="20844" y="11098"/>
                    <a:pt x="21024" y="13732"/>
                  </a:cubicBezTo>
                  <a:cubicBezTo>
                    <a:pt x="21204" y="16366"/>
                    <a:pt x="20124" y="17815"/>
                    <a:pt x="18504" y="18869"/>
                  </a:cubicBezTo>
                  <a:cubicBezTo>
                    <a:pt x="16884" y="19923"/>
                    <a:pt x="14724" y="20581"/>
                    <a:pt x="12384" y="20976"/>
                  </a:cubicBezTo>
                  <a:cubicBezTo>
                    <a:pt x="10044" y="21371"/>
                    <a:pt x="7524" y="21503"/>
                    <a:pt x="5184" y="20515"/>
                  </a:cubicBezTo>
                  <a:cubicBezTo>
                    <a:pt x="2844" y="19527"/>
                    <a:pt x="684" y="17420"/>
                    <a:pt x="144" y="15905"/>
                  </a:cubicBezTo>
                  <a:cubicBezTo>
                    <a:pt x="-396" y="14391"/>
                    <a:pt x="684" y="13469"/>
                    <a:pt x="1764" y="12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4458256" y="5710636"/>
              <a:ext cx="127001" cy="14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4994"/>
                  </a:moveTo>
                  <a:cubicBezTo>
                    <a:pt x="1800" y="5602"/>
                    <a:pt x="3600" y="6211"/>
                    <a:pt x="5400" y="8340"/>
                  </a:cubicBezTo>
                  <a:cubicBezTo>
                    <a:pt x="7200" y="10470"/>
                    <a:pt x="9000" y="14121"/>
                    <a:pt x="9720" y="16859"/>
                  </a:cubicBezTo>
                  <a:cubicBezTo>
                    <a:pt x="10440" y="19597"/>
                    <a:pt x="10080" y="21422"/>
                    <a:pt x="9360" y="21270"/>
                  </a:cubicBezTo>
                  <a:cubicBezTo>
                    <a:pt x="8640" y="21118"/>
                    <a:pt x="7560" y="18988"/>
                    <a:pt x="7920" y="15490"/>
                  </a:cubicBezTo>
                  <a:cubicBezTo>
                    <a:pt x="8280" y="11991"/>
                    <a:pt x="10080" y="7123"/>
                    <a:pt x="11700" y="4233"/>
                  </a:cubicBezTo>
                  <a:cubicBezTo>
                    <a:pt x="13320" y="1343"/>
                    <a:pt x="14760" y="430"/>
                    <a:pt x="16380" y="126"/>
                  </a:cubicBezTo>
                  <a:cubicBezTo>
                    <a:pt x="18000" y="-178"/>
                    <a:pt x="19800" y="126"/>
                    <a:pt x="21600" y="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4585256" y="5718833"/>
              <a:ext cx="420232" cy="19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58" fill="norm" stroke="1" extrusionOk="0">
                  <a:moveTo>
                    <a:pt x="1612" y="7171"/>
                  </a:moveTo>
                  <a:cubicBezTo>
                    <a:pt x="2149" y="6467"/>
                    <a:pt x="2686" y="5762"/>
                    <a:pt x="3224" y="4471"/>
                  </a:cubicBezTo>
                  <a:cubicBezTo>
                    <a:pt x="3761" y="3180"/>
                    <a:pt x="4298" y="1301"/>
                    <a:pt x="4245" y="480"/>
                  </a:cubicBezTo>
                  <a:cubicBezTo>
                    <a:pt x="4191" y="-342"/>
                    <a:pt x="3546" y="-107"/>
                    <a:pt x="2740" y="1184"/>
                  </a:cubicBezTo>
                  <a:cubicBezTo>
                    <a:pt x="1934" y="2475"/>
                    <a:pt x="967" y="4823"/>
                    <a:pt x="430" y="7641"/>
                  </a:cubicBezTo>
                  <a:cubicBezTo>
                    <a:pt x="-108" y="10458"/>
                    <a:pt x="-215" y="13745"/>
                    <a:pt x="537" y="15975"/>
                  </a:cubicBezTo>
                  <a:cubicBezTo>
                    <a:pt x="1289" y="18206"/>
                    <a:pt x="2901" y="19380"/>
                    <a:pt x="4836" y="18441"/>
                  </a:cubicBezTo>
                  <a:cubicBezTo>
                    <a:pt x="6770" y="17501"/>
                    <a:pt x="9027" y="14449"/>
                    <a:pt x="10370" y="12336"/>
                  </a:cubicBezTo>
                  <a:cubicBezTo>
                    <a:pt x="11713" y="10223"/>
                    <a:pt x="12143" y="9049"/>
                    <a:pt x="12519" y="7523"/>
                  </a:cubicBezTo>
                  <a:cubicBezTo>
                    <a:pt x="12895" y="5997"/>
                    <a:pt x="13218" y="4119"/>
                    <a:pt x="13003" y="3297"/>
                  </a:cubicBezTo>
                  <a:cubicBezTo>
                    <a:pt x="12788" y="2475"/>
                    <a:pt x="12036" y="2710"/>
                    <a:pt x="11660" y="3415"/>
                  </a:cubicBezTo>
                  <a:cubicBezTo>
                    <a:pt x="11284" y="4119"/>
                    <a:pt x="11284" y="5293"/>
                    <a:pt x="11391" y="7054"/>
                  </a:cubicBezTo>
                  <a:cubicBezTo>
                    <a:pt x="11498" y="8815"/>
                    <a:pt x="11713" y="11162"/>
                    <a:pt x="11821" y="12923"/>
                  </a:cubicBezTo>
                  <a:cubicBezTo>
                    <a:pt x="11928" y="14684"/>
                    <a:pt x="11928" y="15858"/>
                    <a:pt x="11767" y="16915"/>
                  </a:cubicBezTo>
                  <a:cubicBezTo>
                    <a:pt x="11606" y="17971"/>
                    <a:pt x="11284" y="18910"/>
                    <a:pt x="10800" y="19732"/>
                  </a:cubicBezTo>
                  <a:cubicBezTo>
                    <a:pt x="10316" y="20554"/>
                    <a:pt x="9672" y="21258"/>
                    <a:pt x="9403" y="21023"/>
                  </a:cubicBezTo>
                  <a:cubicBezTo>
                    <a:pt x="9134" y="20788"/>
                    <a:pt x="9242" y="19615"/>
                    <a:pt x="10209" y="17736"/>
                  </a:cubicBezTo>
                  <a:cubicBezTo>
                    <a:pt x="11176" y="15858"/>
                    <a:pt x="13003" y="13275"/>
                    <a:pt x="14830" y="10928"/>
                  </a:cubicBezTo>
                  <a:cubicBezTo>
                    <a:pt x="16657" y="8580"/>
                    <a:pt x="18484" y="6467"/>
                    <a:pt x="19666" y="4941"/>
                  </a:cubicBezTo>
                  <a:cubicBezTo>
                    <a:pt x="20848" y="3415"/>
                    <a:pt x="21385" y="2475"/>
                    <a:pt x="21331" y="2123"/>
                  </a:cubicBezTo>
                  <a:cubicBezTo>
                    <a:pt x="21278" y="1771"/>
                    <a:pt x="20633" y="2006"/>
                    <a:pt x="19988" y="2358"/>
                  </a:cubicBezTo>
                  <a:cubicBezTo>
                    <a:pt x="19343" y="2710"/>
                    <a:pt x="18698" y="3180"/>
                    <a:pt x="18161" y="3884"/>
                  </a:cubicBezTo>
                  <a:cubicBezTo>
                    <a:pt x="17624" y="4588"/>
                    <a:pt x="17194" y="5528"/>
                    <a:pt x="16979" y="6584"/>
                  </a:cubicBezTo>
                  <a:cubicBezTo>
                    <a:pt x="16764" y="7641"/>
                    <a:pt x="16764" y="8815"/>
                    <a:pt x="17194" y="10693"/>
                  </a:cubicBezTo>
                  <a:cubicBezTo>
                    <a:pt x="17624" y="12571"/>
                    <a:pt x="18484" y="15154"/>
                    <a:pt x="18913" y="17032"/>
                  </a:cubicBezTo>
                  <a:cubicBezTo>
                    <a:pt x="19343" y="18910"/>
                    <a:pt x="19343" y="20084"/>
                    <a:pt x="19075" y="20671"/>
                  </a:cubicBezTo>
                  <a:cubicBezTo>
                    <a:pt x="18806" y="21258"/>
                    <a:pt x="18269" y="21258"/>
                    <a:pt x="17731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5036106" y="5789829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5112306" y="569457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5110589" y="5758079"/>
              <a:ext cx="71063" cy="10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069" fill="norm" stroke="1" extrusionOk="0">
                  <a:moveTo>
                    <a:pt x="19015" y="3967"/>
                  </a:moveTo>
                  <a:cubicBezTo>
                    <a:pt x="15929" y="3967"/>
                    <a:pt x="12843" y="3967"/>
                    <a:pt x="9757" y="4188"/>
                  </a:cubicBezTo>
                  <a:cubicBezTo>
                    <a:pt x="6672" y="4408"/>
                    <a:pt x="3586" y="4849"/>
                    <a:pt x="1735" y="6612"/>
                  </a:cubicBezTo>
                  <a:cubicBezTo>
                    <a:pt x="-117" y="8376"/>
                    <a:pt x="-734" y="11461"/>
                    <a:pt x="1117" y="14327"/>
                  </a:cubicBezTo>
                  <a:cubicBezTo>
                    <a:pt x="2969" y="17192"/>
                    <a:pt x="7289" y="19837"/>
                    <a:pt x="10992" y="20718"/>
                  </a:cubicBezTo>
                  <a:cubicBezTo>
                    <a:pt x="14695" y="21600"/>
                    <a:pt x="17780" y="20718"/>
                    <a:pt x="19323" y="19176"/>
                  </a:cubicBezTo>
                  <a:cubicBezTo>
                    <a:pt x="20866" y="17633"/>
                    <a:pt x="20866" y="15429"/>
                    <a:pt x="20557" y="12122"/>
                  </a:cubicBezTo>
                  <a:cubicBezTo>
                    <a:pt x="20249" y="8816"/>
                    <a:pt x="19632" y="4408"/>
                    <a:pt x="190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5226606" y="5732573"/>
              <a:ext cx="222251" cy="11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2" fill="norm" stroke="1" extrusionOk="0">
                  <a:moveTo>
                    <a:pt x="0" y="3429"/>
                  </a:moveTo>
                  <a:cubicBezTo>
                    <a:pt x="823" y="4566"/>
                    <a:pt x="1646" y="5703"/>
                    <a:pt x="2057" y="7408"/>
                  </a:cubicBezTo>
                  <a:cubicBezTo>
                    <a:pt x="2469" y="9114"/>
                    <a:pt x="2469" y="11387"/>
                    <a:pt x="2469" y="13471"/>
                  </a:cubicBezTo>
                  <a:cubicBezTo>
                    <a:pt x="2469" y="15556"/>
                    <a:pt x="2469" y="17450"/>
                    <a:pt x="2469" y="17450"/>
                  </a:cubicBezTo>
                  <a:cubicBezTo>
                    <a:pt x="2469" y="17450"/>
                    <a:pt x="2469" y="15556"/>
                    <a:pt x="3086" y="12903"/>
                  </a:cubicBezTo>
                  <a:cubicBezTo>
                    <a:pt x="3703" y="10250"/>
                    <a:pt x="4937" y="6840"/>
                    <a:pt x="7611" y="3998"/>
                  </a:cubicBezTo>
                  <a:cubicBezTo>
                    <a:pt x="10286" y="1156"/>
                    <a:pt x="14400" y="-1118"/>
                    <a:pt x="16971" y="587"/>
                  </a:cubicBezTo>
                  <a:cubicBezTo>
                    <a:pt x="19543" y="2293"/>
                    <a:pt x="20571" y="7977"/>
                    <a:pt x="21086" y="11956"/>
                  </a:cubicBezTo>
                  <a:cubicBezTo>
                    <a:pt x="21600" y="15935"/>
                    <a:pt x="21600" y="18208"/>
                    <a:pt x="21600" y="20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176104" y="1930305"/>
              <a:ext cx="119182" cy="44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91" fill="norm" stroke="1" extrusionOk="0">
                  <a:moveTo>
                    <a:pt x="10451" y="11301"/>
                  </a:moveTo>
                  <a:cubicBezTo>
                    <a:pt x="13058" y="13656"/>
                    <a:pt x="15665" y="16010"/>
                    <a:pt x="17341" y="17494"/>
                  </a:cubicBezTo>
                  <a:cubicBezTo>
                    <a:pt x="19017" y="18979"/>
                    <a:pt x="19761" y="19593"/>
                    <a:pt x="20320" y="20207"/>
                  </a:cubicBezTo>
                  <a:cubicBezTo>
                    <a:pt x="20879" y="20821"/>
                    <a:pt x="21251" y="21436"/>
                    <a:pt x="20692" y="21487"/>
                  </a:cubicBezTo>
                  <a:cubicBezTo>
                    <a:pt x="20134" y="21538"/>
                    <a:pt x="18644" y="21026"/>
                    <a:pt x="15851" y="19286"/>
                  </a:cubicBezTo>
                  <a:cubicBezTo>
                    <a:pt x="13058" y="17546"/>
                    <a:pt x="8961" y="14577"/>
                    <a:pt x="5982" y="11557"/>
                  </a:cubicBezTo>
                  <a:cubicBezTo>
                    <a:pt x="3003" y="8537"/>
                    <a:pt x="1141" y="5466"/>
                    <a:pt x="396" y="3674"/>
                  </a:cubicBezTo>
                  <a:cubicBezTo>
                    <a:pt x="-349" y="1883"/>
                    <a:pt x="23" y="1371"/>
                    <a:pt x="954" y="962"/>
                  </a:cubicBezTo>
                  <a:cubicBezTo>
                    <a:pt x="1885" y="552"/>
                    <a:pt x="3375" y="245"/>
                    <a:pt x="5051" y="92"/>
                  </a:cubicBezTo>
                  <a:cubicBezTo>
                    <a:pt x="6727" y="-62"/>
                    <a:pt x="8589" y="-62"/>
                    <a:pt x="10637" y="399"/>
                  </a:cubicBezTo>
                  <a:cubicBezTo>
                    <a:pt x="12685" y="859"/>
                    <a:pt x="14920" y="1781"/>
                    <a:pt x="15292" y="3111"/>
                  </a:cubicBezTo>
                  <a:cubicBezTo>
                    <a:pt x="15665" y="4442"/>
                    <a:pt x="14175" y="6183"/>
                    <a:pt x="12685" y="7206"/>
                  </a:cubicBezTo>
                  <a:cubicBezTo>
                    <a:pt x="11196" y="8230"/>
                    <a:pt x="9706" y="8537"/>
                    <a:pt x="8217" y="8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277076" y="1925616"/>
              <a:ext cx="79081" cy="10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748" fill="norm" stroke="1" extrusionOk="0">
                  <a:moveTo>
                    <a:pt x="9300" y="14659"/>
                  </a:moveTo>
                  <a:cubicBezTo>
                    <a:pt x="10437" y="12118"/>
                    <a:pt x="11574" y="9577"/>
                    <a:pt x="11858" y="6824"/>
                  </a:cubicBezTo>
                  <a:cubicBezTo>
                    <a:pt x="12142" y="4071"/>
                    <a:pt x="11574" y="1106"/>
                    <a:pt x="10153" y="259"/>
                  </a:cubicBezTo>
                  <a:cubicBezTo>
                    <a:pt x="8732" y="-588"/>
                    <a:pt x="6458" y="683"/>
                    <a:pt x="4469" y="3436"/>
                  </a:cubicBezTo>
                  <a:cubicBezTo>
                    <a:pt x="2479" y="6188"/>
                    <a:pt x="774" y="10424"/>
                    <a:pt x="205" y="13600"/>
                  </a:cubicBezTo>
                  <a:cubicBezTo>
                    <a:pt x="-363" y="16777"/>
                    <a:pt x="205" y="18894"/>
                    <a:pt x="2479" y="19953"/>
                  </a:cubicBezTo>
                  <a:cubicBezTo>
                    <a:pt x="4753" y="21012"/>
                    <a:pt x="8732" y="21012"/>
                    <a:pt x="12142" y="19953"/>
                  </a:cubicBezTo>
                  <a:cubicBezTo>
                    <a:pt x="15553" y="18894"/>
                    <a:pt x="18395" y="16777"/>
                    <a:pt x="21237" y="14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343406" y="1871879"/>
              <a:ext cx="88539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1485" y="15187"/>
                  </a:moveTo>
                  <a:cubicBezTo>
                    <a:pt x="503" y="13500"/>
                    <a:pt x="-479" y="11812"/>
                    <a:pt x="257" y="10462"/>
                  </a:cubicBezTo>
                  <a:cubicBezTo>
                    <a:pt x="994" y="9112"/>
                    <a:pt x="3448" y="8100"/>
                    <a:pt x="5903" y="8100"/>
                  </a:cubicBezTo>
                  <a:cubicBezTo>
                    <a:pt x="8357" y="8100"/>
                    <a:pt x="10812" y="9112"/>
                    <a:pt x="13512" y="10969"/>
                  </a:cubicBezTo>
                  <a:cubicBezTo>
                    <a:pt x="16212" y="12825"/>
                    <a:pt x="19157" y="15525"/>
                    <a:pt x="20139" y="17719"/>
                  </a:cubicBezTo>
                  <a:cubicBezTo>
                    <a:pt x="21121" y="19912"/>
                    <a:pt x="20139" y="21600"/>
                    <a:pt x="18666" y="21600"/>
                  </a:cubicBezTo>
                  <a:cubicBezTo>
                    <a:pt x="17194" y="21600"/>
                    <a:pt x="15230" y="19912"/>
                    <a:pt x="14248" y="16875"/>
                  </a:cubicBezTo>
                  <a:cubicBezTo>
                    <a:pt x="13266" y="13838"/>
                    <a:pt x="13266" y="9450"/>
                    <a:pt x="14003" y="6412"/>
                  </a:cubicBezTo>
                  <a:cubicBezTo>
                    <a:pt x="14739" y="3375"/>
                    <a:pt x="16212" y="1687"/>
                    <a:pt x="176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469936" y="1865529"/>
              <a:ext cx="83071" cy="9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12" fill="norm" stroke="1" extrusionOk="0">
                  <a:moveTo>
                    <a:pt x="13093" y="0"/>
                  </a:moveTo>
                  <a:cubicBezTo>
                    <a:pt x="10393" y="460"/>
                    <a:pt x="7693" y="919"/>
                    <a:pt x="5263" y="3447"/>
                  </a:cubicBezTo>
                  <a:cubicBezTo>
                    <a:pt x="2833" y="5974"/>
                    <a:pt x="673" y="10570"/>
                    <a:pt x="133" y="14017"/>
                  </a:cubicBezTo>
                  <a:cubicBezTo>
                    <a:pt x="-407" y="17464"/>
                    <a:pt x="673" y="19762"/>
                    <a:pt x="3913" y="20681"/>
                  </a:cubicBezTo>
                  <a:cubicBezTo>
                    <a:pt x="7153" y="21600"/>
                    <a:pt x="12553" y="21140"/>
                    <a:pt x="15793" y="20681"/>
                  </a:cubicBezTo>
                  <a:cubicBezTo>
                    <a:pt x="19033" y="20221"/>
                    <a:pt x="20113" y="19762"/>
                    <a:pt x="21193" y="19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547450" y="1841849"/>
              <a:ext cx="157957" cy="123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965" fill="norm" stroke="1" extrusionOk="0">
                  <a:moveTo>
                    <a:pt x="5940" y="8347"/>
                  </a:moveTo>
                  <a:cubicBezTo>
                    <a:pt x="4500" y="8347"/>
                    <a:pt x="3060" y="8347"/>
                    <a:pt x="2052" y="9607"/>
                  </a:cubicBezTo>
                  <a:cubicBezTo>
                    <a:pt x="1044" y="10867"/>
                    <a:pt x="468" y="13387"/>
                    <a:pt x="180" y="15547"/>
                  </a:cubicBezTo>
                  <a:cubicBezTo>
                    <a:pt x="-108" y="17707"/>
                    <a:pt x="-108" y="19507"/>
                    <a:pt x="612" y="20407"/>
                  </a:cubicBezTo>
                  <a:cubicBezTo>
                    <a:pt x="1332" y="21307"/>
                    <a:pt x="2772" y="21307"/>
                    <a:pt x="4932" y="18967"/>
                  </a:cubicBezTo>
                  <a:cubicBezTo>
                    <a:pt x="7092" y="16627"/>
                    <a:pt x="9972" y="11947"/>
                    <a:pt x="11700" y="8707"/>
                  </a:cubicBezTo>
                  <a:cubicBezTo>
                    <a:pt x="13428" y="5467"/>
                    <a:pt x="14004" y="3667"/>
                    <a:pt x="14148" y="3667"/>
                  </a:cubicBezTo>
                  <a:cubicBezTo>
                    <a:pt x="14292" y="3667"/>
                    <a:pt x="14004" y="5467"/>
                    <a:pt x="14004" y="7807"/>
                  </a:cubicBezTo>
                  <a:cubicBezTo>
                    <a:pt x="14004" y="10147"/>
                    <a:pt x="14292" y="13027"/>
                    <a:pt x="14292" y="13567"/>
                  </a:cubicBezTo>
                  <a:cubicBezTo>
                    <a:pt x="14292" y="14107"/>
                    <a:pt x="14004" y="12307"/>
                    <a:pt x="13716" y="10327"/>
                  </a:cubicBezTo>
                  <a:cubicBezTo>
                    <a:pt x="13428" y="8347"/>
                    <a:pt x="13140" y="6187"/>
                    <a:pt x="13284" y="4207"/>
                  </a:cubicBezTo>
                  <a:cubicBezTo>
                    <a:pt x="13428" y="2227"/>
                    <a:pt x="14004" y="427"/>
                    <a:pt x="15012" y="67"/>
                  </a:cubicBezTo>
                  <a:cubicBezTo>
                    <a:pt x="16020" y="-293"/>
                    <a:pt x="17460" y="787"/>
                    <a:pt x="18612" y="3307"/>
                  </a:cubicBezTo>
                  <a:cubicBezTo>
                    <a:pt x="19764" y="5827"/>
                    <a:pt x="20628" y="9787"/>
                    <a:pt x="21492" y="13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749856" y="1630579"/>
              <a:ext cx="438151" cy="38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0"/>
                  </a:moveTo>
                  <a:cubicBezTo>
                    <a:pt x="0" y="3187"/>
                    <a:pt x="0" y="6374"/>
                    <a:pt x="157" y="8380"/>
                  </a:cubicBezTo>
                  <a:cubicBezTo>
                    <a:pt x="313" y="10387"/>
                    <a:pt x="626" y="11213"/>
                    <a:pt x="939" y="11862"/>
                  </a:cubicBezTo>
                  <a:cubicBezTo>
                    <a:pt x="1252" y="12511"/>
                    <a:pt x="1565" y="12984"/>
                    <a:pt x="1878" y="12984"/>
                  </a:cubicBezTo>
                  <a:cubicBezTo>
                    <a:pt x="2191" y="12984"/>
                    <a:pt x="2504" y="12511"/>
                    <a:pt x="2452" y="12098"/>
                  </a:cubicBezTo>
                  <a:cubicBezTo>
                    <a:pt x="2400" y="11685"/>
                    <a:pt x="1983" y="11331"/>
                    <a:pt x="2035" y="10977"/>
                  </a:cubicBezTo>
                  <a:cubicBezTo>
                    <a:pt x="2087" y="10623"/>
                    <a:pt x="2609" y="10269"/>
                    <a:pt x="3130" y="9856"/>
                  </a:cubicBezTo>
                  <a:cubicBezTo>
                    <a:pt x="3652" y="9443"/>
                    <a:pt x="4174" y="8970"/>
                    <a:pt x="4643" y="8439"/>
                  </a:cubicBezTo>
                  <a:cubicBezTo>
                    <a:pt x="5113" y="7908"/>
                    <a:pt x="5530" y="7318"/>
                    <a:pt x="5635" y="7318"/>
                  </a:cubicBezTo>
                  <a:cubicBezTo>
                    <a:pt x="5739" y="7318"/>
                    <a:pt x="5530" y="7908"/>
                    <a:pt x="5374" y="8498"/>
                  </a:cubicBezTo>
                  <a:cubicBezTo>
                    <a:pt x="5217" y="9089"/>
                    <a:pt x="5113" y="9679"/>
                    <a:pt x="5322" y="10092"/>
                  </a:cubicBezTo>
                  <a:cubicBezTo>
                    <a:pt x="5530" y="10505"/>
                    <a:pt x="6052" y="10741"/>
                    <a:pt x="6574" y="10859"/>
                  </a:cubicBezTo>
                  <a:cubicBezTo>
                    <a:pt x="7096" y="10977"/>
                    <a:pt x="7617" y="10977"/>
                    <a:pt x="8296" y="10564"/>
                  </a:cubicBezTo>
                  <a:cubicBezTo>
                    <a:pt x="8974" y="10151"/>
                    <a:pt x="9809" y="9325"/>
                    <a:pt x="10383" y="8675"/>
                  </a:cubicBezTo>
                  <a:cubicBezTo>
                    <a:pt x="10957" y="8026"/>
                    <a:pt x="11270" y="7554"/>
                    <a:pt x="11478" y="7023"/>
                  </a:cubicBezTo>
                  <a:cubicBezTo>
                    <a:pt x="11687" y="6492"/>
                    <a:pt x="11791" y="5902"/>
                    <a:pt x="11583" y="5607"/>
                  </a:cubicBezTo>
                  <a:cubicBezTo>
                    <a:pt x="11374" y="5311"/>
                    <a:pt x="10852" y="5311"/>
                    <a:pt x="10383" y="5548"/>
                  </a:cubicBezTo>
                  <a:cubicBezTo>
                    <a:pt x="9913" y="5784"/>
                    <a:pt x="9496" y="6256"/>
                    <a:pt x="9183" y="6787"/>
                  </a:cubicBezTo>
                  <a:cubicBezTo>
                    <a:pt x="8870" y="7318"/>
                    <a:pt x="8661" y="7908"/>
                    <a:pt x="8817" y="8262"/>
                  </a:cubicBezTo>
                  <a:cubicBezTo>
                    <a:pt x="8974" y="8616"/>
                    <a:pt x="9496" y="8734"/>
                    <a:pt x="10017" y="8616"/>
                  </a:cubicBezTo>
                  <a:cubicBezTo>
                    <a:pt x="10539" y="8498"/>
                    <a:pt x="11061" y="8144"/>
                    <a:pt x="11478" y="8321"/>
                  </a:cubicBezTo>
                  <a:cubicBezTo>
                    <a:pt x="11896" y="8498"/>
                    <a:pt x="12209" y="9207"/>
                    <a:pt x="12522" y="10859"/>
                  </a:cubicBezTo>
                  <a:cubicBezTo>
                    <a:pt x="12835" y="12511"/>
                    <a:pt x="13148" y="15108"/>
                    <a:pt x="13304" y="16702"/>
                  </a:cubicBezTo>
                  <a:cubicBezTo>
                    <a:pt x="13461" y="18295"/>
                    <a:pt x="13461" y="18885"/>
                    <a:pt x="13200" y="19534"/>
                  </a:cubicBezTo>
                  <a:cubicBezTo>
                    <a:pt x="12939" y="20184"/>
                    <a:pt x="12417" y="20892"/>
                    <a:pt x="11896" y="21246"/>
                  </a:cubicBezTo>
                  <a:cubicBezTo>
                    <a:pt x="11374" y="21600"/>
                    <a:pt x="10852" y="21600"/>
                    <a:pt x="10539" y="21246"/>
                  </a:cubicBezTo>
                  <a:cubicBezTo>
                    <a:pt x="10226" y="20892"/>
                    <a:pt x="10122" y="20184"/>
                    <a:pt x="10278" y="18767"/>
                  </a:cubicBezTo>
                  <a:cubicBezTo>
                    <a:pt x="10435" y="17351"/>
                    <a:pt x="10852" y="15226"/>
                    <a:pt x="11843" y="12570"/>
                  </a:cubicBezTo>
                  <a:cubicBezTo>
                    <a:pt x="12835" y="9915"/>
                    <a:pt x="14400" y="6728"/>
                    <a:pt x="15235" y="4839"/>
                  </a:cubicBezTo>
                  <a:cubicBezTo>
                    <a:pt x="16070" y="2951"/>
                    <a:pt x="16174" y="2361"/>
                    <a:pt x="16070" y="2302"/>
                  </a:cubicBezTo>
                  <a:cubicBezTo>
                    <a:pt x="15965" y="2243"/>
                    <a:pt x="15652" y="2715"/>
                    <a:pt x="15391" y="3777"/>
                  </a:cubicBezTo>
                  <a:cubicBezTo>
                    <a:pt x="15130" y="4839"/>
                    <a:pt x="14922" y="6492"/>
                    <a:pt x="15078" y="7495"/>
                  </a:cubicBezTo>
                  <a:cubicBezTo>
                    <a:pt x="15235" y="8498"/>
                    <a:pt x="15757" y="8852"/>
                    <a:pt x="16904" y="8557"/>
                  </a:cubicBezTo>
                  <a:cubicBezTo>
                    <a:pt x="18052" y="8262"/>
                    <a:pt x="19826" y="7318"/>
                    <a:pt x="21600" y="6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568" name="Drawing"/>
          <p:cNvGrpSpPr/>
          <p:nvPr/>
        </p:nvGrpSpPr>
        <p:grpSpPr>
          <a:xfrm>
            <a:off x="4257920" y="2032000"/>
            <a:ext cx="6676781" cy="5918201"/>
            <a:chOff x="0" y="0"/>
            <a:chExt cx="6676779" cy="5918200"/>
          </a:xfrm>
        </p:grpSpPr>
        <p:sp>
          <p:nvSpPr>
            <p:cNvPr id="3487" name="Line"/>
            <p:cNvSpPr/>
            <p:nvPr/>
          </p:nvSpPr>
          <p:spPr>
            <a:xfrm>
              <a:off x="1069729" y="120650"/>
              <a:ext cx="38101" cy="41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0"/>
                  </a:moveTo>
                  <a:cubicBezTo>
                    <a:pt x="6000" y="3416"/>
                    <a:pt x="12000" y="6833"/>
                    <a:pt x="14400" y="10249"/>
                  </a:cubicBezTo>
                  <a:cubicBezTo>
                    <a:pt x="16800" y="13665"/>
                    <a:pt x="15600" y="17082"/>
                    <a:pt x="15600" y="19065"/>
                  </a:cubicBezTo>
                  <a:cubicBezTo>
                    <a:pt x="15600" y="21049"/>
                    <a:pt x="16800" y="21600"/>
                    <a:pt x="18000" y="21490"/>
                  </a:cubicBezTo>
                  <a:cubicBezTo>
                    <a:pt x="19200" y="21380"/>
                    <a:pt x="20400" y="20608"/>
                    <a:pt x="21600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1248805" y="197691"/>
              <a:ext cx="246375" cy="276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34" fill="norm" stroke="1" extrusionOk="0">
                  <a:moveTo>
                    <a:pt x="19274" y="3346"/>
                  </a:moveTo>
                  <a:cubicBezTo>
                    <a:pt x="19827" y="2371"/>
                    <a:pt x="20381" y="1397"/>
                    <a:pt x="20104" y="747"/>
                  </a:cubicBezTo>
                  <a:cubicBezTo>
                    <a:pt x="19827" y="98"/>
                    <a:pt x="18720" y="-227"/>
                    <a:pt x="16043" y="179"/>
                  </a:cubicBezTo>
                  <a:cubicBezTo>
                    <a:pt x="13366" y="585"/>
                    <a:pt x="9120" y="1722"/>
                    <a:pt x="6443" y="2940"/>
                  </a:cubicBezTo>
                  <a:cubicBezTo>
                    <a:pt x="3766" y="4158"/>
                    <a:pt x="2658" y="5457"/>
                    <a:pt x="2012" y="6513"/>
                  </a:cubicBezTo>
                  <a:cubicBezTo>
                    <a:pt x="1366" y="7568"/>
                    <a:pt x="1181" y="8381"/>
                    <a:pt x="1458" y="9193"/>
                  </a:cubicBezTo>
                  <a:cubicBezTo>
                    <a:pt x="1735" y="10005"/>
                    <a:pt x="2474" y="10817"/>
                    <a:pt x="3766" y="11223"/>
                  </a:cubicBezTo>
                  <a:cubicBezTo>
                    <a:pt x="5058" y="11629"/>
                    <a:pt x="6904" y="11629"/>
                    <a:pt x="8289" y="11629"/>
                  </a:cubicBezTo>
                  <a:cubicBezTo>
                    <a:pt x="9674" y="11629"/>
                    <a:pt x="10597" y="11629"/>
                    <a:pt x="10504" y="11710"/>
                  </a:cubicBezTo>
                  <a:cubicBezTo>
                    <a:pt x="10412" y="11791"/>
                    <a:pt x="9304" y="11953"/>
                    <a:pt x="7643" y="12847"/>
                  </a:cubicBezTo>
                  <a:cubicBezTo>
                    <a:pt x="5981" y="13740"/>
                    <a:pt x="3766" y="15364"/>
                    <a:pt x="2381" y="16501"/>
                  </a:cubicBezTo>
                  <a:cubicBezTo>
                    <a:pt x="997" y="17638"/>
                    <a:pt x="443" y="18287"/>
                    <a:pt x="166" y="19018"/>
                  </a:cubicBezTo>
                  <a:cubicBezTo>
                    <a:pt x="-111" y="19749"/>
                    <a:pt x="-111" y="20561"/>
                    <a:pt x="720" y="20967"/>
                  </a:cubicBezTo>
                  <a:cubicBezTo>
                    <a:pt x="1551" y="21373"/>
                    <a:pt x="3212" y="21373"/>
                    <a:pt x="6812" y="20561"/>
                  </a:cubicBezTo>
                  <a:cubicBezTo>
                    <a:pt x="10412" y="19749"/>
                    <a:pt x="15951" y="18125"/>
                    <a:pt x="21489" y="16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1615829" y="47624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1594262" y="337400"/>
              <a:ext cx="55626" cy="6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0909" fill="norm" stroke="1" extrusionOk="0">
                  <a:moveTo>
                    <a:pt x="7860" y="4031"/>
                  </a:moveTo>
                  <a:cubicBezTo>
                    <a:pt x="4774" y="6191"/>
                    <a:pt x="1688" y="8351"/>
                    <a:pt x="531" y="11231"/>
                  </a:cubicBezTo>
                  <a:cubicBezTo>
                    <a:pt x="-626" y="14111"/>
                    <a:pt x="145" y="17711"/>
                    <a:pt x="2460" y="19511"/>
                  </a:cubicBezTo>
                  <a:cubicBezTo>
                    <a:pt x="4774" y="21311"/>
                    <a:pt x="8631" y="21311"/>
                    <a:pt x="11717" y="19871"/>
                  </a:cubicBezTo>
                  <a:cubicBezTo>
                    <a:pt x="14803" y="18431"/>
                    <a:pt x="17117" y="15551"/>
                    <a:pt x="18660" y="11951"/>
                  </a:cubicBezTo>
                  <a:cubicBezTo>
                    <a:pt x="20203" y="8351"/>
                    <a:pt x="20974" y="4031"/>
                    <a:pt x="19431" y="1871"/>
                  </a:cubicBezTo>
                  <a:cubicBezTo>
                    <a:pt x="17888" y="-289"/>
                    <a:pt x="14031" y="-289"/>
                    <a:pt x="11331" y="431"/>
                  </a:cubicBezTo>
                  <a:cubicBezTo>
                    <a:pt x="8631" y="1151"/>
                    <a:pt x="7088" y="2591"/>
                    <a:pt x="5545" y="4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1390713" y="1719"/>
              <a:ext cx="155267" cy="10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69" fill="norm" stroke="1" extrusionOk="0">
                  <a:moveTo>
                    <a:pt x="3898" y="9631"/>
                  </a:moveTo>
                  <a:cubicBezTo>
                    <a:pt x="3315" y="12124"/>
                    <a:pt x="2731" y="14616"/>
                    <a:pt x="2001" y="16900"/>
                  </a:cubicBezTo>
                  <a:cubicBezTo>
                    <a:pt x="1271" y="19185"/>
                    <a:pt x="396" y="21262"/>
                    <a:pt x="104" y="21054"/>
                  </a:cubicBezTo>
                  <a:cubicBezTo>
                    <a:pt x="-188" y="20847"/>
                    <a:pt x="104" y="18354"/>
                    <a:pt x="1417" y="14824"/>
                  </a:cubicBezTo>
                  <a:cubicBezTo>
                    <a:pt x="2731" y="11293"/>
                    <a:pt x="5066" y="6724"/>
                    <a:pt x="6817" y="3816"/>
                  </a:cubicBezTo>
                  <a:cubicBezTo>
                    <a:pt x="8569" y="908"/>
                    <a:pt x="9736" y="-338"/>
                    <a:pt x="10904" y="77"/>
                  </a:cubicBezTo>
                  <a:cubicBezTo>
                    <a:pt x="12071" y="493"/>
                    <a:pt x="13239" y="2570"/>
                    <a:pt x="14990" y="6100"/>
                  </a:cubicBezTo>
                  <a:cubicBezTo>
                    <a:pt x="16742" y="9631"/>
                    <a:pt x="19077" y="14616"/>
                    <a:pt x="21412" y="19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1844429" y="57150"/>
              <a:ext cx="31751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516"/>
                    <a:pt x="8640" y="5031"/>
                    <a:pt x="11520" y="8154"/>
                  </a:cubicBezTo>
                  <a:cubicBezTo>
                    <a:pt x="14400" y="11277"/>
                    <a:pt x="15840" y="15007"/>
                    <a:pt x="17280" y="17349"/>
                  </a:cubicBezTo>
                  <a:cubicBezTo>
                    <a:pt x="18720" y="19692"/>
                    <a:pt x="20160" y="206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991789" y="737025"/>
              <a:ext cx="925756" cy="12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28" fill="norm" stroke="1" extrusionOk="0">
                  <a:moveTo>
                    <a:pt x="336" y="21528"/>
                  </a:moveTo>
                  <a:cubicBezTo>
                    <a:pt x="139" y="19728"/>
                    <a:pt x="-58" y="17928"/>
                    <a:pt x="16" y="16848"/>
                  </a:cubicBezTo>
                  <a:cubicBezTo>
                    <a:pt x="90" y="15768"/>
                    <a:pt x="434" y="15408"/>
                    <a:pt x="1541" y="14688"/>
                  </a:cubicBezTo>
                  <a:cubicBezTo>
                    <a:pt x="2648" y="13968"/>
                    <a:pt x="4518" y="12888"/>
                    <a:pt x="6363" y="11448"/>
                  </a:cubicBezTo>
                  <a:cubicBezTo>
                    <a:pt x="8208" y="10008"/>
                    <a:pt x="10029" y="8208"/>
                    <a:pt x="11775" y="6768"/>
                  </a:cubicBezTo>
                  <a:cubicBezTo>
                    <a:pt x="13522" y="5328"/>
                    <a:pt x="15195" y="4248"/>
                    <a:pt x="16573" y="3348"/>
                  </a:cubicBezTo>
                  <a:cubicBezTo>
                    <a:pt x="17950" y="2448"/>
                    <a:pt x="19033" y="1728"/>
                    <a:pt x="19721" y="1188"/>
                  </a:cubicBezTo>
                  <a:cubicBezTo>
                    <a:pt x="20410" y="648"/>
                    <a:pt x="20706" y="288"/>
                    <a:pt x="20976" y="108"/>
                  </a:cubicBezTo>
                  <a:cubicBezTo>
                    <a:pt x="21247" y="-72"/>
                    <a:pt x="21493" y="-72"/>
                    <a:pt x="21517" y="468"/>
                  </a:cubicBezTo>
                  <a:cubicBezTo>
                    <a:pt x="21542" y="1008"/>
                    <a:pt x="21345" y="2088"/>
                    <a:pt x="21148" y="3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1349129" y="946150"/>
              <a:ext cx="2349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1938"/>
                    <a:pt x="7395" y="3877"/>
                    <a:pt x="10411" y="6923"/>
                  </a:cubicBezTo>
                  <a:cubicBezTo>
                    <a:pt x="13427" y="9969"/>
                    <a:pt x="15762" y="14123"/>
                    <a:pt x="17514" y="16754"/>
                  </a:cubicBezTo>
                  <a:cubicBezTo>
                    <a:pt x="19265" y="19385"/>
                    <a:pt x="20432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1564466" y="924469"/>
              <a:ext cx="83114" cy="37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86" fill="norm" stroke="1" extrusionOk="0">
                  <a:moveTo>
                    <a:pt x="21204" y="518"/>
                  </a:moveTo>
                  <a:cubicBezTo>
                    <a:pt x="19044" y="152"/>
                    <a:pt x="16884" y="-214"/>
                    <a:pt x="14724" y="152"/>
                  </a:cubicBezTo>
                  <a:cubicBezTo>
                    <a:pt x="12564" y="518"/>
                    <a:pt x="10404" y="1617"/>
                    <a:pt x="8784" y="3996"/>
                  </a:cubicBezTo>
                  <a:cubicBezTo>
                    <a:pt x="7164" y="6376"/>
                    <a:pt x="6084" y="10037"/>
                    <a:pt x="4464" y="12844"/>
                  </a:cubicBezTo>
                  <a:cubicBezTo>
                    <a:pt x="2844" y="15650"/>
                    <a:pt x="684" y="17603"/>
                    <a:pt x="144" y="18884"/>
                  </a:cubicBezTo>
                  <a:cubicBezTo>
                    <a:pt x="-396" y="20166"/>
                    <a:pt x="684" y="20776"/>
                    <a:pt x="1764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1711079" y="1212850"/>
              <a:ext cx="317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600"/>
                    <a:pt x="2880" y="11200"/>
                    <a:pt x="6480" y="14800"/>
                  </a:cubicBezTo>
                  <a:cubicBezTo>
                    <a:pt x="10080" y="18400"/>
                    <a:pt x="15840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1731833" y="1054099"/>
              <a:ext cx="38649" cy="5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20" h="21243" fill="norm" stroke="1" extrusionOk="0">
                  <a:moveTo>
                    <a:pt x="12091" y="7200"/>
                  </a:moveTo>
                  <a:cubicBezTo>
                    <a:pt x="6691" y="9600"/>
                    <a:pt x="1291" y="12000"/>
                    <a:pt x="211" y="14800"/>
                  </a:cubicBezTo>
                  <a:cubicBezTo>
                    <a:pt x="-869" y="17600"/>
                    <a:pt x="2371" y="20800"/>
                    <a:pt x="6151" y="21200"/>
                  </a:cubicBezTo>
                  <a:cubicBezTo>
                    <a:pt x="9931" y="21600"/>
                    <a:pt x="14251" y="19200"/>
                    <a:pt x="16951" y="15600"/>
                  </a:cubicBezTo>
                  <a:cubicBezTo>
                    <a:pt x="19651" y="12000"/>
                    <a:pt x="20731" y="7200"/>
                    <a:pt x="18571" y="4400"/>
                  </a:cubicBezTo>
                  <a:cubicBezTo>
                    <a:pt x="16411" y="1600"/>
                    <a:pt x="11011" y="800"/>
                    <a:pt x="56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2358779" y="565149"/>
              <a:ext cx="184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2141"/>
                    <a:pt x="9434" y="4281"/>
                    <a:pt x="13034" y="7297"/>
                  </a:cubicBezTo>
                  <a:cubicBezTo>
                    <a:pt x="16634" y="10314"/>
                    <a:pt x="19117" y="14205"/>
                    <a:pt x="20359" y="16735"/>
                  </a:cubicBezTo>
                  <a:cubicBezTo>
                    <a:pt x="21600" y="19265"/>
                    <a:pt x="21600" y="20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2422279" y="571500"/>
              <a:ext cx="1079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084"/>
                    <a:pt x="13976" y="4168"/>
                    <a:pt x="10376" y="7768"/>
                  </a:cubicBezTo>
                  <a:cubicBezTo>
                    <a:pt x="6776" y="11368"/>
                    <a:pt x="3388" y="164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2688979" y="355600"/>
              <a:ext cx="31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547"/>
                    <a:pt x="10080" y="9095"/>
                    <a:pt x="6480" y="12695"/>
                  </a:cubicBezTo>
                  <a:cubicBezTo>
                    <a:pt x="2880" y="16295"/>
                    <a:pt x="1440" y="189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2849436" y="378482"/>
              <a:ext cx="89665" cy="16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3" h="20764" fill="norm" stroke="1" extrusionOk="0">
                  <a:moveTo>
                    <a:pt x="12573" y="1103"/>
                  </a:moveTo>
                  <a:cubicBezTo>
                    <a:pt x="10173" y="1366"/>
                    <a:pt x="7773" y="1630"/>
                    <a:pt x="5373" y="3737"/>
                  </a:cubicBezTo>
                  <a:cubicBezTo>
                    <a:pt x="2973" y="5845"/>
                    <a:pt x="573" y="9796"/>
                    <a:pt x="93" y="12957"/>
                  </a:cubicBezTo>
                  <a:cubicBezTo>
                    <a:pt x="-387" y="16118"/>
                    <a:pt x="1053" y="18488"/>
                    <a:pt x="2973" y="19806"/>
                  </a:cubicBezTo>
                  <a:cubicBezTo>
                    <a:pt x="4893" y="21123"/>
                    <a:pt x="7293" y="21386"/>
                    <a:pt x="10653" y="18620"/>
                  </a:cubicBezTo>
                  <a:cubicBezTo>
                    <a:pt x="14013" y="15854"/>
                    <a:pt x="18333" y="10059"/>
                    <a:pt x="19773" y="6503"/>
                  </a:cubicBezTo>
                  <a:cubicBezTo>
                    <a:pt x="21213" y="2947"/>
                    <a:pt x="19773" y="1630"/>
                    <a:pt x="16653" y="840"/>
                  </a:cubicBezTo>
                  <a:cubicBezTo>
                    <a:pt x="13533" y="49"/>
                    <a:pt x="8733" y="-214"/>
                    <a:pt x="5853" y="181"/>
                  </a:cubicBezTo>
                  <a:cubicBezTo>
                    <a:pt x="2973" y="576"/>
                    <a:pt x="2013" y="1630"/>
                    <a:pt x="1053" y="2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2997718" y="379106"/>
              <a:ext cx="112486" cy="14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0867" fill="norm" stroke="1" extrusionOk="0">
                  <a:moveTo>
                    <a:pt x="17797" y="280"/>
                  </a:moveTo>
                  <a:cubicBezTo>
                    <a:pt x="13168" y="-33"/>
                    <a:pt x="8539" y="-346"/>
                    <a:pt x="5454" y="906"/>
                  </a:cubicBezTo>
                  <a:cubicBezTo>
                    <a:pt x="2368" y="2158"/>
                    <a:pt x="825" y="4976"/>
                    <a:pt x="247" y="8106"/>
                  </a:cubicBezTo>
                  <a:cubicBezTo>
                    <a:pt x="-332" y="11237"/>
                    <a:pt x="54" y="14680"/>
                    <a:pt x="1982" y="17184"/>
                  </a:cubicBezTo>
                  <a:cubicBezTo>
                    <a:pt x="3911" y="19689"/>
                    <a:pt x="7382" y="21254"/>
                    <a:pt x="11047" y="20784"/>
                  </a:cubicBezTo>
                  <a:cubicBezTo>
                    <a:pt x="14711" y="20315"/>
                    <a:pt x="18568" y="17811"/>
                    <a:pt x="19918" y="14837"/>
                  </a:cubicBezTo>
                  <a:cubicBezTo>
                    <a:pt x="21268" y="11863"/>
                    <a:pt x="20111" y="8419"/>
                    <a:pt x="17989" y="6071"/>
                  </a:cubicBezTo>
                  <a:cubicBezTo>
                    <a:pt x="15868" y="3724"/>
                    <a:pt x="12782" y="2471"/>
                    <a:pt x="9697" y="1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721426" y="112559"/>
              <a:ext cx="316554" cy="122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56" fill="norm" stroke="1" extrusionOk="0">
                  <a:moveTo>
                    <a:pt x="11952" y="253"/>
                  </a:moveTo>
                  <a:cubicBezTo>
                    <a:pt x="11523" y="105"/>
                    <a:pt x="11094" y="-44"/>
                    <a:pt x="10521" y="12"/>
                  </a:cubicBezTo>
                  <a:cubicBezTo>
                    <a:pt x="9949" y="68"/>
                    <a:pt x="9234" y="328"/>
                    <a:pt x="8233" y="867"/>
                  </a:cubicBezTo>
                  <a:cubicBezTo>
                    <a:pt x="7231" y="1406"/>
                    <a:pt x="5944" y="2224"/>
                    <a:pt x="4585" y="3321"/>
                  </a:cubicBezTo>
                  <a:cubicBezTo>
                    <a:pt x="3226" y="4417"/>
                    <a:pt x="1796" y="5793"/>
                    <a:pt x="937" y="7168"/>
                  </a:cubicBezTo>
                  <a:cubicBezTo>
                    <a:pt x="79" y="8544"/>
                    <a:pt x="-207" y="9920"/>
                    <a:pt x="151" y="11258"/>
                  </a:cubicBezTo>
                  <a:cubicBezTo>
                    <a:pt x="508" y="12596"/>
                    <a:pt x="1510" y="13897"/>
                    <a:pt x="2797" y="15162"/>
                  </a:cubicBezTo>
                  <a:cubicBezTo>
                    <a:pt x="4084" y="16426"/>
                    <a:pt x="5658" y="17652"/>
                    <a:pt x="7875" y="18619"/>
                  </a:cubicBezTo>
                  <a:cubicBezTo>
                    <a:pt x="10092" y="19586"/>
                    <a:pt x="12953" y="20292"/>
                    <a:pt x="15314" y="20738"/>
                  </a:cubicBezTo>
                  <a:cubicBezTo>
                    <a:pt x="17674" y="21184"/>
                    <a:pt x="19533" y="21370"/>
                    <a:pt x="21393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3323979" y="0"/>
              <a:ext cx="302685" cy="122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0"/>
                  </a:moveTo>
                  <a:cubicBezTo>
                    <a:pt x="7703" y="224"/>
                    <a:pt x="9516" y="448"/>
                    <a:pt x="11404" y="1007"/>
                  </a:cubicBezTo>
                  <a:cubicBezTo>
                    <a:pt x="13292" y="1567"/>
                    <a:pt x="15256" y="2462"/>
                    <a:pt x="16766" y="3600"/>
                  </a:cubicBezTo>
                  <a:cubicBezTo>
                    <a:pt x="18277" y="4738"/>
                    <a:pt x="19334" y="6118"/>
                    <a:pt x="20165" y="7480"/>
                  </a:cubicBezTo>
                  <a:cubicBezTo>
                    <a:pt x="20996" y="8841"/>
                    <a:pt x="21600" y="10184"/>
                    <a:pt x="21600" y="11490"/>
                  </a:cubicBezTo>
                  <a:cubicBezTo>
                    <a:pt x="21600" y="12796"/>
                    <a:pt x="20996" y="14064"/>
                    <a:pt x="19636" y="15258"/>
                  </a:cubicBezTo>
                  <a:cubicBezTo>
                    <a:pt x="18277" y="16452"/>
                    <a:pt x="16162" y="17571"/>
                    <a:pt x="13141" y="18578"/>
                  </a:cubicBezTo>
                  <a:cubicBezTo>
                    <a:pt x="10120" y="19585"/>
                    <a:pt x="6193" y="20481"/>
                    <a:pt x="3852" y="20966"/>
                  </a:cubicBezTo>
                  <a:cubicBezTo>
                    <a:pt x="1510" y="21451"/>
                    <a:pt x="755" y="215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-1" y="486520"/>
              <a:ext cx="362551" cy="58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74" fill="norm" stroke="1" extrusionOk="0">
                  <a:moveTo>
                    <a:pt x="20654" y="1029"/>
                  </a:moveTo>
                  <a:cubicBezTo>
                    <a:pt x="21027" y="559"/>
                    <a:pt x="21399" y="90"/>
                    <a:pt x="21213" y="11"/>
                  </a:cubicBezTo>
                  <a:cubicBezTo>
                    <a:pt x="21027" y="-67"/>
                    <a:pt x="20282" y="246"/>
                    <a:pt x="18109" y="1146"/>
                  </a:cubicBezTo>
                  <a:cubicBezTo>
                    <a:pt x="15937" y="2046"/>
                    <a:pt x="12337" y="3533"/>
                    <a:pt x="9916" y="4629"/>
                  </a:cubicBezTo>
                  <a:cubicBezTo>
                    <a:pt x="7496" y="5724"/>
                    <a:pt x="6254" y="6429"/>
                    <a:pt x="5571" y="6976"/>
                  </a:cubicBezTo>
                  <a:cubicBezTo>
                    <a:pt x="4889" y="7524"/>
                    <a:pt x="4765" y="7916"/>
                    <a:pt x="5137" y="8150"/>
                  </a:cubicBezTo>
                  <a:cubicBezTo>
                    <a:pt x="5509" y="8385"/>
                    <a:pt x="6378" y="8463"/>
                    <a:pt x="8365" y="8503"/>
                  </a:cubicBezTo>
                  <a:cubicBezTo>
                    <a:pt x="10351" y="8542"/>
                    <a:pt x="13454" y="8542"/>
                    <a:pt x="15316" y="8581"/>
                  </a:cubicBezTo>
                  <a:cubicBezTo>
                    <a:pt x="17178" y="8620"/>
                    <a:pt x="17799" y="8698"/>
                    <a:pt x="18171" y="8933"/>
                  </a:cubicBezTo>
                  <a:cubicBezTo>
                    <a:pt x="18544" y="9168"/>
                    <a:pt x="18668" y="9559"/>
                    <a:pt x="17923" y="10303"/>
                  </a:cubicBezTo>
                  <a:cubicBezTo>
                    <a:pt x="17178" y="11046"/>
                    <a:pt x="15565" y="12142"/>
                    <a:pt x="13082" y="13629"/>
                  </a:cubicBezTo>
                  <a:cubicBezTo>
                    <a:pt x="10599" y="15116"/>
                    <a:pt x="7247" y="16994"/>
                    <a:pt x="5013" y="18246"/>
                  </a:cubicBezTo>
                  <a:cubicBezTo>
                    <a:pt x="2778" y="19498"/>
                    <a:pt x="1661" y="20124"/>
                    <a:pt x="916" y="20594"/>
                  </a:cubicBezTo>
                  <a:cubicBezTo>
                    <a:pt x="171" y="21063"/>
                    <a:pt x="-201" y="21376"/>
                    <a:pt x="109" y="21455"/>
                  </a:cubicBezTo>
                  <a:cubicBezTo>
                    <a:pt x="420" y="21533"/>
                    <a:pt x="1413" y="21376"/>
                    <a:pt x="3896" y="20829"/>
                  </a:cubicBezTo>
                  <a:cubicBezTo>
                    <a:pt x="6378" y="20281"/>
                    <a:pt x="10351" y="19342"/>
                    <a:pt x="13392" y="18794"/>
                  </a:cubicBezTo>
                  <a:cubicBezTo>
                    <a:pt x="16433" y="18246"/>
                    <a:pt x="18544" y="18090"/>
                    <a:pt x="20654" y="17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136279" y="122555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155329" y="1084109"/>
              <a:ext cx="38101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1200" y="11210"/>
                    <a:pt x="2400" y="2316"/>
                    <a:pt x="6000" y="410"/>
                  </a:cubicBezTo>
                  <a:cubicBezTo>
                    <a:pt x="9600" y="-1496"/>
                    <a:pt x="15600" y="3586"/>
                    <a:pt x="21600" y="8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225179" y="1156642"/>
              <a:ext cx="1016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400" y="10932"/>
                    <a:pt x="10800" y="1332"/>
                    <a:pt x="14400" y="132"/>
                  </a:cubicBezTo>
                  <a:cubicBezTo>
                    <a:pt x="18000" y="-1068"/>
                    <a:pt x="1980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218829" y="1200150"/>
              <a:ext cx="139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409329" y="1143000"/>
              <a:ext cx="1" cy="139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53729" y="339636"/>
              <a:ext cx="146051" cy="12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0" y="8757"/>
                  </a:moveTo>
                  <a:cubicBezTo>
                    <a:pt x="626" y="10472"/>
                    <a:pt x="1252" y="12186"/>
                    <a:pt x="1722" y="14586"/>
                  </a:cubicBezTo>
                  <a:cubicBezTo>
                    <a:pt x="2191" y="16986"/>
                    <a:pt x="2504" y="20072"/>
                    <a:pt x="2504" y="20757"/>
                  </a:cubicBezTo>
                  <a:cubicBezTo>
                    <a:pt x="2504" y="21443"/>
                    <a:pt x="2191" y="19729"/>
                    <a:pt x="2035" y="16472"/>
                  </a:cubicBezTo>
                  <a:cubicBezTo>
                    <a:pt x="1878" y="13214"/>
                    <a:pt x="1878" y="8414"/>
                    <a:pt x="3287" y="5157"/>
                  </a:cubicBezTo>
                  <a:cubicBezTo>
                    <a:pt x="4696" y="1900"/>
                    <a:pt x="7513" y="186"/>
                    <a:pt x="10643" y="14"/>
                  </a:cubicBezTo>
                  <a:cubicBezTo>
                    <a:pt x="13774" y="-157"/>
                    <a:pt x="17217" y="1214"/>
                    <a:pt x="19096" y="3614"/>
                  </a:cubicBezTo>
                  <a:cubicBezTo>
                    <a:pt x="20974" y="6014"/>
                    <a:pt x="21287" y="9443"/>
                    <a:pt x="21600" y="12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231529" y="1613164"/>
              <a:ext cx="3550782" cy="23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464" fill="norm" stroke="1" extrusionOk="0">
                  <a:moveTo>
                    <a:pt x="0" y="21194"/>
                  </a:moveTo>
                  <a:cubicBezTo>
                    <a:pt x="451" y="21385"/>
                    <a:pt x="901" y="21576"/>
                    <a:pt x="1345" y="21385"/>
                  </a:cubicBezTo>
                  <a:cubicBezTo>
                    <a:pt x="1789" y="21194"/>
                    <a:pt x="2227" y="20620"/>
                    <a:pt x="2716" y="19951"/>
                  </a:cubicBezTo>
                  <a:cubicBezTo>
                    <a:pt x="3205" y="19282"/>
                    <a:pt x="3746" y="18518"/>
                    <a:pt x="4293" y="17657"/>
                  </a:cubicBezTo>
                  <a:cubicBezTo>
                    <a:pt x="4840" y="16797"/>
                    <a:pt x="5394" y="15841"/>
                    <a:pt x="5896" y="14981"/>
                  </a:cubicBezTo>
                  <a:cubicBezTo>
                    <a:pt x="6398" y="14121"/>
                    <a:pt x="6848" y="13357"/>
                    <a:pt x="7331" y="12496"/>
                  </a:cubicBezTo>
                  <a:cubicBezTo>
                    <a:pt x="7814" y="11636"/>
                    <a:pt x="8328" y="10680"/>
                    <a:pt x="8773" y="9916"/>
                  </a:cubicBezTo>
                  <a:cubicBezTo>
                    <a:pt x="9217" y="9151"/>
                    <a:pt x="9590" y="8578"/>
                    <a:pt x="9970" y="8100"/>
                  </a:cubicBezTo>
                  <a:cubicBezTo>
                    <a:pt x="10349" y="7622"/>
                    <a:pt x="10736" y="7240"/>
                    <a:pt x="11135" y="6762"/>
                  </a:cubicBezTo>
                  <a:cubicBezTo>
                    <a:pt x="11534" y="6284"/>
                    <a:pt x="11946" y="5711"/>
                    <a:pt x="12358" y="5137"/>
                  </a:cubicBezTo>
                  <a:cubicBezTo>
                    <a:pt x="12769" y="4564"/>
                    <a:pt x="13181" y="3990"/>
                    <a:pt x="13671" y="3417"/>
                  </a:cubicBezTo>
                  <a:cubicBezTo>
                    <a:pt x="14160" y="2843"/>
                    <a:pt x="14726" y="2270"/>
                    <a:pt x="15267" y="1792"/>
                  </a:cubicBezTo>
                  <a:cubicBezTo>
                    <a:pt x="15807" y="1314"/>
                    <a:pt x="16322" y="932"/>
                    <a:pt x="16805" y="645"/>
                  </a:cubicBezTo>
                  <a:cubicBezTo>
                    <a:pt x="17288" y="358"/>
                    <a:pt x="17738" y="167"/>
                    <a:pt x="18208" y="72"/>
                  </a:cubicBezTo>
                  <a:cubicBezTo>
                    <a:pt x="18678" y="-24"/>
                    <a:pt x="19167" y="-24"/>
                    <a:pt x="19624" y="72"/>
                  </a:cubicBezTo>
                  <a:cubicBezTo>
                    <a:pt x="20081" y="167"/>
                    <a:pt x="20506" y="358"/>
                    <a:pt x="20808" y="454"/>
                  </a:cubicBezTo>
                  <a:cubicBezTo>
                    <a:pt x="21111" y="549"/>
                    <a:pt x="21291" y="549"/>
                    <a:pt x="21413" y="645"/>
                  </a:cubicBezTo>
                  <a:cubicBezTo>
                    <a:pt x="21536" y="741"/>
                    <a:pt x="21600" y="932"/>
                    <a:pt x="21594" y="1314"/>
                  </a:cubicBezTo>
                  <a:cubicBezTo>
                    <a:pt x="21587" y="1696"/>
                    <a:pt x="21510" y="2270"/>
                    <a:pt x="21433" y="2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2155579" y="1921247"/>
              <a:ext cx="212229" cy="30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99" fill="norm" stroke="1" extrusionOk="0">
                  <a:moveTo>
                    <a:pt x="0" y="6499"/>
                  </a:moveTo>
                  <a:cubicBezTo>
                    <a:pt x="428" y="10999"/>
                    <a:pt x="855" y="15499"/>
                    <a:pt x="1069" y="18124"/>
                  </a:cubicBezTo>
                  <a:cubicBezTo>
                    <a:pt x="1283" y="20749"/>
                    <a:pt x="1283" y="21499"/>
                    <a:pt x="1283" y="21499"/>
                  </a:cubicBezTo>
                  <a:cubicBezTo>
                    <a:pt x="1283" y="21499"/>
                    <a:pt x="1283" y="20749"/>
                    <a:pt x="1604" y="18124"/>
                  </a:cubicBezTo>
                  <a:cubicBezTo>
                    <a:pt x="1925" y="15499"/>
                    <a:pt x="2566" y="10999"/>
                    <a:pt x="4063" y="7699"/>
                  </a:cubicBezTo>
                  <a:cubicBezTo>
                    <a:pt x="5560" y="4399"/>
                    <a:pt x="7913" y="2299"/>
                    <a:pt x="10051" y="1174"/>
                  </a:cubicBezTo>
                  <a:cubicBezTo>
                    <a:pt x="12190" y="49"/>
                    <a:pt x="14115" y="-101"/>
                    <a:pt x="15612" y="49"/>
                  </a:cubicBezTo>
                  <a:cubicBezTo>
                    <a:pt x="17109" y="199"/>
                    <a:pt x="18178" y="649"/>
                    <a:pt x="19141" y="2524"/>
                  </a:cubicBezTo>
                  <a:cubicBezTo>
                    <a:pt x="20103" y="4399"/>
                    <a:pt x="20958" y="7699"/>
                    <a:pt x="21279" y="10399"/>
                  </a:cubicBezTo>
                  <a:cubicBezTo>
                    <a:pt x="21600" y="13099"/>
                    <a:pt x="21386" y="15199"/>
                    <a:pt x="21172" y="17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307729" y="3422650"/>
              <a:ext cx="9808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360"/>
                    <a:pt x="21600" y="6720"/>
                    <a:pt x="19440" y="10320"/>
                  </a:cubicBezTo>
                  <a:cubicBezTo>
                    <a:pt x="17280" y="13920"/>
                    <a:pt x="8640" y="177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66429" y="3909871"/>
              <a:ext cx="387351" cy="6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20801"/>
                  </a:moveTo>
                  <a:cubicBezTo>
                    <a:pt x="3895" y="13376"/>
                    <a:pt x="7790" y="5951"/>
                    <a:pt x="11390" y="2576"/>
                  </a:cubicBezTo>
                  <a:cubicBezTo>
                    <a:pt x="14990" y="-799"/>
                    <a:pt x="18295" y="-124"/>
                    <a:pt x="21600" y="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155755" y="4026565"/>
              <a:ext cx="240875" cy="30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260" fill="norm" stroke="1" extrusionOk="0">
                  <a:moveTo>
                    <a:pt x="3373" y="7448"/>
                  </a:moveTo>
                  <a:cubicBezTo>
                    <a:pt x="2425" y="9799"/>
                    <a:pt x="1478" y="12150"/>
                    <a:pt x="909" y="14207"/>
                  </a:cubicBezTo>
                  <a:cubicBezTo>
                    <a:pt x="341" y="16264"/>
                    <a:pt x="151" y="18027"/>
                    <a:pt x="57" y="19276"/>
                  </a:cubicBezTo>
                  <a:cubicBezTo>
                    <a:pt x="-38" y="20525"/>
                    <a:pt x="-38" y="21260"/>
                    <a:pt x="246" y="21260"/>
                  </a:cubicBezTo>
                  <a:cubicBezTo>
                    <a:pt x="530" y="21260"/>
                    <a:pt x="1099" y="20525"/>
                    <a:pt x="2520" y="17587"/>
                  </a:cubicBezTo>
                  <a:cubicBezTo>
                    <a:pt x="3941" y="14648"/>
                    <a:pt x="6215" y="9505"/>
                    <a:pt x="8394" y="6125"/>
                  </a:cubicBezTo>
                  <a:cubicBezTo>
                    <a:pt x="10573" y="2746"/>
                    <a:pt x="12657" y="1129"/>
                    <a:pt x="14267" y="395"/>
                  </a:cubicBezTo>
                  <a:cubicBezTo>
                    <a:pt x="15878" y="-340"/>
                    <a:pt x="17015" y="-193"/>
                    <a:pt x="18151" y="2084"/>
                  </a:cubicBezTo>
                  <a:cubicBezTo>
                    <a:pt x="19288" y="4362"/>
                    <a:pt x="20425" y="8770"/>
                    <a:pt x="21562" y="13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1116714" y="3430053"/>
              <a:ext cx="454666" cy="47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62" fill="norm" stroke="1" extrusionOk="0">
                  <a:moveTo>
                    <a:pt x="20485" y="1680"/>
                  </a:moveTo>
                  <a:cubicBezTo>
                    <a:pt x="20485" y="1008"/>
                    <a:pt x="20485" y="336"/>
                    <a:pt x="20236" y="96"/>
                  </a:cubicBezTo>
                  <a:cubicBezTo>
                    <a:pt x="19987" y="-144"/>
                    <a:pt x="19490" y="48"/>
                    <a:pt x="17897" y="864"/>
                  </a:cubicBezTo>
                  <a:cubicBezTo>
                    <a:pt x="16305" y="1680"/>
                    <a:pt x="13617" y="3120"/>
                    <a:pt x="10730" y="4560"/>
                  </a:cubicBezTo>
                  <a:cubicBezTo>
                    <a:pt x="7844" y="6000"/>
                    <a:pt x="4758" y="7440"/>
                    <a:pt x="3016" y="8304"/>
                  </a:cubicBezTo>
                  <a:cubicBezTo>
                    <a:pt x="1274" y="9168"/>
                    <a:pt x="876" y="9456"/>
                    <a:pt x="577" y="9840"/>
                  </a:cubicBezTo>
                  <a:cubicBezTo>
                    <a:pt x="279" y="10224"/>
                    <a:pt x="80" y="10704"/>
                    <a:pt x="229" y="11040"/>
                  </a:cubicBezTo>
                  <a:cubicBezTo>
                    <a:pt x="378" y="11376"/>
                    <a:pt x="876" y="11568"/>
                    <a:pt x="2369" y="12000"/>
                  </a:cubicBezTo>
                  <a:cubicBezTo>
                    <a:pt x="3862" y="12432"/>
                    <a:pt x="6351" y="13104"/>
                    <a:pt x="7645" y="13680"/>
                  </a:cubicBezTo>
                  <a:cubicBezTo>
                    <a:pt x="8939" y="14256"/>
                    <a:pt x="9038" y="14736"/>
                    <a:pt x="8292" y="15552"/>
                  </a:cubicBezTo>
                  <a:cubicBezTo>
                    <a:pt x="7545" y="16368"/>
                    <a:pt x="5952" y="17520"/>
                    <a:pt x="4857" y="18240"/>
                  </a:cubicBezTo>
                  <a:cubicBezTo>
                    <a:pt x="3763" y="18960"/>
                    <a:pt x="3165" y="19248"/>
                    <a:pt x="2319" y="19680"/>
                  </a:cubicBezTo>
                  <a:cubicBezTo>
                    <a:pt x="1473" y="20112"/>
                    <a:pt x="378" y="20688"/>
                    <a:pt x="80" y="21024"/>
                  </a:cubicBezTo>
                  <a:cubicBezTo>
                    <a:pt x="-219" y="21360"/>
                    <a:pt x="279" y="21456"/>
                    <a:pt x="2269" y="21264"/>
                  </a:cubicBezTo>
                  <a:cubicBezTo>
                    <a:pt x="4260" y="21072"/>
                    <a:pt x="7744" y="20592"/>
                    <a:pt x="10979" y="20304"/>
                  </a:cubicBezTo>
                  <a:cubicBezTo>
                    <a:pt x="14214" y="20016"/>
                    <a:pt x="17200" y="19920"/>
                    <a:pt x="18893" y="20016"/>
                  </a:cubicBezTo>
                  <a:cubicBezTo>
                    <a:pt x="20585" y="20112"/>
                    <a:pt x="20983" y="20400"/>
                    <a:pt x="21182" y="20592"/>
                  </a:cubicBezTo>
                  <a:cubicBezTo>
                    <a:pt x="21381" y="20784"/>
                    <a:pt x="21381" y="20880"/>
                    <a:pt x="21381" y="20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1164979" y="4152899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1177679" y="4025360"/>
              <a:ext cx="51933" cy="3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19530" fill="norm" stroke="1" extrusionOk="0">
                  <a:moveTo>
                    <a:pt x="0" y="16475"/>
                  </a:moveTo>
                  <a:cubicBezTo>
                    <a:pt x="4320" y="18635"/>
                    <a:pt x="8640" y="20795"/>
                    <a:pt x="12960" y="18635"/>
                  </a:cubicBezTo>
                  <a:cubicBezTo>
                    <a:pt x="17280" y="16475"/>
                    <a:pt x="21600" y="9995"/>
                    <a:pt x="21168" y="5675"/>
                  </a:cubicBezTo>
                  <a:cubicBezTo>
                    <a:pt x="20736" y="1355"/>
                    <a:pt x="15552" y="-805"/>
                    <a:pt x="11232" y="275"/>
                  </a:cubicBezTo>
                  <a:cubicBezTo>
                    <a:pt x="6912" y="1355"/>
                    <a:pt x="3456" y="5675"/>
                    <a:pt x="0" y="9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1298329" y="4156256"/>
              <a:ext cx="1270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400" y="1118"/>
                    <a:pt x="10800" y="-1582"/>
                    <a:pt x="14400" y="1118"/>
                  </a:cubicBezTo>
                  <a:cubicBezTo>
                    <a:pt x="18000" y="3818"/>
                    <a:pt x="1980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1260229" y="4203699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1558679" y="4133849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1279279" y="3156526"/>
              <a:ext cx="158751" cy="17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1" fill="norm" stroke="1" extrusionOk="0">
                  <a:moveTo>
                    <a:pt x="0" y="6713"/>
                  </a:moveTo>
                  <a:cubicBezTo>
                    <a:pt x="864" y="8973"/>
                    <a:pt x="1728" y="11234"/>
                    <a:pt x="2304" y="12992"/>
                  </a:cubicBezTo>
                  <a:cubicBezTo>
                    <a:pt x="2880" y="14750"/>
                    <a:pt x="3168" y="16006"/>
                    <a:pt x="3456" y="17513"/>
                  </a:cubicBezTo>
                  <a:cubicBezTo>
                    <a:pt x="3744" y="19020"/>
                    <a:pt x="4032" y="20778"/>
                    <a:pt x="4176" y="20903"/>
                  </a:cubicBezTo>
                  <a:cubicBezTo>
                    <a:pt x="4320" y="21029"/>
                    <a:pt x="4320" y="19522"/>
                    <a:pt x="4752" y="16759"/>
                  </a:cubicBezTo>
                  <a:cubicBezTo>
                    <a:pt x="5184" y="13996"/>
                    <a:pt x="6048" y="9978"/>
                    <a:pt x="7488" y="6964"/>
                  </a:cubicBezTo>
                  <a:cubicBezTo>
                    <a:pt x="8928" y="3950"/>
                    <a:pt x="10944" y="1941"/>
                    <a:pt x="12672" y="810"/>
                  </a:cubicBezTo>
                  <a:cubicBezTo>
                    <a:pt x="14400" y="-320"/>
                    <a:pt x="15840" y="-571"/>
                    <a:pt x="17136" y="2066"/>
                  </a:cubicBezTo>
                  <a:cubicBezTo>
                    <a:pt x="18432" y="4703"/>
                    <a:pt x="19584" y="10229"/>
                    <a:pt x="20304" y="13369"/>
                  </a:cubicBezTo>
                  <a:cubicBezTo>
                    <a:pt x="21024" y="16508"/>
                    <a:pt x="21312" y="17262"/>
                    <a:pt x="21600" y="18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2123829" y="3168650"/>
              <a:ext cx="571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871"/>
                    <a:pt x="8000" y="9741"/>
                    <a:pt x="11600" y="13341"/>
                  </a:cubicBezTo>
                  <a:cubicBezTo>
                    <a:pt x="15200" y="16941"/>
                    <a:pt x="18400" y="192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2250829" y="3145227"/>
              <a:ext cx="165101" cy="9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2" fill="norm" stroke="1" extrusionOk="0">
                  <a:moveTo>
                    <a:pt x="0" y="970"/>
                  </a:moveTo>
                  <a:cubicBezTo>
                    <a:pt x="1662" y="31"/>
                    <a:pt x="3323" y="-908"/>
                    <a:pt x="6231" y="1675"/>
                  </a:cubicBezTo>
                  <a:cubicBezTo>
                    <a:pt x="9138" y="4257"/>
                    <a:pt x="13292" y="10362"/>
                    <a:pt x="16062" y="14118"/>
                  </a:cubicBezTo>
                  <a:cubicBezTo>
                    <a:pt x="18831" y="17875"/>
                    <a:pt x="20215" y="19283"/>
                    <a:pt x="21600" y="20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2400600" y="3117850"/>
              <a:ext cx="59780" cy="23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91" fill="norm" stroke="1" extrusionOk="0">
                  <a:moveTo>
                    <a:pt x="21035" y="0"/>
                  </a:moveTo>
                  <a:cubicBezTo>
                    <a:pt x="15821" y="3221"/>
                    <a:pt x="10607" y="6442"/>
                    <a:pt x="7256" y="9568"/>
                  </a:cubicBezTo>
                  <a:cubicBezTo>
                    <a:pt x="3904" y="12695"/>
                    <a:pt x="2414" y="15726"/>
                    <a:pt x="1297" y="17811"/>
                  </a:cubicBezTo>
                  <a:cubicBezTo>
                    <a:pt x="180" y="19895"/>
                    <a:pt x="-565" y="21032"/>
                    <a:pt x="552" y="21316"/>
                  </a:cubicBezTo>
                  <a:cubicBezTo>
                    <a:pt x="1669" y="21600"/>
                    <a:pt x="4649" y="21032"/>
                    <a:pt x="7628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2517529" y="33147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2549279" y="32194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2796929" y="3238500"/>
              <a:ext cx="2286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000"/>
                    <a:pt x="1200" y="14400"/>
                    <a:pt x="3500" y="11700"/>
                  </a:cubicBezTo>
                  <a:cubicBezTo>
                    <a:pt x="5800" y="9000"/>
                    <a:pt x="9800" y="7200"/>
                    <a:pt x="13100" y="5400"/>
                  </a:cubicBezTo>
                  <a:cubicBezTo>
                    <a:pt x="16400" y="3600"/>
                    <a:pt x="190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3057279" y="3097493"/>
              <a:ext cx="146051" cy="12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226"/>
                  </a:moveTo>
                  <a:cubicBezTo>
                    <a:pt x="1565" y="-140"/>
                    <a:pt x="3130" y="-506"/>
                    <a:pt x="6730" y="2972"/>
                  </a:cubicBezTo>
                  <a:cubicBezTo>
                    <a:pt x="10330" y="6450"/>
                    <a:pt x="15965" y="13772"/>
                    <a:pt x="21600" y="21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3182284" y="3081451"/>
              <a:ext cx="103596" cy="27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65" fill="norm" stroke="1" extrusionOk="0">
                  <a:moveTo>
                    <a:pt x="21143" y="870"/>
                  </a:moveTo>
                  <a:cubicBezTo>
                    <a:pt x="18551" y="367"/>
                    <a:pt x="15959" y="-135"/>
                    <a:pt x="14015" y="32"/>
                  </a:cubicBezTo>
                  <a:cubicBezTo>
                    <a:pt x="12071" y="200"/>
                    <a:pt x="10775" y="1037"/>
                    <a:pt x="8399" y="3632"/>
                  </a:cubicBezTo>
                  <a:cubicBezTo>
                    <a:pt x="6023" y="6228"/>
                    <a:pt x="2567" y="10581"/>
                    <a:pt x="1055" y="13846"/>
                  </a:cubicBezTo>
                  <a:cubicBezTo>
                    <a:pt x="-457" y="17112"/>
                    <a:pt x="-25" y="19288"/>
                    <a:pt x="407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3279529" y="3308349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3303212" y="3194050"/>
              <a:ext cx="35585" cy="4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12" h="20845" fill="norm" stroke="1" extrusionOk="0">
                  <a:moveTo>
                    <a:pt x="17975" y="3086"/>
                  </a:moveTo>
                  <a:cubicBezTo>
                    <a:pt x="12291" y="4114"/>
                    <a:pt x="6607" y="5143"/>
                    <a:pt x="3196" y="8229"/>
                  </a:cubicBezTo>
                  <a:cubicBezTo>
                    <a:pt x="-214" y="11314"/>
                    <a:pt x="-1351" y="16457"/>
                    <a:pt x="2060" y="19029"/>
                  </a:cubicBezTo>
                  <a:cubicBezTo>
                    <a:pt x="5470" y="21600"/>
                    <a:pt x="13428" y="21600"/>
                    <a:pt x="16838" y="18000"/>
                  </a:cubicBezTo>
                  <a:cubicBezTo>
                    <a:pt x="20249" y="14400"/>
                    <a:pt x="19112" y="7200"/>
                    <a:pt x="179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3153473" y="2927350"/>
              <a:ext cx="113357" cy="6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172" fill="norm" stroke="1" extrusionOk="0">
                  <a:moveTo>
                    <a:pt x="5822" y="0"/>
                  </a:moveTo>
                  <a:cubicBezTo>
                    <a:pt x="5022" y="3272"/>
                    <a:pt x="4222" y="6545"/>
                    <a:pt x="3022" y="10472"/>
                  </a:cubicBezTo>
                  <a:cubicBezTo>
                    <a:pt x="1822" y="14400"/>
                    <a:pt x="222" y="18981"/>
                    <a:pt x="22" y="19963"/>
                  </a:cubicBezTo>
                  <a:cubicBezTo>
                    <a:pt x="-178" y="20945"/>
                    <a:pt x="1022" y="18327"/>
                    <a:pt x="3222" y="14727"/>
                  </a:cubicBezTo>
                  <a:cubicBezTo>
                    <a:pt x="5422" y="11127"/>
                    <a:pt x="8622" y="6545"/>
                    <a:pt x="11222" y="3600"/>
                  </a:cubicBezTo>
                  <a:cubicBezTo>
                    <a:pt x="13822" y="654"/>
                    <a:pt x="15822" y="-655"/>
                    <a:pt x="17422" y="1963"/>
                  </a:cubicBezTo>
                  <a:cubicBezTo>
                    <a:pt x="19022" y="4581"/>
                    <a:pt x="20222" y="11127"/>
                    <a:pt x="21422" y="17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3412879" y="3003549"/>
              <a:ext cx="25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20"/>
                    <a:pt x="21600" y="8640"/>
                    <a:pt x="18000" y="12240"/>
                  </a:cubicBezTo>
                  <a:cubicBezTo>
                    <a:pt x="14400" y="15840"/>
                    <a:pt x="72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2092079" y="3530600"/>
              <a:ext cx="12192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8" y="19680"/>
                    <a:pt x="1575" y="17760"/>
                    <a:pt x="2738" y="15360"/>
                  </a:cubicBezTo>
                  <a:cubicBezTo>
                    <a:pt x="3900" y="12960"/>
                    <a:pt x="5437" y="10080"/>
                    <a:pt x="6956" y="7920"/>
                  </a:cubicBezTo>
                  <a:cubicBezTo>
                    <a:pt x="8475" y="5760"/>
                    <a:pt x="9975" y="4320"/>
                    <a:pt x="11513" y="3120"/>
                  </a:cubicBezTo>
                  <a:cubicBezTo>
                    <a:pt x="13050" y="1920"/>
                    <a:pt x="14625" y="960"/>
                    <a:pt x="16181" y="480"/>
                  </a:cubicBezTo>
                  <a:cubicBezTo>
                    <a:pt x="17738" y="0"/>
                    <a:pt x="19275" y="0"/>
                    <a:pt x="20175" y="0"/>
                  </a:cubicBezTo>
                  <a:cubicBezTo>
                    <a:pt x="21075" y="0"/>
                    <a:pt x="2133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2619129" y="3710451"/>
              <a:ext cx="184151" cy="14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3454"/>
                  </a:moveTo>
                  <a:cubicBezTo>
                    <a:pt x="745" y="2201"/>
                    <a:pt x="1490" y="949"/>
                    <a:pt x="2483" y="323"/>
                  </a:cubicBezTo>
                  <a:cubicBezTo>
                    <a:pt x="3476" y="-303"/>
                    <a:pt x="4717" y="-303"/>
                    <a:pt x="7697" y="2984"/>
                  </a:cubicBezTo>
                  <a:cubicBezTo>
                    <a:pt x="10676" y="6271"/>
                    <a:pt x="15393" y="12845"/>
                    <a:pt x="18000" y="16445"/>
                  </a:cubicBezTo>
                  <a:cubicBezTo>
                    <a:pt x="20607" y="20045"/>
                    <a:pt x="21103" y="20671"/>
                    <a:pt x="21600" y="21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2750045" y="3708400"/>
              <a:ext cx="116735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21272" y="0"/>
                  </a:moveTo>
                  <a:cubicBezTo>
                    <a:pt x="15486" y="3312"/>
                    <a:pt x="9701" y="6624"/>
                    <a:pt x="6036" y="9720"/>
                  </a:cubicBezTo>
                  <a:cubicBezTo>
                    <a:pt x="2372" y="12816"/>
                    <a:pt x="829" y="15696"/>
                    <a:pt x="251" y="17496"/>
                  </a:cubicBezTo>
                  <a:cubicBezTo>
                    <a:pt x="-328" y="19296"/>
                    <a:pt x="58" y="20016"/>
                    <a:pt x="1793" y="20520"/>
                  </a:cubicBezTo>
                  <a:cubicBezTo>
                    <a:pt x="3529" y="21024"/>
                    <a:pt x="6615" y="21312"/>
                    <a:pt x="97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2892179" y="395604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2904879" y="38480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3781179" y="3441699"/>
              <a:ext cx="133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3868186" y="3409949"/>
              <a:ext cx="5269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5815"/>
                    <a:pt x="5728" y="11631"/>
                    <a:pt x="2405" y="15231"/>
                  </a:cubicBezTo>
                  <a:cubicBezTo>
                    <a:pt x="-918" y="18831"/>
                    <a:pt x="-87" y="20215"/>
                    <a:pt x="7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4124079" y="3270250"/>
              <a:ext cx="19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4258882" y="3256097"/>
              <a:ext cx="82839" cy="14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0661" fill="norm" stroke="1" extrusionOk="0">
                  <a:moveTo>
                    <a:pt x="13862" y="212"/>
                  </a:moveTo>
                  <a:cubicBezTo>
                    <a:pt x="11228" y="-96"/>
                    <a:pt x="8594" y="-405"/>
                    <a:pt x="6223" y="1909"/>
                  </a:cubicBezTo>
                  <a:cubicBezTo>
                    <a:pt x="3853" y="4224"/>
                    <a:pt x="1745" y="9161"/>
                    <a:pt x="692" y="12401"/>
                  </a:cubicBezTo>
                  <a:cubicBezTo>
                    <a:pt x="-362" y="15641"/>
                    <a:pt x="-362" y="17184"/>
                    <a:pt x="1745" y="18572"/>
                  </a:cubicBezTo>
                  <a:cubicBezTo>
                    <a:pt x="3853" y="19961"/>
                    <a:pt x="8067" y="21195"/>
                    <a:pt x="12018" y="20424"/>
                  </a:cubicBezTo>
                  <a:cubicBezTo>
                    <a:pt x="15970" y="19652"/>
                    <a:pt x="19658" y="16875"/>
                    <a:pt x="20448" y="13481"/>
                  </a:cubicBezTo>
                  <a:cubicBezTo>
                    <a:pt x="21238" y="10086"/>
                    <a:pt x="19131" y="6075"/>
                    <a:pt x="17023" y="2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4449302" y="3251199"/>
              <a:ext cx="137487" cy="150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394" fill="norm" stroke="1" extrusionOk="0">
                  <a:moveTo>
                    <a:pt x="12364" y="3600"/>
                  </a:moveTo>
                  <a:cubicBezTo>
                    <a:pt x="10430" y="3300"/>
                    <a:pt x="8495" y="3000"/>
                    <a:pt x="6400" y="4050"/>
                  </a:cubicBezTo>
                  <a:cubicBezTo>
                    <a:pt x="4304" y="5100"/>
                    <a:pt x="2048" y="7500"/>
                    <a:pt x="919" y="9450"/>
                  </a:cubicBezTo>
                  <a:cubicBezTo>
                    <a:pt x="-209" y="11400"/>
                    <a:pt x="-209" y="12900"/>
                    <a:pt x="436" y="14850"/>
                  </a:cubicBezTo>
                  <a:cubicBezTo>
                    <a:pt x="1081" y="16800"/>
                    <a:pt x="2370" y="19200"/>
                    <a:pt x="4788" y="20400"/>
                  </a:cubicBezTo>
                  <a:cubicBezTo>
                    <a:pt x="7206" y="21600"/>
                    <a:pt x="10752" y="21600"/>
                    <a:pt x="13492" y="21000"/>
                  </a:cubicBezTo>
                  <a:cubicBezTo>
                    <a:pt x="16233" y="20400"/>
                    <a:pt x="18167" y="19200"/>
                    <a:pt x="19457" y="17850"/>
                  </a:cubicBezTo>
                  <a:cubicBezTo>
                    <a:pt x="20746" y="16500"/>
                    <a:pt x="21391" y="15000"/>
                    <a:pt x="20585" y="12000"/>
                  </a:cubicBezTo>
                  <a:cubicBezTo>
                    <a:pt x="19779" y="9000"/>
                    <a:pt x="17522" y="4500"/>
                    <a:pt x="152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4892429" y="3019112"/>
              <a:ext cx="190156" cy="924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533" fill="norm" stroke="1" extrusionOk="0">
                  <a:moveTo>
                    <a:pt x="6968" y="229"/>
                  </a:moveTo>
                  <a:cubicBezTo>
                    <a:pt x="8826" y="81"/>
                    <a:pt x="10684" y="-67"/>
                    <a:pt x="12658" y="32"/>
                  </a:cubicBezTo>
                  <a:cubicBezTo>
                    <a:pt x="14632" y="130"/>
                    <a:pt x="16723" y="475"/>
                    <a:pt x="18465" y="1067"/>
                  </a:cubicBezTo>
                  <a:cubicBezTo>
                    <a:pt x="20206" y="1659"/>
                    <a:pt x="21600" y="2497"/>
                    <a:pt x="20439" y="3508"/>
                  </a:cubicBezTo>
                  <a:cubicBezTo>
                    <a:pt x="19277" y="4519"/>
                    <a:pt x="15561" y="5703"/>
                    <a:pt x="12426" y="6788"/>
                  </a:cubicBezTo>
                  <a:cubicBezTo>
                    <a:pt x="9290" y="7873"/>
                    <a:pt x="6735" y="8859"/>
                    <a:pt x="5110" y="9648"/>
                  </a:cubicBezTo>
                  <a:cubicBezTo>
                    <a:pt x="3484" y="10437"/>
                    <a:pt x="2787" y="11029"/>
                    <a:pt x="2323" y="11547"/>
                  </a:cubicBezTo>
                  <a:cubicBezTo>
                    <a:pt x="1858" y="12065"/>
                    <a:pt x="1626" y="12508"/>
                    <a:pt x="2787" y="12829"/>
                  </a:cubicBezTo>
                  <a:cubicBezTo>
                    <a:pt x="3948" y="13149"/>
                    <a:pt x="6503" y="13347"/>
                    <a:pt x="7781" y="13569"/>
                  </a:cubicBezTo>
                  <a:cubicBezTo>
                    <a:pt x="9058" y="13791"/>
                    <a:pt x="9058" y="14037"/>
                    <a:pt x="8942" y="14752"/>
                  </a:cubicBezTo>
                  <a:cubicBezTo>
                    <a:pt x="8826" y="15467"/>
                    <a:pt x="8594" y="16651"/>
                    <a:pt x="8477" y="17686"/>
                  </a:cubicBezTo>
                  <a:cubicBezTo>
                    <a:pt x="8361" y="18722"/>
                    <a:pt x="8361" y="19610"/>
                    <a:pt x="6968" y="20226"/>
                  </a:cubicBezTo>
                  <a:cubicBezTo>
                    <a:pt x="5574" y="20843"/>
                    <a:pt x="2787" y="21188"/>
                    <a:pt x="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1853743" y="3081633"/>
              <a:ext cx="193887" cy="109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63" fill="norm" stroke="1" extrusionOk="0">
                  <a:moveTo>
                    <a:pt x="14307" y="1093"/>
                  </a:moveTo>
                  <a:cubicBezTo>
                    <a:pt x="14307" y="884"/>
                    <a:pt x="14307" y="675"/>
                    <a:pt x="13959" y="444"/>
                  </a:cubicBezTo>
                  <a:cubicBezTo>
                    <a:pt x="13610" y="214"/>
                    <a:pt x="12914" y="-37"/>
                    <a:pt x="11172" y="5"/>
                  </a:cubicBezTo>
                  <a:cubicBezTo>
                    <a:pt x="9430" y="47"/>
                    <a:pt x="6643" y="382"/>
                    <a:pt x="4436" y="1072"/>
                  </a:cubicBezTo>
                  <a:cubicBezTo>
                    <a:pt x="2230" y="1763"/>
                    <a:pt x="604" y="2810"/>
                    <a:pt x="140" y="3542"/>
                  </a:cubicBezTo>
                  <a:cubicBezTo>
                    <a:pt x="-325" y="4275"/>
                    <a:pt x="372" y="4693"/>
                    <a:pt x="2230" y="5175"/>
                  </a:cubicBezTo>
                  <a:cubicBezTo>
                    <a:pt x="4088" y="5656"/>
                    <a:pt x="7107" y="6200"/>
                    <a:pt x="8965" y="6807"/>
                  </a:cubicBezTo>
                  <a:cubicBezTo>
                    <a:pt x="10823" y="7414"/>
                    <a:pt x="11520" y="8084"/>
                    <a:pt x="11056" y="8816"/>
                  </a:cubicBezTo>
                  <a:cubicBezTo>
                    <a:pt x="10591" y="9549"/>
                    <a:pt x="8965" y="10344"/>
                    <a:pt x="8036" y="10889"/>
                  </a:cubicBezTo>
                  <a:cubicBezTo>
                    <a:pt x="7107" y="11433"/>
                    <a:pt x="6875" y="11726"/>
                    <a:pt x="7107" y="11956"/>
                  </a:cubicBezTo>
                  <a:cubicBezTo>
                    <a:pt x="7340" y="12186"/>
                    <a:pt x="8036" y="12354"/>
                    <a:pt x="9778" y="12563"/>
                  </a:cubicBezTo>
                  <a:cubicBezTo>
                    <a:pt x="11520" y="12772"/>
                    <a:pt x="14307" y="13023"/>
                    <a:pt x="15817" y="13254"/>
                  </a:cubicBezTo>
                  <a:cubicBezTo>
                    <a:pt x="17327" y="13484"/>
                    <a:pt x="17559" y="13693"/>
                    <a:pt x="16746" y="14091"/>
                  </a:cubicBezTo>
                  <a:cubicBezTo>
                    <a:pt x="15933" y="14489"/>
                    <a:pt x="14075" y="15075"/>
                    <a:pt x="11752" y="15849"/>
                  </a:cubicBezTo>
                  <a:cubicBezTo>
                    <a:pt x="9430" y="16623"/>
                    <a:pt x="6643" y="17586"/>
                    <a:pt x="5017" y="18403"/>
                  </a:cubicBezTo>
                  <a:cubicBezTo>
                    <a:pt x="3391" y="19219"/>
                    <a:pt x="2927" y="19889"/>
                    <a:pt x="4436" y="20370"/>
                  </a:cubicBezTo>
                  <a:cubicBezTo>
                    <a:pt x="5946" y="20851"/>
                    <a:pt x="9430" y="21144"/>
                    <a:pt x="12565" y="21312"/>
                  </a:cubicBezTo>
                  <a:cubicBezTo>
                    <a:pt x="15701" y="21479"/>
                    <a:pt x="18488" y="21521"/>
                    <a:pt x="21275" y="2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3080162" y="4889500"/>
              <a:ext cx="183580" cy="3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71" fill="norm" stroke="1" extrusionOk="0">
                  <a:moveTo>
                    <a:pt x="11337" y="0"/>
                  </a:moveTo>
                  <a:cubicBezTo>
                    <a:pt x="8392" y="3558"/>
                    <a:pt x="5446" y="7115"/>
                    <a:pt x="3483" y="10419"/>
                  </a:cubicBezTo>
                  <a:cubicBezTo>
                    <a:pt x="1519" y="13722"/>
                    <a:pt x="537" y="16772"/>
                    <a:pt x="169" y="18614"/>
                  </a:cubicBezTo>
                  <a:cubicBezTo>
                    <a:pt x="-199" y="20456"/>
                    <a:pt x="46" y="21092"/>
                    <a:pt x="783" y="21346"/>
                  </a:cubicBezTo>
                  <a:cubicBezTo>
                    <a:pt x="1519" y="21600"/>
                    <a:pt x="2746" y="21473"/>
                    <a:pt x="4710" y="20901"/>
                  </a:cubicBezTo>
                  <a:cubicBezTo>
                    <a:pt x="6674" y="20329"/>
                    <a:pt x="9374" y="19313"/>
                    <a:pt x="11215" y="18551"/>
                  </a:cubicBezTo>
                  <a:cubicBezTo>
                    <a:pt x="13056" y="17788"/>
                    <a:pt x="14037" y="17280"/>
                    <a:pt x="13915" y="17089"/>
                  </a:cubicBezTo>
                  <a:cubicBezTo>
                    <a:pt x="13792" y="16899"/>
                    <a:pt x="12565" y="17026"/>
                    <a:pt x="11828" y="17407"/>
                  </a:cubicBezTo>
                  <a:cubicBezTo>
                    <a:pt x="11092" y="17788"/>
                    <a:pt x="10846" y="18424"/>
                    <a:pt x="11215" y="18995"/>
                  </a:cubicBezTo>
                  <a:cubicBezTo>
                    <a:pt x="11583" y="19567"/>
                    <a:pt x="12565" y="20075"/>
                    <a:pt x="13915" y="20456"/>
                  </a:cubicBezTo>
                  <a:cubicBezTo>
                    <a:pt x="15265" y="20838"/>
                    <a:pt x="16983" y="21092"/>
                    <a:pt x="18456" y="21155"/>
                  </a:cubicBezTo>
                  <a:cubicBezTo>
                    <a:pt x="19928" y="21219"/>
                    <a:pt x="21156" y="21092"/>
                    <a:pt x="21278" y="20711"/>
                  </a:cubicBezTo>
                  <a:cubicBezTo>
                    <a:pt x="21401" y="20329"/>
                    <a:pt x="20419" y="19694"/>
                    <a:pt x="17474" y="18678"/>
                  </a:cubicBezTo>
                  <a:cubicBezTo>
                    <a:pt x="14528" y="17661"/>
                    <a:pt x="9619" y="16264"/>
                    <a:pt x="4710" y="14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3019179" y="5035550"/>
              <a:ext cx="266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4" y="18000"/>
                    <a:pt x="3429" y="14400"/>
                    <a:pt x="7029" y="10800"/>
                  </a:cubicBezTo>
                  <a:cubicBezTo>
                    <a:pt x="10629" y="7200"/>
                    <a:pt x="1611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3628779" y="5084354"/>
              <a:ext cx="171451" cy="41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1600" y="103"/>
                  </a:moveTo>
                  <a:cubicBezTo>
                    <a:pt x="18667" y="-7"/>
                    <a:pt x="15733" y="-117"/>
                    <a:pt x="12800" y="269"/>
                  </a:cubicBezTo>
                  <a:cubicBezTo>
                    <a:pt x="9867" y="654"/>
                    <a:pt x="6933" y="1536"/>
                    <a:pt x="5333" y="2418"/>
                  </a:cubicBezTo>
                  <a:cubicBezTo>
                    <a:pt x="3733" y="3299"/>
                    <a:pt x="3467" y="4181"/>
                    <a:pt x="4000" y="4622"/>
                  </a:cubicBezTo>
                  <a:cubicBezTo>
                    <a:pt x="4533" y="5063"/>
                    <a:pt x="5867" y="5063"/>
                    <a:pt x="7733" y="4732"/>
                  </a:cubicBezTo>
                  <a:cubicBezTo>
                    <a:pt x="9600" y="4401"/>
                    <a:pt x="12000" y="3740"/>
                    <a:pt x="14133" y="3079"/>
                  </a:cubicBezTo>
                  <a:cubicBezTo>
                    <a:pt x="16267" y="2418"/>
                    <a:pt x="18133" y="1756"/>
                    <a:pt x="18933" y="1701"/>
                  </a:cubicBezTo>
                  <a:cubicBezTo>
                    <a:pt x="19733" y="1646"/>
                    <a:pt x="19467" y="2197"/>
                    <a:pt x="18933" y="4181"/>
                  </a:cubicBezTo>
                  <a:cubicBezTo>
                    <a:pt x="18400" y="6165"/>
                    <a:pt x="17600" y="9581"/>
                    <a:pt x="16400" y="12446"/>
                  </a:cubicBezTo>
                  <a:cubicBezTo>
                    <a:pt x="15200" y="15312"/>
                    <a:pt x="13600" y="17626"/>
                    <a:pt x="12267" y="19003"/>
                  </a:cubicBezTo>
                  <a:cubicBezTo>
                    <a:pt x="10933" y="20381"/>
                    <a:pt x="9867" y="20822"/>
                    <a:pt x="8667" y="21097"/>
                  </a:cubicBezTo>
                  <a:cubicBezTo>
                    <a:pt x="7467" y="21373"/>
                    <a:pt x="6133" y="21483"/>
                    <a:pt x="4800" y="21373"/>
                  </a:cubicBezTo>
                  <a:cubicBezTo>
                    <a:pt x="3467" y="21263"/>
                    <a:pt x="2133" y="20932"/>
                    <a:pt x="1333" y="19334"/>
                  </a:cubicBezTo>
                  <a:cubicBezTo>
                    <a:pt x="533" y="17736"/>
                    <a:pt x="267" y="14871"/>
                    <a:pt x="0" y="12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3798706" y="5086784"/>
              <a:ext cx="141224" cy="15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43" fill="norm" stroke="1" extrusionOk="0">
                  <a:moveTo>
                    <a:pt x="21193" y="5265"/>
                  </a:moveTo>
                  <a:cubicBezTo>
                    <a:pt x="21193" y="3785"/>
                    <a:pt x="21193" y="2306"/>
                    <a:pt x="20399" y="1270"/>
                  </a:cubicBezTo>
                  <a:cubicBezTo>
                    <a:pt x="19605" y="235"/>
                    <a:pt x="18017" y="-357"/>
                    <a:pt x="15634" y="235"/>
                  </a:cubicBezTo>
                  <a:cubicBezTo>
                    <a:pt x="13252" y="827"/>
                    <a:pt x="10075" y="2602"/>
                    <a:pt x="7217" y="5117"/>
                  </a:cubicBezTo>
                  <a:cubicBezTo>
                    <a:pt x="4358" y="7632"/>
                    <a:pt x="1817" y="10887"/>
                    <a:pt x="705" y="13254"/>
                  </a:cubicBezTo>
                  <a:cubicBezTo>
                    <a:pt x="-407" y="15621"/>
                    <a:pt x="-89" y="17101"/>
                    <a:pt x="864" y="17692"/>
                  </a:cubicBezTo>
                  <a:cubicBezTo>
                    <a:pt x="1817" y="18284"/>
                    <a:pt x="3405" y="17988"/>
                    <a:pt x="5628" y="17101"/>
                  </a:cubicBezTo>
                  <a:cubicBezTo>
                    <a:pt x="7852" y="16213"/>
                    <a:pt x="10711" y="14733"/>
                    <a:pt x="12299" y="13254"/>
                  </a:cubicBezTo>
                  <a:cubicBezTo>
                    <a:pt x="13887" y="11775"/>
                    <a:pt x="14205" y="10295"/>
                    <a:pt x="14364" y="10295"/>
                  </a:cubicBezTo>
                  <a:cubicBezTo>
                    <a:pt x="14522" y="10295"/>
                    <a:pt x="14522" y="11775"/>
                    <a:pt x="14522" y="13254"/>
                  </a:cubicBezTo>
                  <a:cubicBezTo>
                    <a:pt x="14522" y="14733"/>
                    <a:pt x="14522" y="16213"/>
                    <a:pt x="15317" y="17544"/>
                  </a:cubicBezTo>
                  <a:cubicBezTo>
                    <a:pt x="16111" y="18876"/>
                    <a:pt x="17699" y="20059"/>
                    <a:pt x="19287" y="21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3991523" y="5099050"/>
              <a:ext cx="189707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070" y="0"/>
                  </a:moveTo>
                  <a:cubicBezTo>
                    <a:pt x="1350" y="3429"/>
                    <a:pt x="630" y="6857"/>
                    <a:pt x="270" y="9600"/>
                  </a:cubicBezTo>
                  <a:cubicBezTo>
                    <a:pt x="-90" y="12343"/>
                    <a:pt x="-90" y="14400"/>
                    <a:pt x="270" y="16114"/>
                  </a:cubicBezTo>
                  <a:cubicBezTo>
                    <a:pt x="630" y="17829"/>
                    <a:pt x="1350" y="19200"/>
                    <a:pt x="2190" y="19200"/>
                  </a:cubicBezTo>
                  <a:cubicBezTo>
                    <a:pt x="3030" y="19200"/>
                    <a:pt x="3990" y="17829"/>
                    <a:pt x="4830" y="16457"/>
                  </a:cubicBezTo>
                  <a:cubicBezTo>
                    <a:pt x="5670" y="15086"/>
                    <a:pt x="6390" y="13714"/>
                    <a:pt x="7110" y="11829"/>
                  </a:cubicBezTo>
                  <a:cubicBezTo>
                    <a:pt x="7830" y="9943"/>
                    <a:pt x="8550" y="7543"/>
                    <a:pt x="8910" y="7714"/>
                  </a:cubicBezTo>
                  <a:cubicBezTo>
                    <a:pt x="9270" y="7886"/>
                    <a:pt x="9270" y="10629"/>
                    <a:pt x="10470" y="13200"/>
                  </a:cubicBezTo>
                  <a:cubicBezTo>
                    <a:pt x="11670" y="15771"/>
                    <a:pt x="14070" y="18171"/>
                    <a:pt x="16110" y="19543"/>
                  </a:cubicBezTo>
                  <a:cubicBezTo>
                    <a:pt x="18150" y="20914"/>
                    <a:pt x="19830" y="21257"/>
                    <a:pt x="215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4097461" y="5118463"/>
              <a:ext cx="166319" cy="347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88" fill="norm" stroke="1" extrusionOk="0">
                  <a:moveTo>
                    <a:pt x="21484" y="2334"/>
                  </a:moveTo>
                  <a:cubicBezTo>
                    <a:pt x="21211" y="1680"/>
                    <a:pt x="20937" y="1025"/>
                    <a:pt x="20117" y="633"/>
                  </a:cubicBezTo>
                  <a:cubicBezTo>
                    <a:pt x="19297" y="240"/>
                    <a:pt x="17930" y="109"/>
                    <a:pt x="16562" y="43"/>
                  </a:cubicBezTo>
                  <a:cubicBezTo>
                    <a:pt x="15195" y="-22"/>
                    <a:pt x="13828" y="-22"/>
                    <a:pt x="12461" y="109"/>
                  </a:cubicBezTo>
                  <a:cubicBezTo>
                    <a:pt x="11094" y="240"/>
                    <a:pt x="9727" y="502"/>
                    <a:pt x="9590" y="1025"/>
                  </a:cubicBezTo>
                  <a:cubicBezTo>
                    <a:pt x="9454" y="1549"/>
                    <a:pt x="10547" y="2334"/>
                    <a:pt x="11368" y="4036"/>
                  </a:cubicBezTo>
                  <a:cubicBezTo>
                    <a:pt x="12188" y="5738"/>
                    <a:pt x="12735" y="8356"/>
                    <a:pt x="13145" y="10713"/>
                  </a:cubicBezTo>
                  <a:cubicBezTo>
                    <a:pt x="13555" y="13069"/>
                    <a:pt x="13828" y="15163"/>
                    <a:pt x="13828" y="16538"/>
                  </a:cubicBezTo>
                  <a:cubicBezTo>
                    <a:pt x="13828" y="17913"/>
                    <a:pt x="13555" y="18567"/>
                    <a:pt x="12188" y="19287"/>
                  </a:cubicBezTo>
                  <a:cubicBezTo>
                    <a:pt x="10821" y="20007"/>
                    <a:pt x="8360" y="20793"/>
                    <a:pt x="6309" y="21185"/>
                  </a:cubicBezTo>
                  <a:cubicBezTo>
                    <a:pt x="4259" y="21578"/>
                    <a:pt x="2618" y="21578"/>
                    <a:pt x="1525" y="21251"/>
                  </a:cubicBezTo>
                  <a:cubicBezTo>
                    <a:pt x="431" y="20923"/>
                    <a:pt x="-116" y="20269"/>
                    <a:pt x="21" y="19549"/>
                  </a:cubicBezTo>
                  <a:cubicBezTo>
                    <a:pt x="157" y="18829"/>
                    <a:pt x="978" y="18043"/>
                    <a:pt x="1798" y="17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4283324" y="5145352"/>
              <a:ext cx="139206" cy="11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68" fill="norm" stroke="1" extrusionOk="0">
                  <a:moveTo>
                    <a:pt x="3793" y="14447"/>
                  </a:moveTo>
                  <a:cubicBezTo>
                    <a:pt x="7017" y="12173"/>
                    <a:pt x="10241" y="9900"/>
                    <a:pt x="12014" y="7436"/>
                  </a:cubicBezTo>
                  <a:cubicBezTo>
                    <a:pt x="13787" y="4973"/>
                    <a:pt x="14109" y="2321"/>
                    <a:pt x="13303" y="994"/>
                  </a:cubicBezTo>
                  <a:cubicBezTo>
                    <a:pt x="12498" y="-332"/>
                    <a:pt x="10563" y="-332"/>
                    <a:pt x="8306" y="994"/>
                  </a:cubicBezTo>
                  <a:cubicBezTo>
                    <a:pt x="6050" y="2321"/>
                    <a:pt x="3471" y="4973"/>
                    <a:pt x="1859" y="7626"/>
                  </a:cubicBezTo>
                  <a:cubicBezTo>
                    <a:pt x="247" y="10279"/>
                    <a:pt x="-398" y="12931"/>
                    <a:pt x="247" y="14826"/>
                  </a:cubicBezTo>
                  <a:cubicBezTo>
                    <a:pt x="892" y="16721"/>
                    <a:pt x="2826" y="17857"/>
                    <a:pt x="6533" y="18805"/>
                  </a:cubicBezTo>
                  <a:cubicBezTo>
                    <a:pt x="10241" y="19752"/>
                    <a:pt x="15721" y="20510"/>
                    <a:pt x="21202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4840500" y="4933950"/>
              <a:ext cx="509130" cy="31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33" fill="norm" stroke="1" extrusionOk="0">
                  <a:moveTo>
                    <a:pt x="8114" y="0"/>
                  </a:moveTo>
                  <a:cubicBezTo>
                    <a:pt x="7128" y="3719"/>
                    <a:pt x="6142" y="7438"/>
                    <a:pt x="5515" y="10728"/>
                  </a:cubicBezTo>
                  <a:cubicBezTo>
                    <a:pt x="4887" y="14019"/>
                    <a:pt x="4619" y="16879"/>
                    <a:pt x="4574" y="18739"/>
                  </a:cubicBezTo>
                  <a:cubicBezTo>
                    <a:pt x="4529" y="20599"/>
                    <a:pt x="4708" y="21457"/>
                    <a:pt x="4753" y="21528"/>
                  </a:cubicBezTo>
                  <a:cubicBezTo>
                    <a:pt x="4798" y="21600"/>
                    <a:pt x="4708" y="20885"/>
                    <a:pt x="4081" y="19812"/>
                  </a:cubicBezTo>
                  <a:cubicBezTo>
                    <a:pt x="3453" y="18739"/>
                    <a:pt x="2288" y="17309"/>
                    <a:pt x="1437" y="16522"/>
                  </a:cubicBezTo>
                  <a:cubicBezTo>
                    <a:pt x="585" y="15735"/>
                    <a:pt x="48" y="15592"/>
                    <a:pt x="3" y="15377"/>
                  </a:cubicBezTo>
                  <a:cubicBezTo>
                    <a:pt x="-42" y="15163"/>
                    <a:pt x="406" y="14877"/>
                    <a:pt x="1706" y="13375"/>
                  </a:cubicBezTo>
                  <a:cubicBezTo>
                    <a:pt x="3005" y="11873"/>
                    <a:pt x="5156" y="9155"/>
                    <a:pt x="6366" y="7510"/>
                  </a:cubicBezTo>
                  <a:cubicBezTo>
                    <a:pt x="7576" y="5865"/>
                    <a:pt x="7845" y="5293"/>
                    <a:pt x="8293" y="4577"/>
                  </a:cubicBezTo>
                  <a:cubicBezTo>
                    <a:pt x="8741" y="3862"/>
                    <a:pt x="9369" y="3004"/>
                    <a:pt x="9638" y="3075"/>
                  </a:cubicBezTo>
                  <a:cubicBezTo>
                    <a:pt x="9907" y="3147"/>
                    <a:pt x="9817" y="4148"/>
                    <a:pt x="9458" y="6652"/>
                  </a:cubicBezTo>
                  <a:cubicBezTo>
                    <a:pt x="9100" y="9155"/>
                    <a:pt x="8473" y="13160"/>
                    <a:pt x="8024" y="15592"/>
                  </a:cubicBezTo>
                  <a:cubicBezTo>
                    <a:pt x="7576" y="18024"/>
                    <a:pt x="7307" y="18882"/>
                    <a:pt x="6994" y="19526"/>
                  </a:cubicBezTo>
                  <a:cubicBezTo>
                    <a:pt x="6680" y="20170"/>
                    <a:pt x="6321" y="20599"/>
                    <a:pt x="6277" y="20527"/>
                  </a:cubicBezTo>
                  <a:cubicBezTo>
                    <a:pt x="6232" y="20456"/>
                    <a:pt x="6501" y="19883"/>
                    <a:pt x="6994" y="18882"/>
                  </a:cubicBezTo>
                  <a:cubicBezTo>
                    <a:pt x="7487" y="17881"/>
                    <a:pt x="8204" y="16450"/>
                    <a:pt x="8831" y="15664"/>
                  </a:cubicBezTo>
                  <a:cubicBezTo>
                    <a:pt x="9458" y="14877"/>
                    <a:pt x="9996" y="14734"/>
                    <a:pt x="10310" y="15020"/>
                  </a:cubicBezTo>
                  <a:cubicBezTo>
                    <a:pt x="10624" y="15306"/>
                    <a:pt x="10713" y="16021"/>
                    <a:pt x="10758" y="16736"/>
                  </a:cubicBezTo>
                  <a:cubicBezTo>
                    <a:pt x="10803" y="17452"/>
                    <a:pt x="10803" y="18167"/>
                    <a:pt x="10803" y="18882"/>
                  </a:cubicBezTo>
                  <a:cubicBezTo>
                    <a:pt x="10803" y="19597"/>
                    <a:pt x="10803" y="20313"/>
                    <a:pt x="11027" y="20742"/>
                  </a:cubicBezTo>
                  <a:cubicBezTo>
                    <a:pt x="11251" y="21171"/>
                    <a:pt x="11699" y="21314"/>
                    <a:pt x="12595" y="20527"/>
                  </a:cubicBezTo>
                  <a:cubicBezTo>
                    <a:pt x="13492" y="19740"/>
                    <a:pt x="14836" y="18024"/>
                    <a:pt x="15598" y="16808"/>
                  </a:cubicBezTo>
                  <a:cubicBezTo>
                    <a:pt x="16360" y="15592"/>
                    <a:pt x="16539" y="14877"/>
                    <a:pt x="16404" y="14448"/>
                  </a:cubicBezTo>
                  <a:cubicBezTo>
                    <a:pt x="16270" y="14019"/>
                    <a:pt x="15822" y="13875"/>
                    <a:pt x="15374" y="13875"/>
                  </a:cubicBezTo>
                  <a:cubicBezTo>
                    <a:pt x="14926" y="13875"/>
                    <a:pt x="14478" y="14019"/>
                    <a:pt x="14164" y="14591"/>
                  </a:cubicBezTo>
                  <a:cubicBezTo>
                    <a:pt x="13850" y="15163"/>
                    <a:pt x="13671" y="16164"/>
                    <a:pt x="13760" y="16951"/>
                  </a:cubicBezTo>
                  <a:cubicBezTo>
                    <a:pt x="13850" y="17738"/>
                    <a:pt x="14209" y="18310"/>
                    <a:pt x="15553" y="18882"/>
                  </a:cubicBezTo>
                  <a:cubicBezTo>
                    <a:pt x="16897" y="19454"/>
                    <a:pt x="19228" y="20026"/>
                    <a:pt x="21558" y="20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5800479" y="4889240"/>
              <a:ext cx="37012" cy="35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88" fill="norm" stroke="1" extrusionOk="0">
                  <a:moveTo>
                    <a:pt x="0" y="1933"/>
                  </a:moveTo>
                  <a:cubicBezTo>
                    <a:pt x="7200" y="1038"/>
                    <a:pt x="14400" y="144"/>
                    <a:pt x="18000" y="16"/>
                  </a:cubicBezTo>
                  <a:cubicBezTo>
                    <a:pt x="21600" y="-112"/>
                    <a:pt x="21600" y="527"/>
                    <a:pt x="19800" y="2444"/>
                  </a:cubicBezTo>
                  <a:cubicBezTo>
                    <a:pt x="18000" y="4361"/>
                    <a:pt x="14400" y="7557"/>
                    <a:pt x="11400" y="10944"/>
                  </a:cubicBezTo>
                  <a:cubicBezTo>
                    <a:pt x="8400" y="14331"/>
                    <a:pt x="6000" y="17909"/>
                    <a:pt x="360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5857629" y="51816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5895729" y="503555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5914255" y="5073650"/>
              <a:ext cx="14022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7817" y="0"/>
                  </a:moveTo>
                  <a:cubicBezTo>
                    <a:pt x="6850" y="4500"/>
                    <a:pt x="5882" y="9000"/>
                    <a:pt x="5076" y="12300"/>
                  </a:cubicBezTo>
                  <a:cubicBezTo>
                    <a:pt x="4270" y="15600"/>
                    <a:pt x="3626" y="17700"/>
                    <a:pt x="2658" y="19200"/>
                  </a:cubicBezTo>
                  <a:cubicBezTo>
                    <a:pt x="1691" y="20700"/>
                    <a:pt x="402" y="21600"/>
                    <a:pt x="79" y="21150"/>
                  </a:cubicBezTo>
                  <a:cubicBezTo>
                    <a:pt x="-243" y="20700"/>
                    <a:pt x="402" y="18900"/>
                    <a:pt x="2175" y="16050"/>
                  </a:cubicBezTo>
                  <a:cubicBezTo>
                    <a:pt x="3948" y="13200"/>
                    <a:pt x="6850" y="9300"/>
                    <a:pt x="9106" y="7050"/>
                  </a:cubicBezTo>
                  <a:cubicBezTo>
                    <a:pt x="11363" y="4800"/>
                    <a:pt x="12975" y="4200"/>
                    <a:pt x="14264" y="4950"/>
                  </a:cubicBezTo>
                  <a:cubicBezTo>
                    <a:pt x="15554" y="5700"/>
                    <a:pt x="16521" y="7800"/>
                    <a:pt x="17650" y="10800"/>
                  </a:cubicBezTo>
                  <a:cubicBezTo>
                    <a:pt x="18778" y="13800"/>
                    <a:pt x="20067" y="17700"/>
                    <a:pt x="213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6123219" y="5104049"/>
              <a:ext cx="106865" cy="16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5" h="21232" fill="norm" stroke="1" extrusionOk="0">
                  <a:moveTo>
                    <a:pt x="8610" y="12322"/>
                  </a:moveTo>
                  <a:cubicBezTo>
                    <a:pt x="12610" y="9622"/>
                    <a:pt x="16610" y="6922"/>
                    <a:pt x="18610" y="4897"/>
                  </a:cubicBezTo>
                  <a:cubicBezTo>
                    <a:pt x="20610" y="2872"/>
                    <a:pt x="20610" y="1522"/>
                    <a:pt x="19210" y="712"/>
                  </a:cubicBezTo>
                  <a:cubicBezTo>
                    <a:pt x="17810" y="-98"/>
                    <a:pt x="15010" y="-368"/>
                    <a:pt x="11810" y="712"/>
                  </a:cubicBezTo>
                  <a:cubicBezTo>
                    <a:pt x="8610" y="1792"/>
                    <a:pt x="5010" y="4222"/>
                    <a:pt x="2610" y="7057"/>
                  </a:cubicBezTo>
                  <a:cubicBezTo>
                    <a:pt x="210" y="9892"/>
                    <a:pt x="-990" y="13132"/>
                    <a:pt x="1010" y="15562"/>
                  </a:cubicBezTo>
                  <a:cubicBezTo>
                    <a:pt x="3010" y="17992"/>
                    <a:pt x="8210" y="19612"/>
                    <a:pt x="13410" y="2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6300423" y="5144442"/>
              <a:ext cx="135057" cy="10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0936" fill="norm" stroke="1" extrusionOk="0">
                  <a:moveTo>
                    <a:pt x="20882" y="3486"/>
                  </a:moveTo>
                  <a:cubicBezTo>
                    <a:pt x="17609" y="1856"/>
                    <a:pt x="14337" y="226"/>
                    <a:pt x="11064" y="22"/>
                  </a:cubicBezTo>
                  <a:cubicBezTo>
                    <a:pt x="7791" y="-182"/>
                    <a:pt x="4518" y="1041"/>
                    <a:pt x="2391" y="2671"/>
                  </a:cubicBezTo>
                  <a:cubicBezTo>
                    <a:pt x="264" y="4301"/>
                    <a:pt x="-718" y="6339"/>
                    <a:pt x="591" y="9599"/>
                  </a:cubicBezTo>
                  <a:cubicBezTo>
                    <a:pt x="1900" y="12860"/>
                    <a:pt x="5500" y="17343"/>
                    <a:pt x="9100" y="19380"/>
                  </a:cubicBezTo>
                  <a:cubicBezTo>
                    <a:pt x="12700" y="21418"/>
                    <a:pt x="16300" y="21010"/>
                    <a:pt x="19900" y="20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6416429" y="5092700"/>
              <a:ext cx="260351" cy="188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10800"/>
                  </a:moveTo>
                  <a:cubicBezTo>
                    <a:pt x="351" y="9600"/>
                    <a:pt x="702" y="8400"/>
                    <a:pt x="1493" y="7680"/>
                  </a:cubicBezTo>
                  <a:cubicBezTo>
                    <a:pt x="2283" y="6960"/>
                    <a:pt x="3512" y="6720"/>
                    <a:pt x="4741" y="7680"/>
                  </a:cubicBezTo>
                  <a:cubicBezTo>
                    <a:pt x="5971" y="8640"/>
                    <a:pt x="7200" y="10800"/>
                    <a:pt x="7727" y="13080"/>
                  </a:cubicBezTo>
                  <a:cubicBezTo>
                    <a:pt x="8254" y="15360"/>
                    <a:pt x="8078" y="17760"/>
                    <a:pt x="7288" y="19320"/>
                  </a:cubicBezTo>
                  <a:cubicBezTo>
                    <a:pt x="6498" y="20880"/>
                    <a:pt x="5093" y="21600"/>
                    <a:pt x="4302" y="21360"/>
                  </a:cubicBezTo>
                  <a:cubicBezTo>
                    <a:pt x="3512" y="21120"/>
                    <a:pt x="3337" y="19920"/>
                    <a:pt x="5005" y="17160"/>
                  </a:cubicBezTo>
                  <a:cubicBezTo>
                    <a:pt x="6673" y="14400"/>
                    <a:pt x="10185" y="10080"/>
                    <a:pt x="13259" y="6960"/>
                  </a:cubicBezTo>
                  <a:cubicBezTo>
                    <a:pt x="16332" y="3840"/>
                    <a:pt x="18966" y="19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2714379" y="5541126"/>
              <a:ext cx="190501" cy="37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4844"/>
                  </a:moveTo>
                  <a:cubicBezTo>
                    <a:pt x="20640" y="3758"/>
                    <a:pt x="19680" y="2672"/>
                    <a:pt x="18840" y="1767"/>
                  </a:cubicBezTo>
                  <a:cubicBezTo>
                    <a:pt x="18000" y="862"/>
                    <a:pt x="17280" y="138"/>
                    <a:pt x="15720" y="18"/>
                  </a:cubicBezTo>
                  <a:cubicBezTo>
                    <a:pt x="14160" y="-103"/>
                    <a:pt x="11760" y="380"/>
                    <a:pt x="9480" y="2129"/>
                  </a:cubicBezTo>
                  <a:cubicBezTo>
                    <a:pt x="7200" y="3879"/>
                    <a:pt x="5040" y="6896"/>
                    <a:pt x="3840" y="9671"/>
                  </a:cubicBezTo>
                  <a:cubicBezTo>
                    <a:pt x="2640" y="12447"/>
                    <a:pt x="2400" y="14981"/>
                    <a:pt x="1920" y="16912"/>
                  </a:cubicBezTo>
                  <a:cubicBezTo>
                    <a:pt x="1440" y="18842"/>
                    <a:pt x="720" y="20170"/>
                    <a:pt x="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2644529" y="5708650"/>
              <a:ext cx="228601" cy="1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0184"/>
                  </a:moveTo>
                  <a:cubicBezTo>
                    <a:pt x="1800" y="18059"/>
                    <a:pt x="3600" y="15934"/>
                    <a:pt x="6200" y="14518"/>
                  </a:cubicBezTo>
                  <a:cubicBezTo>
                    <a:pt x="8800" y="13102"/>
                    <a:pt x="12200" y="12393"/>
                    <a:pt x="14400" y="12216"/>
                  </a:cubicBezTo>
                  <a:cubicBezTo>
                    <a:pt x="16600" y="12039"/>
                    <a:pt x="17600" y="12393"/>
                    <a:pt x="18000" y="13456"/>
                  </a:cubicBezTo>
                  <a:cubicBezTo>
                    <a:pt x="18400" y="14518"/>
                    <a:pt x="18200" y="16289"/>
                    <a:pt x="18100" y="18059"/>
                  </a:cubicBezTo>
                  <a:cubicBezTo>
                    <a:pt x="18000" y="19830"/>
                    <a:pt x="18000" y="21600"/>
                    <a:pt x="18500" y="21246"/>
                  </a:cubicBezTo>
                  <a:cubicBezTo>
                    <a:pt x="19000" y="20892"/>
                    <a:pt x="20000" y="18413"/>
                    <a:pt x="20600" y="14518"/>
                  </a:cubicBezTo>
                  <a:cubicBezTo>
                    <a:pt x="21200" y="10623"/>
                    <a:pt x="21400" y="53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2932204" y="5575300"/>
              <a:ext cx="112376" cy="30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02" fill="norm" stroke="1" extrusionOk="0">
                  <a:moveTo>
                    <a:pt x="21236" y="0"/>
                  </a:moveTo>
                  <a:cubicBezTo>
                    <a:pt x="17636" y="2266"/>
                    <a:pt x="14036" y="4531"/>
                    <a:pt x="10436" y="7401"/>
                  </a:cubicBezTo>
                  <a:cubicBezTo>
                    <a:pt x="6836" y="10271"/>
                    <a:pt x="3236" y="13745"/>
                    <a:pt x="1436" y="16162"/>
                  </a:cubicBezTo>
                  <a:cubicBezTo>
                    <a:pt x="-364" y="18579"/>
                    <a:pt x="-364" y="19938"/>
                    <a:pt x="836" y="20694"/>
                  </a:cubicBezTo>
                  <a:cubicBezTo>
                    <a:pt x="2036" y="21449"/>
                    <a:pt x="4436" y="21600"/>
                    <a:pt x="6436" y="21449"/>
                  </a:cubicBezTo>
                  <a:cubicBezTo>
                    <a:pt x="8436" y="21298"/>
                    <a:pt x="10036" y="20845"/>
                    <a:pt x="11636" y="20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2917992" y="5741194"/>
              <a:ext cx="158338" cy="5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00" fill="norm" stroke="1" extrusionOk="0">
                  <a:moveTo>
                    <a:pt x="4207" y="21300"/>
                  </a:moveTo>
                  <a:cubicBezTo>
                    <a:pt x="3071" y="18100"/>
                    <a:pt x="1934" y="14900"/>
                    <a:pt x="1081" y="11300"/>
                  </a:cubicBezTo>
                  <a:cubicBezTo>
                    <a:pt x="228" y="7700"/>
                    <a:pt x="-340" y="3700"/>
                    <a:pt x="228" y="1700"/>
                  </a:cubicBezTo>
                  <a:cubicBezTo>
                    <a:pt x="797" y="-300"/>
                    <a:pt x="2502" y="-300"/>
                    <a:pt x="6197" y="500"/>
                  </a:cubicBezTo>
                  <a:cubicBezTo>
                    <a:pt x="9892" y="1300"/>
                    <a:pt x="15576" y="2900"/>
                    <a:pt x="21260" y="4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3158879" y="581660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13" name="Drawing"/>
          <p:cNvGrpSpPr/>
          <p:nvPr/>
        </p:nvGrpSpPr>
        <p:grpSpPr>
          <a:xfrm>
            <a:off x="920749" y="1211721"/>
            <a:ext cx="11607801" cy="8243429"/>
            <a:chOff x="-6350" y="0"/>
            <a:chExt cx="11607799" cy="8243428"/>
          </a:xfrm>
        </p:grpSpPr>
        <p:sp>
          <p:nvSpPr>
            <p:cNvPr id="3570" name="Line"/>
            <p:cNvSpPr/>
            <p:nvPr/>
          </p:nvSpPr>
          <p:spPr>
            <a:xfrm>
              <a:off x="0" y="977810"/>
              <a:ext cx="198967" cy="32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605"/>
                  </a:moveTo>
                  <a:cubicBezTo>
                    <a:pt x="4136" y="2745"/>
                    <a:pt x="8272" y="2885"/>
                    <a:pt x="11489" y="2535"/>
                  </a:cubicBezTo>
                  <a:cubicBezTo>
                    <a:pt x="14706" y="2184"/>
                    <a:pt x="17004" y="1343"/>
                    <a:pt x="18728" y="782"/>
                  </a:cubicBezTo>
                  <a:cubicBezTo>
                    <a:pt x="20451" y="221"/>
                    <a:pt x="21600" y="-60"/>
                    <a:pt x="21600" y="10"/>
                  </a:cubicBezTo>
                  <a:cubicBezTo>
                    <a:pt x="21600" y="80"/>
                    <a:pt x="20451" y="501"/>
                    <a:pt x="17809" y="1763"/>
                  </a:cubicBezTo>
                  <a:cubicBezTo>
                    <a:pt x="15166" y="3026"/>
                    <a:pt x="11030" y="5130"/>
                    <a:pt x="8387" y="6602"/>
                  </a:cubicBezTo>
                  <a:cubicBezTo>
                    <a:pt x="5745" y="8075"/>
                    <a:pt x="4596" y="8917"/>
                    <a:pt x="3906" y="9688"/>
                  </a:cubicBezTo>
                  <a:cubicBezTo>
                    <a:pt x="3217" y="10459"/>
                    <a:pt x="2987" y="11161"/>
                    <a:pt x="3447" y="11511"/>
                  </a:cubicBezTo>
                  <a:cubicBezTo>
                    <a:pt x="3906" y="11862"/>
                    <a:pt x="5055" y="11862"/>
                    <a:pt x="6204" y="11862"/>
                  </a:cubicBezTo>
                  <a:cubicBezTo>
                    <a:pt x="7353" y="11862"/>
                    <a:pt x="8502" y="11862"/>
                    <a:pt x="8962" y="12213"/>
                  </a:cubicBezTo>
                  <a:cubicBezTo>
                    <a:pt x="9421" y="12563"/>
                    <a:pt x="9191" y="13265"/>
                    <a:pt x="7813" y="14387"/>
                  </a:cubicBezTo>
                  <a:cubicBezTo>
                    <a:pt x="6434" y="15509"/>
                    <a:pt x="3906" y="17052"/>
                    <a:pt x="2413" y="18174"/>
                  </a:cubicBezTo>
                  <a:cubicBezTo>
                    <a:pt x="919" y="19296"/>
                    <a:pt x="460" y="19997"/>
                    <a:pt x="689" y="20558"/>
                  </a:cubicBezTo>
                  <a:cubicBezTo>
                    <a:pt x="919" y="21119"/>
                    <a:pt x="1838" y="21540"/>
                    <a:pt x="4481" y="21400"/>
                  </a:cubicBezTo>
                  <a:cubicBezTo>
                    <a:pt x="7123" y="21259"/>
                    <a:pt x="11489" y="20558"/>
                    <a:pt x="14132" y="19997"/>
                  </a:cubicBezTo>
                  <a:cubicBezTo>
                    <a:pt x="16774" y="19436"/>
                    <a:pt x="17694" y="19015"/>
                    <a:pt x="18613" y="18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228600" y="1086970"/>
              <a:ext cx="234950" cy="14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8453"/>
                  </a:moveTo>
                  <a:cubicBezTo>
                    <a:pt x="584" y="6888"/>
                    <a:pt x="1168" y="5323"/>
                    <a:pt x="2141" y="4540"/>
                  </a:cubicBezTo>
                  <a:cubicBezTo>
                    <a:pt x="3114" y="3758"/>
                    <a:pt x="4476" y="3758"/>
                    <a:pt x="5351" y="4540"/>
                  </a:cubicBezTo>
                  <a:cubicBezTo>
                    <a:pt x="6227" y="5323"/>
                    <a:pt x="6616" y="6888"/>
                    <a:pt x="6519" y="9236"/>
                  </a:cubicBezTo>
                  <a:cubicBezTo>
                    <a:pt x="6422" y="11584"/>
                    <a:pt x="5838" y="14714"/>
                    <a:pt x="5059" y="16905"/>
                  </a:cubicBezTo>
                  <a:cubicBezTo>
                    <a:pt x="4281" y="19097"/>
                    <a:pt x="3308" y="20349"/>
                    <a:pt x="2724" y="20036"/>
                  </a:cubicBezTo>
                  <a:cubicBezTo>
                    <a:pt x="2141" y="19723"/>
                    <a:pt x="1946" y="17845"/>
                    <a:pt x="3016" y="15184"/>
                  </a:cubicBezTo>
                  <a:cubicBezTo>
                    <a:pt x="4086" y="12523"/>
                    <a:pt x="6422" y="9079"/>
                    <a:pt x="8173" y="6575"/>
                  </a:cubicBezTo>
                  <a:cubicBezTo>
                    <a:pt x="9924" y="4071"/>
                    <a:pt x="11092" y="2505"/>
                    <a:pt x="12162" y="1410"/>
                  </a:cubicBezTo>
                  <a:cubicBezTo>
                    <a:pt x="13232" y="314"/>
                    <a:pt x="14205" y="-312"/>
                    <a:pt x="14497" y="158"/>
                  </a:cubicBezTo>
                  <a:cubicBezTo>
                    <a:pt x="14789" y="627"/>
                    <a:pt x="14400" y="2192"/>
                    <a:pt x="13524" y="5010"/>
                  </a:cubicBezTo>
                  <a:cubicBezTo>
                    <a:pt x="12649" y="7827"/>
                    <a:pt x="11286" y="11897"/>
                    <a:pt x="10605" y="14714"/>
                  </a:cubicBezTo>
                  <a:cubicBezTo>
                    <a:pt x="9924" y="17531"/>
                    <a:pt x="9924" y="19097"/>
                    <a:pt x="10508" y="20036"/>
                  </a:cubicBezTo>
                  <a:cubicBezTo>
                    <a:pt x="11092" y="20975"/>
                    <a:pt x="12259" y="21288"/>
                    <a:pt x="14205" y="20662"/>
                  </a:cubicBezTo>
                  <a:cubicBezTo>
                    <a:pt x="16151" y="20036"/>
                    <a:pt x="18876" y="18471"/>
                    <a:pt x="21600" y="16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152400" y="1302878"/>
              <a:ext cx="2286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7600"/>
                    <a:pt x="6400" y="13600"/>
                    <a:pt x="10000" y="10000"/>
                  </a:cubicBezTo>
                  <a:cubicBezTo>
                    <a:pt x="13600" y="6400"/>
                    <a:pt x="176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215900" y="1302878"/>
              <a:ext cx="1651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562705" y="1093328"/>
              <a:ext cx="2784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0"/>
                    <a:pt x="4867" y="0"/>
                    <a:pt x="1782" y="3600"/>
                  </a:cubicBezTo>
                  <a:cubicBezTo>
                    <a:pt x="-1304" y="7200"/>
                    <a:pt x="239" y="14400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635000" y="1201278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1484549" y="795689"/>
              <a:ext cx="223601" cy="59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94" fill="norm" stroke="1" extrusionOk="0">
                  <a:moveTo>
                    <a:pt x="14058" y="1354"/>
                  </a:moveTo>
                  <a:cubicBezTo>
                    <a:pt x="13654" y="970"/>
                    <a:pt x="13250" y="586"/>
                    <a:pt x="12039" y="317"/>
                  </a:cubicBezTo>
                  <a:cubicBezTo>
                    <a:pt x="10828" y="48"/>
                    <a:pt x="8809" y="-106"/>
                    <a:pt x="6689" y="86"/>
                  </a:cubicBezTo>
                  <a:cubicBezTo>
                    <a:pt x="4570" y="278"/>
                    <a:pt x="2349" y="816"/>
                    <a:pt x="1138" y="1470"/>
                  </a:cubicBezTo>
                  <a:cubicBezTo>
                    <a:pt x="-73" y="2123"/>
                    <a:pt x="-275" y="2892"/>
                    <a:pt x="331" y="3584"/>
                  </a:cubicBezTo>
                  <a:cubicBezTo>
                    <a:pt x="936" y="4275"/>
                    <a:pt x="2349" y="4890"/>
                    <a:pt x="3762" y="5505"/>
                  </a:cubicBezTo>
                  <a:cubicBezTo>
                    <a:pt x="5175" y="6120"/>
                    <a:pt x="6589" y="6735"/>
                    <a:pt x="7396" y="7466"/>
                  </a:cubicBezTo>
                  <a:cubicBezTo>
                    <a:pt x="8204" y="8196"/>
                    <a:pt x="8405" y="9041"/>
                    <a:pt x="7901" y="9772"/>
                  </a:cubicBezTo>
                  <a:cubicBezTo>
                    <a:pt x="7396" y="10502"/>
                    <a:pt x="6185" y="11117"/>
                    <a:pt x="4873" y="11540"/>
                  </a:cubicBezTo>
                  <a:cubicBezTo>
                    <a:pt x="3561" y="11962"/>
                    <a:pt x="2147" y="12193"/>
                    <a:pt x="1946" y="12193"/>
                  </a:cubicBezTo>
                  <a:cubicBezTo>
                    <a:pt x="1744" y="12193"/>
                    <a:pt x="2753" y="11962"/>
                    <a:pt x="3863" y="11847"/>
                  </a:cubicBezTo>
                  <a:cubicBezTo>
                    <a:pt x="4974" y="11732"/>
                    <a:pt x="6185" y="11732"/>
                    <a:pt x="7093" y="11885"/>
                  </a:cubicBezTo>
                  <a:cubicBezTo>
                    <a:pt x="8002" y="12039"/>
                    <a:pt x="8607" y="12347"/>
                    <a:pt x="8506" y="13231"/>
                  </a:cubicBezTo>
                  <a:cubicBezTo>
                    <a:pt x="8405" y="14115"/>
                    <a:pt x="7598" y="15575"/>
                    <a:pt x="6992" y="16805"/>
                  </a:cubicBezTo>
                  <a:cubicBezTo>
                    <a:pt x="6387" y="18035"/>
                    <a:pt x="5983" y="19034"/>
                    <a:pt x="5882" y="19726"/>
                  </a:cubicBezTo>
                  <a:cubicBezTo>
                    <a:pt x="5781" y="20418"/>
                    <a:pt x="5983" y="20802"/>
                    <a:pt x="7194" y="21071"/>
                  </a:cubicBezTo>
                  <a:cubicBezTo>
                    <a:pt x="8405" y="21340"/>
                    <a:pt x="10626" y="21494"/>
                    <a:pt x="13149" y="21494"/>
                  </a:cubicBezTo>
                  <a:cubicBezTo>
                    <a:pt x="15673" y="21494"/>
                    <a:pt x="18499" y="21340"/>
                    <a:pt x="21325" y="21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1912937" y="878379"/>
              <a:ext cx="138113" cy="34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540" fill="norm" stroke="1" extrusionOk="0">
                  <a:moveTo>
                    <a:pt x="20726" y="1140"/>
                  </a:moveTo>
                  <a:cubicBezTo>
                    <a:pt x="19773" y="607"/>
                    <a:pt x="18820" y="73"/>
                    <a:pt x="17708" y="7"/>
                  </a:cubicBezTo>
                  <a:cubicBezTo>
                    <a:pt x="16597" y="-60"/>
                    <a:pt x="15326" y="340"/>
                    <a:pt x="12308" y="2273"/>
                  </a:cubicBezTo>
                  <a:cubicBezTo>
                    <a:pt x="9291" y="4207"/>
                    <a:pt x="4526" y="7673"/>
                    <a:pt x="1985" y="10340"/>
                  </a:cubicBezTo>
                  <a:cubicBezTo>
                    <a:pt x="-556" y="13007"/>
                    <a:pt x="-874" y="14873"/>
                    <a:pt x="2302" y="16607"/>
                  </a:cubicBezTo>
                  <a:cubicBezTo>
                    <a:pt x="5479" y="18340"/>
                    <a:pt x="12150" y="19940"/>
                    <a:pt x="18820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2198108" y="959978"/>
              <a:ext cx="3074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4670"/>
                    <a:pt x="3634" y="9341"/>
                    <a:pt x="1474" y="12649"/>
                  </a:cubicBezTo>
                  <a:cubicBezTo>
                    <a:pt x="-686" y="15957"/>
                    <a:pt x="-686" y="17903"/>
                    <a:pt x="2914" y="19168"/>
                  </a:cubicBezTo>
                  <a:cubicBezTo>
                    <a:pt x="6514" y="20432"/>
                    <a:pt x="13714" y="21016"/>
                    <a:pt x="209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2308966" y="947278"/>
              <a:ext cx="9978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5" h="21600" fill="norm" stroke="1" extrusionOk="0">
                  <a:moveTo>
                    <a:pt x="17004" y="0"/>
                  </a:moveTo>
                  <a:cubicBezTo>
                    <a:pt x="11922" y="176"/>
                    <a:pt x="6840" y="351"/>
                    <a:pt x="3663" y="790"/>
                  </a:cubicBezTo>
                  <a:cubicBezTo>
                    <a:pt x="487" y="1229"/>
                    <a:pt x="-784" y="1932"/>
                    <a:pt x="487" y="3337"/>
                  </a:cubicBezTo>
                  <a:cubicBezTo>
                    <a:pt x="1757" y="4741"/>
                    <a:pt x="5569" y="6849"/>
                    <a:pt x="9592" y="8780"/>
                  </a:cubicBezTo>
                  <a:cubicBezTo>
                    <a:pt x="13616" y="10712"/>
                    <a:pt x="17851" y="12468"/>
                    <a:pt x="19334" y="14400"/>
                  </a:cubicBezTo>
                  <a:cubicBezTo>
                    <a:pt x="20816" y="16332"/>
                    <a:pt x="19545" y="18439"/>
                    <a:pt x="17004" y="19668"/>
                  </a:cubicBezTo>
                  <a:cubicBezTo>
                    <a:pt x="14463" y="20898"/>
                    <a:pt x="10651" y="21249"/>
                    <a:pt x="68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2336800" y="921878"/>
              <a:ext cx="177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2640245" y="908460"/>
              <a:ext cx="192429" cy="263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163" fill="norm" stroke="1" extrusionOk="0">
                  <a:moveTo>
                    <a:pt x="9798" y="1079"/>
                  </a:moveTo>
                  <a:cubicBezTo>
                    <a:pt x="8189" y="1249"/>
                    <a:pt x="6581" y="1419"/>
                    <a:pt x="4972" y="2609"/>
                  </a:cubicBezTo>
                  <a:cubicBezTo>
                    <a:pt x="3364" y="3800"/>
                    <a:pt x="1755" y="6011"/>
                    <a:pt x="836" y="8732"/>
                  </a:cubicBezTo>
                  <a:cubicBezTo>
                    <a:pt x="-83" y="11453"/>
                    <a:pt x="-313" y="14685"/>
                    <a:pt x="491" y="17066"/>
                  </a:cubicBezTo>
                  <a:cubicBezTo>
                    <a:pt x="1296" y="19447"/>
                    <a:pt x="3134" y="20978"/>
                    <a:pt x="5891" y="21148"/>
                  </a:cubicBezTo>
                  <a:cubicBezTo>
                    <a:pt x="8649" y="21318"/>
                    <a:pt x="12325" y="20127"/>
                    <a:pt x="15198" y="17491"/>
                  </a:cubicBezTo>
                  <a:cubicBezTo>
                    <a:pt x="18070" y="14855"/>
                    <a:pt x="20138" y="10773"/>
                    <a:pt x="20713" y="7627"/>
                  </a:cubicBezTo>
                  <a:cubicBezTo>
                    <a:pt x="21287" y="4480"/>
                    <a:pt x="20368" y="2269"/>
                    <a:pt x="19334" y="1079"/>
                  </a:cubicBezTo>
                  <a:cubicBezTo>
                    <a:pt x="18300" y="-112"/>
                    <a:pt x="17151" y="-282"/>
                    <a:pt x="15427" y="398"/>
                  </a:cubicBezTo>
                  <a:cubicBezTo>
                    <a:pt x="13704" y="1079"/>
                    <a:pt x="11406" y="2609"/>
                    <a:pt x="9108" y="4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2844800" y="1201278"/>
              <a:ext cx="762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2101849" y="1448928"/>
              <a:ext cx="635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19385"/>
                    <a:pt x="5040" y="17169"/>
                    <a:pt x="7560" y="13846"/>
                  </a:cubicBezTo>
                  <a:cubicBezTo>
                    <a:pt x="10080" y="10523"/>
                    <a:pt x="12600" y="6092"/>
                    <a:pt x="14940" y="3600"/>
                  </a:cubicBezTo>
                  <a:cubicBezTo>
                    <a:pt x="17280" y="1108"/>
                    <a:pt x="19440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2216688" y="1563228"/>
              <a:ext cx="501112" cy="8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41" fill="norm" stroke="1" extrusionOk="0">
                  <a:moveTo>
                    <a:pt x="4333" y="9969"/>
                  </a:moveTo>
                  <a:cubicBezTo>
                    <a:pt x="3425" y="11631"/>
                    <a:pt x="2518" y="13292"/>
                    <a:pt x="1701" y="15231"/>
                  </a:cubicBezTo>
                  <a:cubicBezTo>
                    <a:pt x="884" y="17169"/>
                    <a:pt x="158" y="19385"/>
                    <a:pt x="22" y="20492"/>
                  </a:cubicBezTo>
                  <a:cubicBezTo>
                    <a:pt x="-114" y="21600"/>
                    <a:pt x="340" y="21600"/>
                    <a:pt x="2336" y="19662"/>
                  </a:cubicBezTo>
                  <a:cubicBezTo>
                    <a:pt x="4333" y="17723"/>
                    <a:pt x="7873" y="13846"/>
                    <a:pt x="11094" y="10800"/>
                  </a:cubicBezTo>
                  <a:cubicBezTo>
                    <a:pt x="14316" y="7754"/>
                    <a:pt x="17220" y="5538"/>
                    <a:pt x="18899" y="3877"/>
                  </a:cubicBezTo>
                  <a:cubicBezTo>
                    <a:pt x="20578" y="2215"/>
                    <a:pt x="21032" y="1108"/>
                    <a:pt x="214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2315232" y="1893165"/>
              <a:ext cx="160357" cy="17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109" fill="norm" stroke="1" extrusionOk="0">
                  <a:moveTo>
                    <a:pt x="2859" y="3155"/>
                  </a:moveTo>
                  <a:cubicBezTo>
                    <a:pt x="1737" y="8100"/>
                    <a:pt x="615" y="13044"/>
                    <a:pt x="194" y="16167"/>
                  </a:cubicBezTo>
                  <a:cubicBezTo>
                    <a:pt x="-227" y="19290"/>
                    <a:pt x="54" y="20591"/>
                    <a:pt x="895" y="20982"/>
                  </a:cubicBezTo>
                  <a:cubicBezTo>
                    <a:pt x="1737" y="21372"/>
                    <a:pt x="3139" y="20852"/>
                    <a:pt x="4402" y="19550"/>
                  </a:cubicBezTo>
                  <a:cubicBezTo>
                    <a:pt x="5664" y="18249"/>
                    <a:pt x="6786" y="16167"/>
                    <a:pt x="7768" y="15777"/>
                  </a:cubicBezTo>
                  <a:cubicBezTo>
                    <a:pt x="8750" y="15386"/>
                    <a:pt x="9591" y="16688"/>
                    <a:pt x="10573" y="17729"/>
                  </a:cubicBezTo>
                  <a:cubicBezTo>
                    <a:pt x="11555" y="18770"/>
                    <a:pt x="12677" y="19550"/>
                    <a:pt x="13939" y="19290"/>
                  </a:cubicBezTo>
                  <a:cubicBezTo>
                    <a:pt x="15202" y="19030"/>
                    <a:pt x="16604" y="17729"/>
                    <a:pt x="17867" y="14736"/>
                  </a:cubicBezTo>
                  <a:cubicBezTo>
                    <a:pt x="19129" y="11743"/>
                    <a:pt x="20251" y="7059"/>
                    <a:pt x="20812" y="4066"/>
                  </a:cubicBezTo>
                  <a:cubicBezTo>
                    <a:pt x="21373" y="1073"/>
                    <a:pt x="21373" y="-228"/>
                    <a:pt x="20952" y="32"/>
                  </a:cubicBezTo>
                  <a:cubicBezTo>
                    <a:pt x="20531" y="292"/>
                    <a:pt x="19690" y="2114"/>
                    <a:pt x="18848" y="3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2540000" y="2020428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47"/>
                    <a:pt x="0" y="9095"/>
                    <a:pt x="0" y="12505"/>
                  </a:cubicBezTo>
                  <a:cubicBezTo>
                    <a:pt x="0" y="15916"/>
                    <a:pt x="0" y="18189"/>
                    <a:pt x="3600" y="19516"/>
                  </a:cubicBezTo>
                  <a:cubicBezTo>
                    <a:pt x="7200" y="20842"/>
                    <a:pt x="14400" y="212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3454400" y="927097"/>
              <a:ext cx="50800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1548"/>
                  </a:moveTo>
                  <a:cubicBezTo>
                    <a:pt x="0" y="736"/>
                    <a:pt x="0" y="-76"/>
                    <a:pt x="900" y="5"/>
                  </a:cubicBezTo>
                  <a:cubicBezTo>
                    <a:pt x="1800" y="86"/>
                    <a:pt x="3600" y="1061"/>
                    <a:pt x="4950" y="4147"/>
                  </a:cubicBezTo>
                  <a:cubicBezTo>
                    <a:pt x="6300" y="7232"/>
                    <a:pt x="7200" y="12429"/>
                    <a:pt x="8100" y="15434"/>
                  </a:cubicBezTo>
                  <a:cubicBezTo>
                    <a:pt x="9000" y="18438"/>
                    <a:pt x="9900" y="19250"/>
                    <a:pt x="12150" y="19900"/>
                  </a:cubicBezTo>
                  <a:cubicBezTo>
                    <a:pt x="14400" y="20550"/>
                    <a:pt x="18000" y="21037"/>
                    <a:pt x="2160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3616238" y="884958"/>
              <a:ext cx="204119" cy="35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28" fill="norm" stroke="1" extrusionOk="0">
                  <a:moveTo>
                    <a:pt x="2323" y="3785"/>
                  </a:moveTo>
                  <a:cubicBezTo>
                    <a:pt x="1221" y="3399"/>
                    <a:pt x="119" y="3014"/>
                    <a:pt x="9" y="2628"/>
                  </a:cubicBezTo>
                  <a:cubicBezTo>
                    <a:pt x="-101" y="2242"/>
                    <a:pt x="781" y="1857"/>
                    <a:pt x="3756" y="1407"/>
                  </a:cubicBezTo>
                  <a:cubicBezTo>
                    <a:pt x="6732" y="957"/>
                    <a:pt x="11801" y="442"/>
                    <a:pt x="14887" y="185"/>
                  </a:cubicBezTo>
                  <a:cubicBezTo>
                    <a:pt x="17972" y="-72"/>
                    <a:pt x="19075" y="-72"/>
                    <a:pt x="19956" y="249"/>
                  </a:cubicBezTo>
                  <a:cubicBezTo>
                    <a:pt x="20838" y="571"/>
                    <a:pt x="21499" y="1214"/>
                    <a:pt x="21168" y="2757"/>
                  </a:cubicBezTo>
                  <a:cubicBezTo>
                    <a:pt x="20838" y="4299"/>
                    <a:pt x="19515" y="6742"/>
                    <a:pt x="18523" y="10021"/>
                  </a:cubicBezTo>
                  <a:cubicBezTo>
                    <a:pt x="17532" y="13299"/>
                    <a:pt x="16870" y="17414"/>
                    <a:pt x="16209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3689350" y="1023478"/>
              <a:ext cx="2349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7" y="18000"/>
                    <a:pt x="3114" y="14400"/>
                    <a:pt x="6714" y="10800"/>
                  </a:cubicBezTo>
                  <a:cubicBezTo>
                    <a:pt x="10314" y="7200"/>
                    <a:pt x="1595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3950789" y="955745"/>
              <a:ext cx="140708" cy="26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295" fill="norm" stroke="1" extrusionOk="0">
                  <a:moveTo>
                    <a:pt x="14865" y="340"/>
                  </a:moveTo>
                  <a:cubicBezTo>
                    <a:pt x="13300" y="170"/>
                    <a:pt x="11735" y="0"/>
                    <a:pt x="10169" y="0"/>
                  </a:cubicBezTo>
                  <a:cubicBezTo>
                    <a:pt x="8604" y="0"/>
                    <a:pt x="7039" y="170"/>
                    <a:pt x="5317" y="1361"/>
                  </a:cubicBezTo>
                  <a:cubicBezTo>
                    <a:pt x="3596" y="2551"/>
                    <a:pt x="1717" y="4762"/>
                    <a:pt x="778" y="7739"/>
                  </a:cubicBezTo>
                  <a:cubicBezTo>
                    <a:pt x="-161" y="10715"/>
                    <a:pt x="-161" y="14457"/>
                    <a:pt x="309" y="16838"/>
                  </a:cubicBezTo>
                  <a:cubicBezTo>
                    <a:pt x="778" y="19219"/>
                    <a:pt x="1717" y="20239"/>
                    <a:pt x="3909" y="20835"/>
                  </a:cubicBezTo>
                  <a:cubicBezTo>
                    <a:pt x="6100" y="21430"/>
                    <a:pt x="9543" y="21600"/>
                    <a:pt x="12830" y="20409"/>
                  </a:cubicBezTo>
                  <a:cubicBezTo>
                    <a:pt x="16117" y="19219"/>
                    <a:pt x="19248" y="16668"/>
                    <a:pt x="20343" y="13691"/>
                  </a:cubicBezTo>
                  <a:cubicBezTo>
                    <a:pt x="21439" y="10715"/>
                    <a:pt x="20500" y="7313"/>
                    <a:pt x="18622" y="5187"/>
                  </a:cubicBezTo>
                  <a:cubicBezTo>
                    <a:pt x="16743" y="3061"/>
                    <a:pt x="13926" y="2211"/>
                    <a:pt x="11109" y="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4178300" y="793073"/>
              <a:ext cx="147156" cy="53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02" fill="norm" stroke="1" extrusionOk="0">
                  <a:moveTo>
                    <a:pt x="4629" y="72"/>
                  </a:moveTo>
                  <a:cubicBezTo>
                    <a:pt x="6171" y="-13"/>
                    <a:pt x="7714" y="-98"/>
                    <a:pt x="9566" y="285"/>
                  </a:cubicBezTo>
                  <a:cubicBezTo>
                    <a:pt x="11417" y="667"/>
                    <a:pt x="13577" y="1518"/>
                    <a:pt x="16046" y="3516"/>
                  </a:cubicBezTo>
                  <a:cubicBezTo>
                    <a:pt x="18514" y="5515"/>
                    <a:pt x="21291" y="8661"/>
                    <a:pt x="21446" y="11297"/>
                  </a:cubicBezTo>
                  <a:cubicBezTo>
                    <a:pt x="21600" y="13933"/>
                    <a:pt x="19131" y="16059"/>
                    <a:pt x="15120" y="17675"/>
                  </a:cubicBezTo>
                  <a:cubicBezTo>
                    <a:pt x="11109" y="19291"/>
                    <a:pt x="5554" y="20396"/>
                    <a:pt x="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3600450" y="1448928"/>
              <a:ext cx="387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9" y="15120"/>
                    <a:pt x="7318" y="8640"/>
                    <a:pt x="10918" y="5040"/>
                  </a:cubicBezTo>
                  <a:cubicBezTo>
                    <a:pt x="14518" y="1440"/>
                    <a:pt x="18059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3708399" y="1525128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3676649" y="1700018"/>
              <a:ext cx="247651" cy="35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13677"/>
                  </a:moveTo>
                  <a:cubicBezTo>
                    <a:pt x="4246" y="11749"/>
                    <a:pt x="8492" y="9820"/>
                    <a:pt x="11262" y="7891"/>
                  </a:cubicBezTo>
                  <a:cubicBezTo>
                    <a:pt x="14031" y="5963"/>
                    <a:pt x="15323" y="4034"/>
                    <a:pt x="15785" y="2749"/>
                  </a:cubicBezTo>
                  <a:cubicBezTo>
                    <a:pt x="16246" y="1463"/>
                    <a:pt x="15877" y="820"/>
                    <a:pt x="15046" y="434"/>
                  </a:cubicBezTo>
                  <a:cubicBezTo>
                    <a:pt x="14215" y="49"/>
                    <a:pt x="12923" y="-80"/>
                    <a:pt x="11908" y="49"/>
                  </a:cubicBezTo>
                  <a:cubicBezTo>
                    <a:pt x="10892" y="177"/>
                    <a:pt x="10154" y="563"/>
                    <a:pt x="9692" y="1527"/>
                  </a:cubicBezTo>
                  <a:cubicBezTo>
                    <a:pt x="9231" y="2491"/>
                    <a:pt x="9046" y="4034"/>
                    <a:pt x="9415" y="6477"/>
                  </a:cubicBezTo>
                  <a:cubicBezTo>
                    <a:pt x="9785" y="8920"/>
                    <a:pt x="10708" y="12263"/>
                    <a:pt x="11262" y="14706"/>
                  </a:cubicBezTo>
                  <a:cubicBezTo>
                    <a:pt x="11815" y="17149"/>
                    <a:pt x="12000" y="18691"/>
                    <a:pt x="12092" y="19784"/>
                  </a:cubicBezTo>
                  <a:cubicBezTo>
                    <a:pt x="12185" y="20877"/>
                    <a:pt x="12185" y="21520"/>
                    <a:pt x="11908" y="21520"/>
                  </a:cubicBezTo>
                  <a:cubicBezTo>
                    <a:pt x="11631" y="21520"/>
                    <a:pt x="11077" y="20877"/>
                    <a:pt x="11446" y="19463"/>
                  </a:cubicBezTo>
                  <a:cubicBezTo>
                    <a:pt x="11815" y="18049"/>
                    <a:pt x="13108" y="15863"/>
                    <a:pt x="14123" y="14513"/>
                  </a:cubicBezTo>
                  <a:cubicBezTo>
                    <a:pt x="15138" y="13163"/>
                    <a:pt x="15877" y="12649"/>
                    <a:pt x="16615" y="12584"/>
                  </a:cubicBezTo>
                  <a:cubicBezTo>
                    <a:pt x="17354" y="12520"/>
                    <a:pt x="18092" y="12906"/>
                    <a:pt x="18923" y="14063"/>
                  </a:cubicBezTo>
                  <a:cubicBezTo>
                    <a:pt x="19754" y="15220"/>
                    <a:pt x="20677" y="17149"/>
                    <a:pt x="21600" y="19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4013200" y="1956928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4946649" y="1233028"/>
              <a:ext cx="571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469"/>
                    <a:pt x="16800" y="8938"/>
                    <a:pt x="13200" y="12538"/>
                  </a:cubicBezTo>
                  <a:cubicBezTo>
                    <a:pt x="9600" y="16138"/>
                    <a:pt x="4800" y="188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5537613" y="784640"/>
              <a:ext cx="177388" cy="42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75" fill="norm" stroke="1" extrusionOk="0">
                  <a:moveTo>
                    <a:pt x="17828" y="3099"/>
                  </a:moveTo>
                  <a:cubicBezTo>
                    <a:pt x="17828" y="2562"/>
                    <a:pt x="17828" y="2024"/>
                    <a:pt x="17455" y="1487"/>
                  </a:cubicBezTo>
                  <a:cubicBezTo>
                    <a:pt x="17083" y="950"/>
                    <a:pt x="16338" y="412"/>
                    <a:pt x="15345" y="144"/>
                  </a:cubicBezTo>
                  <a:cubicBezTo>
                    <a:pt x="14352" y="-125"/>
                    <a:pt x="13110" y="-125"/>
                    <a:pt x="10876" y="1111"/>
                  </a:cubicBezTo>
                  <a:cubicBezTo>
                    <a:pt x="8641" y="2347"/>
                    <a:pt x="5414" y="4818"/>
                    <a:pt x="3055" y="7612"/>
                  </a:cubicBezTo>
                  <a:cubicBezTo>
                    <a:pt x="697" y="10406"/>
                    <a:pt x="-793" y="13523"/>
                    <a:pt x="448" y="15833"/>
                  </a:cubicBezTo>
                  <a:cubicBezTo>
                    <a:pt x="1690" y="18144"/>
                    <a:pt x="5662" y="19648"/>
                    <a:pt x="9510" y="20454"/>
                  </a:cubicBezTo>
                  <a:cubicBezTo>
                    <a:pt x="13359" y="21260"/>
                    <a:pt x="17083" y="21368"/>
                    <a:pt x="20807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5918200" y="839328"/>
              <a:ext cx="190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74"/>
                    <a:pt x="0" y="11949"/>
                    <a:pt x="3600" y="15549"/>
                  </a:cubicBezTo>
                  <a:cubicBezTo>
                    <a:pt x="7200" y="19149"/>
                    <a:pt x="14400" y="203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6096000" y="751711"/>
              <a:ext cx="209550" cy="39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5156"/>
                  </a:moveTo>
                  <a:cubicBezTo>
                    <a:pt x="1964" y="4111"/>
                    <a:pt x="3927" y="3065"/>
                    <a:pt x="6764" y="2195"/>
                  </a:cubicBezTo>
                  <a:cubicBezTo>
                    <a:pt x="9600" y="1324"/>
                    <a:pt x="13309" y="627"/>
                    <a:pt x="15709" y="278"/>
                  </a:cubicBezTo>
                  <a:cubicBezTo>
                    <a:pt x="18109" y="-70"/>
                    <a:pt x="19200" y="-70"/>
                    <a:pt x="20073" y="162"/>
                  </a:cubicBezTo>
                  <a:cubicBezTo>
                    <a:pt x="20945" y="395"/>
                    <a:pt x="21600" y="859"/>
                    <a:pt x="21600" y="2485"/>
                  </a:cubicBezTo>
                  <a:cubicBezTo>
                    <a:pt x="21600" y="4111"/>
                    <a:pt x="20945" y="6898"/>
                    <a:pt x="20400" y="9917"/>
                  </a:cubicBezTo>
                  <a:cubicBezTo>
                    <a:pt x="19855" y="12936"/>
                    <a:pt x="19418" y="16188"/>
                    <a:pt x="19091" y="18162"/>
                  </a:cubicBezTo>
                  <a:cubicBezTo>
                    <a:pt x="18764" y="20136"/>
                    <a:pt x="18545" y="20833"/>
                    <a:pt x="18327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6191250" y="928228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1" y="17280"/>
                    <a:pt x="3503" y="12960"/>
                    <a:pt x="7103" y="9360"/>
                  </a:cubicBezTo>
                  <a:cubicBezTo>
                    <a:pt x="10703" y="5760"/>
                    <a:pt x="1615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6458413" y="826628"/>
              <a:ext cx="156831" cy="21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040" fill="norm" stroke="1" extrusionOk="0">
                  <a:moveTo>
                    <a:pt x="10740" y="0"/>
                  </a:moveTo>
                  <a:cubicBezTo>
                    <a:pt x="7694" y="839"/>
                    <a:pt x="4648" y="1678"/>
                    <a:pt x="2571" y="4089"/>
                  </a:cubicBezTo>
                  <a:cubicBezTo>
                    <a:pt x="494" y="6501"/>
                    <a:pt x="-614" y="10485"/>
                    <a:pt x="355" y="13841"/>
                  </a:cubicBezTo>
                  <a:cubicBezTo>
                    <a:pt x="1324" y="17196"/>
                    <a:pt x="4371" y="19922"/>
                    <a:pt x="7971" y="20761"/>
                  </a:cubicBezTo>
                  <a:cubicBezTo>
                    <a:pt x="11571" y="21600"/>
                    <a:pt x="15724" y="20551"/>
                    <a:pt x="18078" y="17511"/>
                  </a:cubicBezTo>
                  <a:cubicBezTo>
                    <a:pt x="20432" y="14470"/>
                    <a:pt x="20986" y="9437"/>
                    <a:pt x="20155" y="6186"/>
                  </a:cubicBezTo>
                  <a:cubicBezTo>
                    <a:pt x="19324" y="2936"/>
                    <a:pt x="17109" y="1468"/>
                    <a:pt x="14755" y="1887"/>
                  </a:cubicBezTo>
                  <a:cubicBezTo>
                    <a:pt x="12401" y="2307"/>
                    <a:pt x="9909" y="4614"/>
                    <a:pt x="7417" y="6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6616700" y="1207628"/>
              <a:ext cx="825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7239000" y="789014"/>
              <a:ext cx="38100" cy="30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1307"/>
                  </a:moveTo>
                  <a:cubicBezTo>
                    <a:pt x="1200" y="562"/>
                    <a:pt x="2400" y="-183"/>
                    <a:pt x="3000" y="40"/>
                  </a:cubicBezTo>
                  <a:cubicBezTo>
                    <a:pt x="3600" y="264"/>
                    <a:pt x="3600" y="1456"/>
                    <a:pt x="3600" y="4435"/>
                  </a:cubicBezTo>
                  <a:cubicBezTo>
                    <a:pt x="3600" y="7414"/>
                    <a:pt x="3600" y="12181"/>
                    <a:pt x="6600" y="15309"/>
                  </a:cubicBezTo>
                  <a:cubicBezTo>
                    <a:pt x="9600" y="18438"/>
                    <a:pt x="15600" y="19927"/>
                    <a:pt x="21600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7461241" y="775314"/>
              <a:ext cx="107960" cy="30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40" fill="norm" stroke="1" extrusionOk="0">
                  <a:moveTo>
                    <a:pt x="21186" y="4474"/>
                  </a:moveTo>
                  <a:cubicBezTo>
                    <a:pt x="18278" y="2995"/>
                    <a:pt x="15371" y="1515"/>
                    <a:pt x="12671" y="702"/>
                  </a:cubicBezTo>
                  <a:cubicBezTo>
                    <a:pt x="9971" y="-112"/>
                    <a:pt x="7478" y="-260"/>
                    <a:pt x="5194" y="480"/>
                  </a:cubicBezTo>
                  <a:cubicBezTo>
                    <a:pt x="2909" y="1219"/>
                    <a:pt x="832" y="2847"/>
                    <a:pt x="209" y="4030"/>
                  </a:cubicBezTo>
                  <a:cubicBezTo>
                    <a:pt x="-414" y="5214"/>
                    <a:pt x="417" y="5954"/>
                    <a:pt x="1871" y="6398"/>
                  </a:cubicBezTo>
                  <a:cubicBezTo>
                    <a:pt x="3324" y="6841"/>
                    <a:pt x="5401" y="6989"/>
                    <a:pt x="7686" y="6841"/>
                  </a:cubicBezTo>
                  <a:cubicBezTo>
                    <a:pt x="9971" y="6693"/>
                    <a:pt x="12463" y="6250"/>
                    <a:pt x="14748" y="5806"/>
                  </a:cubicBezTo>
                  <a:cubicBezTo>
                    <a:pt x="17032" y="5362"/>
                    <a:pt x="19109" y="4918"/>
                    <a:pt x="20148" y="5288"/>
                  </a:cubicBezTo>
                  <a:cubicBezTo>
                    <a:pt x="21186" y="5658"/>
                    <a:pt x="21186" y="6841"/>
                    <a:pt x="20771" y="9652"/>
                  </a:cubicBezTo>
                  <a:cubicBezTo>
                    <a:pt x="20355" y="12463"/>
                    <a:pt x="19524" y="16902"/>
                    <a:pt x="18694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7706582" y="863183"/>
              <a:ext cx="130541" cy="1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0592" fill="norm" stroke="1" extrusionOk="0">
                  <a:moveTo>
                    <a:pt x="13747" y="182"/>
                  </a:moveTo>
                  <a:cubicBezTo>
                    <a:pt x="11347" y="-67"/>
                    <a:pt x="8947" y="-315"/>
                    <a:pt x="6204" y="1299"/>
                  </a:cubicBezTo>
                  <a:cubicBezTo>
                    <a:pt x="3461" y="2913"/>
                    <a:pt x="376" y="6388"/>
                    <a:pt x="33" y="10113"/>
                  </a:cubicBezTo>
                  <a:cubicBezTo>
                    <a:pt x="-310" y="13837"/>
                    <a:pt x="2090" y="17809"/>
                    <a:pt x="5690" y="19547"/>
                  </a:cubicBezTo>
                  <a:cubicBezTo>
                    <a:pt x="9290" y="21285"/>
                    <a:pt x="14090" y="20788"/>
                    <a:pt x="17004" y="18554"/>
                  </a:cubicBezTo>
                  <a:cubicBezTo>
                    <a:pt x="19919" y="16319"/>
                    <a:pt x="20947" y="12347"/>
                    <a:pt x="21119" y="9244"/>
                  </a:cubicBezTo>
                  <a:cubicBezTo>
                    <a:pt x="21290" y="6140"/>
                    <a:pt x="20604" y="3906"/>
                    <a:pt x="19919" y="1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7905749" y="693278"/>
              <a:ext cx="101272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3812" y="0"/>
                  </a:moveTo>
                  <a:cubicBezTo>
                    <a:pt x="8894" y="2151"/>
                    <a:pt x="13976" y="4301"/>
                    <a:pt x="17153" y="6779"/>
                  </a:cubicBezTo>
                  <a:cubicBezTo>
                    <a:pt x="20329" y="9257"/>
                    <a:pt x="21600" y="12062"/>
                    <a:pt x="18424" y="14587"/>
                  </a:cubicBezTo>
                  <a:cubicBezTo>
                    <a:pt x="15247" y="17112"/>
                    <a:pt x="7624" y="193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8064500" y="1201278"/>
              <a:ext cx="825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8570287" y="765144"/>
              <a:ext cx="192713" cy="44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03" fill="norm" stroke="1" extrusionOk="0">
                  <a:moveTo>
                    <a:pt x="16269" y="1424"/>
                  </a:moveTo>
                  <a:cubicBezTo>
                    <a:pt x="16269" y="917"/>
                    <a:pt x="16269" y="410"/>
                    <a:pt x="15572" y="157"/>
                  </a:cubicBezTo>
                  <a:cubicBezTo>
                    <a:pt x="14875" y="-97"/>
                    <a:pt x="13481" y="-97"/>
                    <a:pt x="11740" y="562"/>
                  </a:cubicBezTo>
                  <a:cubicBezTo>
                    <a:pt x="9998" y="1221"/>
                    <a:pt x="7907" y="2540"/>
                    <a:pt x="5585" y="4973"/>
                  </a:cubicBezTo>
                  <a:cubicBezTo>
                    <a:pt x="3262" y="7407"/>
                    <a:pt x="707" y="10957"/>
                    <a:pt x="127" y="13695"/>
                  </a:cubicBezTo>
                  <a:cubicBezTo>
                    <a:pt x="-454" y="16433"/>
                    <a:pt x="940" y="18359"/>
                    <a:pt x="4772" y="19526"/>
                  </a:cubicBezTo>
                  <a:cubicBezTo>
                    <a:pt x="8604" y="20692"/>
                    <a:pt x="14875" y="21097"/>
                    <a:pt x="21146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9014555" y="794878"/>
              <a:ext cx="27845" cy="37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489" fill="norm" stroke="1" extrusionOk="0">
                  <a:moveTo>
                    <a:pt x="6410" y="0"/>
                  </a:moveTo>
                  <a:cubicBezTo>
                    <a:pt x="6410" y="3762"/>
                    <a:pt x="6410" y="7524"/>
                    <a:pt x="5639" y="10679"/>
                  </a:cubicBezTo>
                  <a:cubicBezTo>
                    <a:pt x="4867" y="13834"/>
                    <a:pt x="3325" y="16382"/>
                    <a:pt x="1782" y="18263"/>
                  </a:cubicBezTo>
                  <a:cubicBezTo>
                    <a:pt x="239" y="20144"/>
                    <a:pt x="-1304" y="21357"/>
                    <a:pt x="1782" y="21479"/>
                  </a:cubicBezTo>
                  <a:cubicBezTo>
                    <a:pt x="4867" y="21600"/>
                    <a:pt x="12582" y="20629"/>
                    <a:pt x="20296" y="19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9190786" y="798783"/>
              <a:ext cx="219914" cy="25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73" fill="norm" stroke="1" extrusionOk="0">
                  <a:moveTo>
                    <a:pt x="12733" y="1266"/>
                  </a:moveTo>
                  <a:cubicBezTo>
                    <a:pt x="13350" y="558"/>
                    <a:pt x="13967" y="-150"/>
                    <a:pt x="14173" y="27"/>
                  </a:cubicBezTo>
                  <a:cubicBezTo>
                    <a:pt x="14379" y="204"/>
                    <a:pt x="14173" y="1266"/>
                    <a:pt x="12322" y="3834"/>
                  </a:cubicBezTo>
                  <a:cubicBezTo>
                    <a:pt x="10470" y="6401"/>
                    <a:pt x="6973" y="10473"/>
                    <a:pt x="4813" y="12952"/>
                  </a:cubicBezTo>
                  <a:cubicBezTo>
                    <a:pt x="2653" y="15430"/>
                    <a:pt x="1830" y="16316"/>
                    <a:pt x="1110" y="17466"/>
                  </a:cubicBezTo>
                  <a:cubicBezTo>
                    <a:pt x="390" y="18617"/>
                    <a:pt x="-227" y="20034"/>
                    <a:pt x="82" y="20742"/>
                  </a:cubicBezTo>
                  <a:cubicBezTo>
                    <a:pt x="390" y="21450"/>
                    <a:pt x="1624" y="21450"/>
                    <a:pt x="4916" y="20742"/>
                  </a:cubicBezTo>
                  <a:cubicBezTo>
                    <a:pt x="8207" y="20034"/>
                    <a:pt x="13556" y="18617"/>
                    <a:pt x="16642" y="17732"/>
                  </a:cubicBezTo>
                  <a:cubicBezTo>
                    <a:pt x="19727" y="16847"/>
                    <a:pt x="20550" y="16493"/>
                    <a:pt x="21373" y="16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9328149" y="966328"/>
              <a:ext cx="31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291"/>
                    <a:pt x="15840" y="6583"/>
                    <a:pt x="12960" y="9669"/>
                  </a:cubicBezTo>
                  <a:cubicBezTo>
                    <a:pt x="10080" y="12754"/>
                    <a:pt x="7200" y="15634"/>
                    <a:pt x="5040" y="17589"/>
                  </a:cubicBezTo>
                  <a:cubicBezTo>
                    <a:pt x="2880" y="19543"/>
                    <a:pt x="1440" y="20571"/>
                    <a:pt x="720" y="21086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9499599" y="817761"/>
              <a:ext cx="101623" cy="28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72" fill="norm" stroke="1" extrusionOk="0">
                  <a:moveTo>
                    <a:pt x="3967" y="2552"/>
                  </a:moveTo>
                  <a:cubicBezTo>
                    <a:pt x="3967" y="1764"/>
                    <a:pt x="3967" y="976"/>
                    <a:pt x="5731" y="503"/>
                  </a:cubicBezTo>
                  <a:cubicBezTo>
                    <a:pt x="7494" y="30"/>
                    <a:pt x="11020" y="-128"/>
                    <a:pt x="13665" y="108"/>
                  </a:cubicBezTo>
                  <a:cubicBezTo>
                    <a:pt x="16310" y="345"/>
                    <a:pt x="18073" y="976"/>
                    <a:pt x="19396" y="2000"/>
                  </a:cubicBezTo>
                  <a:cubicBezTo>
                    <a:pt x="20718" y="3025"/>
                    <a:pt x="21600" y="4444"/>
                    <a:pt x="20939" y="5390"/>
                  </a:cubicBezTo>
                  <a:cubicBezTo>
                    <a:pt x="20278" y="6336"/>
                    <a:pt x="18073" y="6809"/>
                    <a:pt x="15869" y="7203"/>
                  </a:cubicBezTo>
                  <a:cubicBezTo>
                    <a:pt x="13665" y="7598"/>
                    <a:pt x="11461" y="7913"/>
                    <a:pt x="9698" y="8386"/>
                  </a:cubicBezTo>
                  <a:cubicBezTo>
                    <a:pt x="7935" y="8859"/>
                    <a:pt x="6612" y="9490"/>
                    <a:pt x="6833" y="10041"/>
                  </a:cubicBezTo>
                  <a:cubicBezTo>
                    <a:pt x="7053" y="10593"/>
                    <a:pt x="8816" y="11066"/>
                    <a:pt x="11020" y="11539"/>
                  </a:cubicBezTo>
                  <a:cubicBezTo>
                    <a:pt x="13224" y="12012"/>
                    <a:pt x="15869" y="12485"/>
                    <a:pt x="17633" y="13195"/>
                  </a:cubicBezTo>
                  <a:cubicBezTo>
                    <a:pt x="19396" y="13904"/>
                    <a:pt x="20278" y="14850"/>
                    <a:pt x="20718" y="15717"/>
                  </a:cubicBezTo>
                  <a:cubicBezTo>
                    <a:pt x="21159" y="16584"/>
                    <a:pt x="21159" y="17373"/>
                    <a:pt x="20498" y="18082"/>
                  </a:cubicBezTo>
                  <a:cubicBezTo>
                    <a:pt x="19837" y="18792"/>
                    <a:pt x="18514" y="19422"/>
                    <a:pt x="14988" y="19974"/>
                  </a:cubicBezTo>
                  <a:cubicBezTo>
                    <a:pt x="11461" y="20526"/>
                    <a:pt x="5731" y="20999"/>
                    <a:pt x="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9645650" y="1182228"/>
              <a:ext cx="889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10141892" y="813928"/>
              <a:ext cx="1810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5120"/>
                    <a:pt x="-1068" y="10240"/>
                    <a:pt x="132" y="13840"/>
                  </a:cubicBezTo>
                  <a:cubicBezTo>
                    <a:pt x="1332" y="17440"/>
                    <a:pt x="10932" y="19520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10303847" y="811812"/>
              <a:ext cx="135554" cy="35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47" fill="norm" stroke="1" extrusionOk="0">
                  <a:moveTo>
                    <a:pt x="21281" y="1286"/>
                  </a:moveTo>
                  <a:cubicBezTo>
                    <a:pt x="20616" y="643"/>
                    <a:pt x="19952" y="0"/>
                    <a:pt x="18955" y="0"/>
                  </a:cubicBezTo>
                  <a:cubicBezTo>
                    <a:pt x="17958" y="0"/>
                    <a:pt x="16629" y="643"/>
                    <a:pt x="14136" y="2700"/>
                  </a:cubicBezTo>
                  <a:cubicBezTo>
                    <a:pt x="11644" y="4757"/>
                    <a:pt x="7989" y="8229"/>
                    <a:pt x="5330" y="11250"/>
                  </a:cubicBezTo>
                  <a:cubicBezTo>
                    <a:pt x="2672" y="14271"/>
                    <a:pt x="1010" y="16843"/>
                    <a:pt x="346" y="18450"/>
                  </a:cubicBezTo>
                  <a:cubicBezTo>
                    <a:pt x="-319" y="20057"/>
                    <a:pt x="13" y="20700"/>
                    <a:pt x="1010" y="21086"/>
                  </a:cubicBezTo>
                  <a:cubicBezTo>
                    <a:pt x="2007" y="21471"/>
                    <a:pt x="3669" y="21600"/>
                    <a:pt x="5995" y="21214"/>
                  </a:cubicBezTo>
                  <a:cubicBezTo>
                    <a:pt x="8321" y="20829"/>
                    <a:pt x="11312" y="19929"/>
                    <a:pt x="13306" y="18514"/>
                  </a:cubicBezTo>
                  <a:cubicBezTo>
                    <a:pt x="15299" y="17100"/>
                    <a:pt x="16296" y="15171"/>
                    <a:pt x="15299" y="13886"/>
                  </a:cubicBezTo>
                  <a:cubicBezTo>
                    <a:pt x="14303" y="12600"/>
                    <a:pt x="11312" y="11957"/>
                    <a:pt x="8986" y="11829"/>
                  </a:cubicBezTo>
                  <a:cubicBezTo>
                    <a:pt x="6659" y="11700"/>
                    <a:pt x="4998" y="12086"/>
                    <a:pt x="3336" y="12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10591800" y="827325"/>
              <a:ext cx="190500" cy="28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5189"/>
                  </a:moveTo>
                  <a:cubicBezTo>
                    <a:pt x="0" y="4236"/>
                    <a:pt x="0" y="3283"/>
                    <a:pt x="1680" y="2330"/>
                  </a:cubicBezTo>
                  <a:cubicBezTo>
                    <a:pt x="3360" y="1377"/>
                    <a:pt x="6720" y="424"/>
                    <a:pt x="9000" y="107"/>
                  </a:cubicBezTo>
                  <a:cubicBezTo>
                    <a:pt x="11280" y="-211"/>
                    <a:pt x="12480" y="107"/>
                    <a:pt x="12840" y="2092"/>
                  </a:cubicBezTo>
                  <a:cubicBezTo>
                    <a:pt x="13200" y="4077"/>
                    <a:pt x="12720" y="7730"/>
                    <a:pt x="10680" y="10827"/>
                  </a:cubicBezTo>
                  <a:cubicBezTo>
                    <a:pt x="8640" y="13924"/>
                    <a:pt x="5040" y="16465"/>
                    <a:pt x="2880" y="18133"/>
                  </a:cubicBezTo>
                  <a:cubicBezTo>
                    <a:pt x="720" y="19801"/>
                    <a:pt x="0" y="20595"/>
                    <a:pt x="240" y="20992"/>
                  </a:cubicBezTo>
                  <a:cubicBezTo>
                    <a:pt x="480" y="21389"/>
                    <a:pt x="1680" y="21389"/>
                    <a:pt x="5400" y="21230"/>
                  </a:cubicBezTo>
                  <a:cubicBezTo>
                    <a:pt x="9120" y="21071"/>
                    <a:pt x="15360" y="20754"/>
                    <a:pt x="21600" y="20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10814049" y="782178"/>
              <a:ext cx="18692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fill="norm" stroke="1" extrusionOk="0">
                  <a:moveTo>
                    <a:pt x="4985" y="0"/>
                  </a:moveTo>
                  <a:cubicBezTo>
                    <a:pt x="7596" y="327"/>
                    <a:pt x="10207" y="655"/>
                    <a:pt x="13292" y="2236"/>
                  </a:cubicBezTo>
                  <a:cubicBezTo>
                    <a:pt x="16378" y="3818"/>
                    <a:pt x="19938" y="6655"/>
                    <a:pt x="20769" y="9164"/>
                  </a:cubicBezTo>
                  <a:cubicBezTo>
                    <a:pt x="21600" y="11673"/>
                    <a:pt x="19701" y="13855"/>
                    <a:pt x="15785" y="15873"/>
                  </a:cubicBezTo>
                  <a:cubicBezTo>
                    <a:pt x="11868" y="17891"/>
                    <a:pt x="5934" y="197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11099799" y="643487"/>
              <a:ext cx="150918" cy="76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71" fill="norm" stroke="1" extrusionOk="0">
                  <a:moveTo>
                    <a:pt x="9000" y="1411"/>
                  </a:moveTo>
                  <a:cubicBezTo>
                    <a:pt x="8700" y="1111"/>
                    <a:pt x="8400" y="811"/>
                    <a:pt x="9300" y="571"/>
                  </a:cubicBezTo>
                  <a:cubicBezTo>
                    <a:pt x="10200" y="331"/>
                    <a:pt x="12300" y="151"/>
                    <a:pt x="14100" y="61"/>
                  </a:cubicBezTo>
                  <a:cubicBezTo>
                    <a:pt x="15900" y="-29"/>
                    <a:pt x="17400" y="-29"/>
                    <a:pt x="18600" y="121"/>
                  </a:cubicBezTo>
                  <a:cubicBezTo>
                    <a:pt x="19800" y="271"/>
                    <a:pt x="20700" y="571"/>
                    <a:pt x="21150" y="1471"/>
                  </a:cubicBezTo>
                  <a:cubicBezTo>
                    <a:pt x="21600" y="2371"/>
                    <a:pt x="21600" y="3871"/>
                    <a:pt x="19500" y="5311"/>
                  </a:cubicBezTo>
                  <a:cubicBezTo>
                    <a:pt x="17400" y="6751"/>
                    <a:pt x="13200" y="8131"/>
                    <a:pt x="10200" y="9151"/>
                  </a:cubicBezTo>
                  <a:cubicBezTo>
                    <a:pt x="7200" y="10171"/>
                    <a:pt x="5400" y="10831"/>
                    <a:pt x="5400" y="11611"/>
                  </a:cubicBezTo>
                  <a:cubicBezTo>
                    <a:pt x="5400" y="12391"/>
                    <a:pt x="7200" y="13291"/>
                    <a:pt x="9450" y="14371"/>
                  </a:cubicBezTo>
                  <a:cubicBezTo>
                    <a:pt x="11700" y="15451"/>
                    <a:pt x="14400" y="16711"/>
                    <a:pt x="15000" y="17611"/>
                  </a:cubicBezTo>
                  <a:cubicBezTo>
                    <a:pt x="15600" y="18511"/>
                    <a:pt x="14100" y="19051"/>
                    <a:pt x="11250" y="19651"/>
                  </a:cubicBezTo>
                  <a:cubicBezTo>
                    <a:pt x="8400" y="20251"/>
                    <a:pt x="4200" y="20911"/>
                    <a:pt x="0" y="2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11379200" y="1410828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767219" y="2686766"/>
              <a:ext cx="217032" cy="44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54" fill="norm" stroke="1" extrusionOk="0">
                  <a:moveTo>
                    <a:pt x="16469" y="3637"/>
                  </a:moveTo>
                  <a:cubicBezTo>
                    <a:pt x="16469" y="3134"/>
                    <a:pt x="16469" y="2632"/>
                    <a:pt x="16469" y="1929"/>
                  </a:cubicBezTo>
                  <a:cubicBezTo>
                    <a:pt x="16469" y="1226"/>
                    <a:pt x="16469" y="321"/>
                    <a:pt x="15945" y="70"/>
                  </a:cubicBezTo>
                  <a:cubicBezTo>
                    <a:pt x="15420" y="-181"/>
                    <a:pt x="14372" y="221"/>
                    <a:pt x="12065" y="1678"/>
                  </a:cubicBezTo>
                  <a:cubicBezTo>
                    <a:pt x="9758" y="3134"/>
                    <a:pt x="6193" y="5646"/>
                    <a:pt x="3782" y="8509"/>
                  </a:cubicBezTo>
                  <a:cubicBezTo>
                    <a:pt x="1370" y="11372"/>
                    <a:pt x="112" y="14587"/>
                    <a:pt x="7" y="16697"/>
                  </a:cubicBezTo>
                  <a:cubicBezTo>
                    <a:pt x="-98" y="18807"/>
                    <a:pt x="951" y="19812"/>
                    <a:pt x="2943" y="20465"/>
                  </a:cubicBezTo>
                  <a:cubicBezTo>
                    <a:pt x="4935" y="21118"/>
                    <a:pt x="7871" y="21419"/>
                    <a:pt x="11121" y="20866"/>
                  </a:cubicBezTo>
                  <a:cubicBezTo>
                    <a:pt x="14372" y="20314"/>
                    <a:pt x="17937" y="18907"/>
                    <a:pt x="21502" y="17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951394" y="2964773"/>
              <a:ext cx="113030" cy="12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517" fill="norm" stroke="1" extrusionOk="0">
                  <a:moveTo>
                    <a:pt x="14343" y="307"/>
                  </a:moveTo>
                  <a:cubicBezTo>
                    <a:pt x="11987" y="-53"/>
                    <a:pt x="9630" y="-413"/>
                    <a:pt x="6685" y="1207"/>
                  </a:cubicBezTo>
                  <a:cubicBezTo>
                    <a:pt x="3739" y="2827"/>
                    <a:pt x="205" y="6427"/>
                    <a:pt x="8" y="10207"/>
                  </a:cubicBezTo>
                  <a:cubicBezTo>
                    <a:pt x="-188" y="13987"/>
                    <a:pt x="2954" y="17947"/>
                    <a:pt x="6685" y="19567"/>
                  </a:cubicBezTo>
                  <a:cubicBezTo>
                    <a:pt x="10416" y="21187"/>
                    <a:pt x="14736" y="20467"/>
                    <a:pt x="17485" y="19387"/>
                  </a:cubicBezTo>
                  <a:cubicBezTo>
                    <a:pt x="20234" y="18307"/>
                    <a:pt x="21412" y="16867"/>
                    <a:pt x="20823" y="14167"/>
                  </a:cubicBezTo>
                  <a:cubicBezTo>
                    <a:pt x="20234" y="11467"/>
                    <a:pt x="17877" y="7507"/>
                    <a:pt x="15521" y="3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1132416" y="2955594"/>
              <a:ext cx="169334" cy="14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540" y="1557"/>
                  </a:moveTo>
                  <a:cubicBezTo>
                    <a:pt x="270" y="6957"/>
                    <a:pt x="0" y="12357"/>
                    <a:pt x="0" y="15957"/>
                  </a:cubicBezTo>
                  <a:cubicBezTo>
                    <a:pt x="0" y="19557"/>
                    <a:pt x="270" y="21357"/>
                    <a:pt x="810" y="21057"/>
                  </a:cubicBezTo>
                  <a:cubicBezTo>
                    <a:pt x="1350" y="20757"/>
                    <a:pt x="2160" y="18357"/>
                    <a:pt x="2835" y="15207"/>
                  </a:cubicBezTo>
                  <a:cubicBezTo>
                    <a:pt x="3510" y="12057"/>
                    <a:pt x="4050" y="8157"/>
                    <a:pt x="4590" y="5457"/>
                  </a:cubicBezTo>
                  <a:cubicBezTo>
                    <a:pt x="5130" y="2757"/>
                    <a:pt x="5670" y="1257"/>
                    <a:pt x="6210" y="1407"/>
                  </a:cubicBezTo>
                  <a:cubicBezTo>
                    <a:pt x="6750" y="1557"/>
                    <a:pt x="7290" y="3357"/>
                    <a:pt x="7695" y="5157"/>
                  </a:cubicBezTo>
                  <a:cubicBezTo>
                    <a:pt x="8100" y="6957"/>
                    <a:pt x="8370" y="8757"/>
                    <a:pt x="8505" y="10407"/>
                  </a:cubicBezTo>
                  <a:cubicBezTo>
                    <a:pt x="8640" y="12057"/>
                    <a:pt x="8640" y="13557"/>
                    <a:pt x="8910" y="13407"/>
                  </a:cubicBezTo>
                  <a:cubicBezTo>
                    <a:pt x="9180" y="13257"/>
                    <a:pt x="9720" y="11457"/>
                    <a:pt x="10800" y="9207"/>
                  </a:cubicBezTo>
                  <a:cubicBezTo>
                    <a:pt x="11880" y="6957"/>
                    <a:pt x="13500" y="4257"/>
                    <a:pt x="15120" y="2457"/>
                  </a:cubicBezTo>
                  <a:cubicBezTo>
                    <a:pt x="16740" y="657"/>
                    <a:pt x="18360" y="-243"/>
                    <a:pt x="19305" y="57"/>
                  </a:cubicBezTo>
                  <a:cubicBezTo>
                    <a:pt x="20250" y="357"/>
                    <a:pt x="20520" y="1857"/>
                    <a:pt x="20790" y="5007"/>
                  </a:cubicBezTo>
                  <a:cubicBezTo>
                    <a:pt x="21060" y="8157"/>
                    <a:pt x="21330" y="12957"/>
                    <a:pt x="21600" y="17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1365250" y="2891326"/>
              <a:ext cx="95523" cy="45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66" fill="norm" stroke="1" extrusionOk="0">
                  <a:moveTo>
                    <a:pt x="2817" y="5103"/>
                  </a:moveTo>
                  <a:cubicBezTo>
                    <a:pt x="2348" y="8030"/>
                    <a:pt x="1878" y="10957"/>
                    <a:pt x="1878" y="13531"/>
                  </a:cubicBezTo>
                  <a:cubicBezTo>
                    <a:pt x="1878" y="16105"/>
                    <a:pt x="2348" y="18325"/>
                    <a:pt x="2817" y="19688"/>
                  </a:cubicBezTo>
                  <a:cubicBezTo>
                    <a:pt x="3287" y="21050"/>
                    <a:pt x="3757" y="21555"/>
                    <a:pt x="4226" y="21454"/>
                  </a:cubicBezTo>
                  <a:cubicBezTo>
                    <a:pt x="4696" y="21353"/>
                    <a:pt x="5165" y="20647"/>
                    <a:pt x="5165" y="18325"/>
                  </a:cubicBezTo>
                  <a:cubicBezTo>
                    <a:pt x="5165" y="16004"/>
                    <a:pt x="4696" y="12067"/>
                    <a:pt x="4696" y="8888"/>
                  </a:cubicBezTo>
                  <a:cubicBezTo>
                    <a:pt x="4696" y="5708"/>
                    <a:pt x="5165" y="3286"/>
                    <a:pt x="6104" y="1873"/>
                  </a:cubicBezTo>
                  <a:cubicBezTo>
                    <a:pt x="7043" y="460"/>
                    <a:pt x="8452" y="56"/>
                    <a:pt x="10330" y="5"/>
                  </a:cubicBezTo>
                  <a:cubicBezTo>
                    <a:pt x="12209" y="-45"/>
                    <a:pt x="14557" y="258"/>
                    <a:pt x="16904" y="1267"/>
                  </a:cubicBezTo>
                  <a:cubicBezTo>
                    <a:pt x="19252" y="2276"/>
                    <a:pt x="21600" y="3992"/>
                    <a:pt x="21130" y="5305"/>
                  </a:cubicBezTo>
                  <a:cubicBezTo>
                    <a:pt x="20661" y="6617"/>
                    <a:pt x="17374" y="7525"/>
                    <a:pt x="14322" y="8080"/>
                  </a:cubicBezTo>
                  <a:cubicBezTo>
                    <a:pt x="11270" y="8635"/>
                    <a:pt x="8452" y="8837"/>
                    <a:pt x="6104" y="8383"/>
                  </a:cubicBezTo>
                  <a:cubicBezTo>
                    <a:pt x="3757" y="7929"/>
                    <a:pt x="1878" y="6819"/>
                    <a:pt x="0" y="5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1441450" y="2628897"/>
              <a:ext cx="393700" cy="462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12776"/>
                  </a:moveTo>
                  <a:cubicBezTo>
                    <a:pt x="697" y="12677"/>
                    <a:pt x="1394" y="12579"/>
                    <a:pt x="1800" y="12875"/>
                  </a:cubicBezTo>
                  <a:cubicBezTo>
                    <a:pt x="2206" y="13170"/>
                    <a:pt x="2323" y="13861"/>
                    <a:pt x="2323" y="15242"/>
                  </a:cubicBezTo>
                  <a:cubicBezTo>
                    <a:pt x="2323" y="16622"/>
                    <a:pt x="2206" y="18694"/>
                    <a:pt x="2323" y="19927"/>
                  </a:cubicBezTo>
                  <a:cubicBezTo>
                    <a:pt x="2439" y="21159"/>
                    <a:pt x="2787" y="21554"/>
                    <a:pt x="3135" y="21554"/>
                  </a:cubicBezTo>
                  <a:cubicBezTo>
                    <a:pt x="3484" y="21554"/>
                    <a:pt x="3832" y="21159"/>
                    <a:pt x="4297" y="20075"/>
                  </a:cubicBezTo>
                  <a:cubicBezTo>
                    <a:pt x="4761" y="18990"/>
                    <a:pt x="5342" y="17214"/>
                    <a:pt x="5865" y="16129"/>
                  </a:cubicBezTo>
                  <a:cubicBezTo>
                    <a:pt x="6387" y="15044"/>
                    <a:pt x="6852" y="14650"/>
                    <a:pt x="7084" y="14699"/>
                  </a:cubicBezTo>
                  <a:cubicBezTo>
                    <a:pt x="7316" y="14749"/>
                    <a:pt x="7316" y="15242"/>
                    <a:pt x="7374" y="15932"/>
                  </a:cubicBezTo>
                  <a:cubicBezTo>
                    <a:pt x="7432" y="16622"/>
                    <a:pt x="7548" y="17510"/>
                    <a:pt x="7897" y="17855"/>
                  </a:cubicBezTo>
                  <a:cubicBezTo>
                    <a:pt x="8245" y="18201"/>
                    <a:pt x="8826" y="18003"/>
                    <a:pt x="9581" y="17165"/>
                  </a:cubicBezTo>
                  <a:cubicBezTo>
                    <a:pt x="10335" y="16327"/>
                    <a:pt x="11265" y="14847"/>
                    <a:pt x="12368" y="12529"/>
                  </a:cubicBezTo>
                  <a:cubicBezTo>
                    <a:pt x="13471" y="10212"/>
                    <a:pt x="14748" y="7055"/>
                    <a:pt x="15503" y="4984"/>
                  </a:cubicBezTo>
                  <a:cubicBezTo>
                    <a:pt x="16258" y="2913"/>
                    <a:pt x="16490" y="1927"/>
                    <a:pt x="16723" y="1187"/>
                  </a:cubicBezTo>
                  <a:cubicBezTo>
                    <a:pt x="16955" y="447"/>
                    <a:pt x="17187" y="-46"/>
                    <a:pt x="17129" y="3"/>
                  </a:cubicBezTo>
                  <a:cubicBezTo>
                    <a:pt x="17071" y="53"/>
                    <a:pt x="16723" y="644"/>
                    <a:pt x="16084" y="2420"/>
                  </a:cubicBezTo>
                  <a:cubicBezTo>
                    <a:pt x="15445" y="4195"/>
                    <a:pt x="14516" y="7154"/>
                    <a:pt x="14110" y="9521"/>
                  </a:cubicBezTo>
                  <a:cubicBezTo>
                    <a:pt x="13703" y="11888"/>
                    <a:pt x="13819" y="13664"/>
                    <a:pt x="14052" y="14798"/>
                  </a:cubicBezTo>
                  <a:cubicBezTo>
                    <a:pt x="14284" y="15932"/>
                    <a:pt x="14632" y="16425"/>
                    <a:pt x="15039" y="16820"/>
                  </a:cubicBezTo>
                  <a:cubicBezTo>
                    <a:pt x="15445" y="17214"/>
                    <a:pt x="15910" y="17510"/>
                    <a:pt x="16432" y="17559"/>
                  </a:cubicBezTo>
                  <a:cubicBezTo>
                    <a:pt x="16955" y="17609"/>
                    <a:pt x="17535" y="17412"/>
                    <a:pt x="18406" y="16425"/>
                  </a:cubicBezTo>
                  <a:cubicBezTo>
                    <a:pt x="19277" y="15439"/>
                    <a:pt x="20439" y="13664"/>
                    <a:pt x="21019" y="12480"/>
                  </a:cubicBezTo>
                  <a:cubicBezTo>
                    <a:pt x="21600" y="11296"/>
                    <a:pt x="21600" y="10705"/>
                    <a:pt x="21310" y="10507"/>
                  </a:cubicBezTo>
                  <a:cubicBezTo>
                    <a:pt x="21019" y="10310"/>
                    <a:pt x="20439" y="10507"/>
                    <a:pt x="19858" y="11001"/>
                  </a:cubicBezTo>
                  <a:cubicBezTo>
                    <a:pt x="19277" y="11494"/>
                    <a:pt x="18697" y="12283"/>
                    <a:pt x="18697" y="13269"/>
                  </a:cubicBezTo>
                  <a:cubicBezTo>
                    <a:pt x="18697" y="14255"/>
                    <a:pt x="19277" y="15439"/>
                    <a:pt x="19858" y="15932"/>
                  </a:cubicBezTo>
                  <a:cubicBezTo>
                    <a:pt x="20439" y="16425"/>
                    <a:pt x="21019" y="16228"/>
                    <a:pt x="21600" y="16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1606550" y="2737978"/>
              <a:ext cx="285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5671"/>
                    <a:pt x="11200" y="9741"/>
                    <a:pt x="14800" y="6141"/>
                  </a:cubicBezTo>
                  <a:cubicBezTo>
                    <a:pt x="18400" y="2541"/>
                    <a:pt x="20000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2667000" y="2685062"/>
              <a:ext cx="196850" cy="31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090" y="6234"/>
                  </a:moveTo>
                  <a:cubicBezTo>
                    <a:pt x="1394" y="10148"/>
                    <a:pt x="697" y="14062"/>
                    <a:pt x="348" y="16381"/>
                  </a:cubicBezTo>
                  <a:cubicBezTo>
                    <a:pt x="0" y="18701"/>
                    <a:pt x="0" y="19426"/>
                    <a:pt x="0" y="20150"/>
                  </a:cubicBezTo>
                  <a:cubicBezTo>
                    <a:pt x="0" y="20875"/>
                    <a:pt x="0" y="21600"/>
                    <a:pt x="465" y="21528"/>
                  </a:cubicBezTo>
                  <a:cubicBezTo>
                    <a:pt x="929" y="21455"/>
                    <a:pt x="1858" y="20585"/>
                    <a:pt x="2439" y="17903"/>
                  </a:cubicBezTo>
                  <a:cubicBezTo>
                    <a:pt x="3019" y="15221"/>
                    <a:pt x="3252" y="10728"/>
                    <a:pt x="3368" y="8046"/>
                  </a:cubicBezTo>
                  <a:cubicBezTo>
                    <a:pt x="3484" y="5364"/>
                    <a:pt x="3484" y="4494"/>
                    <a:pt x="3368" y="3624"/>
                  </a:cubicBezTo>
                  <a:cubicBezTo>
                    <a:pt x="3252" y="2754"/>
                    <a:pt x="3019" y="1885"/>
                    <a:pt x="2903" y="1885"/>
                  </a:cubicBezTo>
                  <a:cubicBezTo>
                    <a:pt x="2787" y="1885"/>
                    <a:pt x="2787" y="2754"/>
                    <a:pt x="2903" y="3624"/>
                  </a:cubicBezTo>
                  <a:cubicBezTo>
                    <a:pt x="3019" y="4494"/>
                    <a:pt x="3252" y="5364"/>
                    <a:pt x="3832" y="6161"/>
                  </a:cubicBezTo>
                  <a:cubicBezTo>
                    <a:pt x="4413" y="6958"/>
                    <a:pt x="5342" y="7683"/>
                    <a:pt x="6503" y="8046"/>
                  </a:cubicBezTo>
                  <a:cubicBezTo>
                    <a:pt x="7665" y="8408"/>
                    <a:pt x="9058" y="8408"/>
                    <a:pt x="10452" y="7683"/>
                  </a:cubicBezTo>
                  <a:cubicBezTo>
                    <a:pt x="11845" y="6958"/>
                    <a:pt x="13239" y="5509"/>
                    <a:pt x="14168" y="4349"/>
                  </a:cubicBezTo>
                  <a:cubicBezTo>
                    <a:pt x="15097" y="3189"/>
                    <a:pt x="15561" y="2319"/>
                    <a:pt x="16374" y="1522"/>
                  </a:cubicBezTo>
                  <a:cubicBezTo>
                    <a:pt x="17187" y="725"/>
                    <a:pt x="18348" y="0"/>
                    <a:pt x="19045" y="0"/>
                  </a:cubicBezTo>
                  <a:cubicBezTo>
                    <a:pt x="19742" y="0"/>
                    <a:pt x="19974" y="725"/>
                    <a:pt x="20323" y="3407"/>
                  </a:cubicBezTo>
                  <a:cubicBezTo>
                    <a:pt x="20671" y="6089"/>
                    <a:pt x="21135" y="10728"/>
                    <a:pt x="21600" y="15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2971800" y="2614478"/>
              <a:ext cx="111401" cy="35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83" fill="norm" stroke="1" extrusionOk="0">
                  <a:moveTo>
                    <a:pt x="4891" y="7704"/>
                  </a:moveTo>
                  <a:cubicBezTo>
                    <a:pt x="3260" y="11220"/>
                    <a:pt x="1630" y="14736"/>
                    <a:pt x="815" y="16808"/>
                  </a:cubicBezTo>
                  <a:cubicBezTo>
                    <a:pt x="0" y="18880"/>
                    <a:pt x="0" y="19508"/>
                    <a:pt x="0" y="20136"/>
                  </a:cubicBezTo>
                  <a:cubicBezTo>
                    <a:pt x="0" y="20764"/>
                    <a:pt x="0" y="21392"/>
                    <a:pt x="204" y="21266"/>
                  </a:cubicBezTo>
                  <a:cubicBezTo>
                    <a:pt x="408" y="21141"/>
                    <a:pt x="815" y="20262"/>
                    <a:pt x="2242" y="17625"/>
                  </a:cubicBezTo>
                  <a:cubicBezTo>
                    <a:pt x="3668" y="14987"/>
                    <a:pt x="6113" y="10592"/>
                    <a:pt x="8151" y="7452"/>
                  </a:cubicBezTo>
                  <a:cubicBezTo>
                    <a:pt x="10189" y="4313"/>
                    <a:pt x="11819" y="2429"/>
                    <a:pt x="13449" y="1299"/>
                  </a:cubicBezTo>
                  <a:cubicBezTo>
                    <a:pt x="15079" y="169"/>
                    <a:pt x="16709" y="-208"/>
                    <a:pt x="17932" y="106"/>
                  </a:cubicBezTo>
                  <a:cubicBezTo>
                    <a:pt x="19155" y="420"/>
                    <a:pt x="19970" y="1425"/>
                    <a:pt x="20581" y="3936"/>
                  </a:cubicBezTo>
                  <a:cubicBezTo>
                    <a:pt x="21192" y="6448"/>
                    <a:pt x="21600" y="10466"/>
                    <a:pt x="21396" y="13166"/>
                  </a:cubicBezTo>
                  <a:cubicBezTo>
                    <a:pt x="21192" y="15866"/>
                    <a:pt x="20377" y="17248"/>
                    <a:pt x="19562" y="18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3009900" y="2769728"/>
              <a:ext cx="133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3225800" y="2549456"/>
              <a:ext cx="125717" cy="40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95" fill="norm" stroke="1" extrusionOk="0">
                  <a:moveTo>
                    <a:pt x="4249" y="5970"/>
                  </a:moveTo>
                  <a:cubicBezTo>
                    <a:pt x="2833" y="9345"/>
                    <a:pt x="1416" y="12720"/>
                    <a:pt x="708" y="15082"/>
                  </a:cubicBezTo>
                  <a:cubicBezTo>
                    <a:pt x="0" y="17445"/>
                    <a:pt x="0" y="18795"/>
                    <a:pt x="0" y="19807"/>
                  </a:cubicBezTo>
                  <a:cubicBezTo>
                    <a:pt x="0" y="20820"/>
                    <a:pt x="0" y="21495"/>
                    <a:pt x="0" y="21495"/>
                  </a:cubicBezTo>
                  <a:cubicBezTo>
                    <a:pt x="0" y="21495"/>
                    <a:pt x="0" y="20820"/>
                    <a:pt x="177" y="18233"/>
                  </a:cubicBezTo>
                  <a:cubicBezTo>
                    <a:pt x="354" y="15645"/>
                    <a:pt x="708" y="11145"/>
                    <a:pt x="1062" y="8164"/>
                  </a:cubicBezTo>
                  <a:cubicBezTo>
                    <a:pt x="1416" y="5183"/>
                    <a:pt x="1770" y="3720"/>
                    <a:pt x="2479" y="2595"/>
                  </a:cubicBezTo>
                  <a:cubicBezTo>
                    <a:pt x="3187" y="1470"/>
                    <a:pt x="4249" y="683"/>
                    <a:pt x="5666" y="289"/>
                  </a:cubicBezTo>
                  <a:cubicBezTo>
                    <a:pt x="7082" y="-105"/>
                    <a:pt x="8852" y="-105"/>
                    <a:pt x="11331" y="345"/>
                  </a:cubicBezTo>
                  <a:cubicBezTo>
                    <a:pt x="13810" y="795"/>
                    <a:pt x="16997" y="1695"/>
                    <a:pt x="18944" y="2820"/>
                  </a:cubicBezTo>
                  <a:cubicBezTo>
                    <a:pt x="20892" y="3945"/>
                    <a:pt x="21600" y="5295"/>
                    <a:pt x="20538" y="6476"/>
                  </a:cubicBezTo>
                  <a:cubicBezTo>
                    <a:pt x="19475" y="7658"/>
                    <a:pt x="16643" y="8670"/>
                    <a:pt x="13279" y="9120"/>
                  </a:cubicBezTo>
                  <a:cubicBezTo>
                    <a:pt x="9915" y="9570"/>
                    <a:pt x="6020" y="9458"/>
                    <a:pt x="2125" y="9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3386666" y="2589699"/>
              <a:ext cx="207435" cy="330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21600" y="1375"/>
                  </a:moveTo>
                  <a:cubicBezTo>
                    <a:pt x="20939" y="828"/>
                    <a:pt x="20278" y="281"/>
                    <a:pt x="19065" y="76"/>
                  </a:cubicBezTo>
                  <a:cubicBezTo>
                    <a:pt x="17853" y="-129"/>
                    <a:pt x="16090" y="8"/>
                    <a:pt x="13114" y="1443"/>
                  </a:cubicBezTo>
                  <a:cubicBezTo>
                    <a:pt x="10139" y="2879"/>
                    <a:pt x="5951" y="5613"/>
                    <a:pt x="3416" y="8415"/>
                  </a:cubicBezTo>
                  <a:cubicBezTo>
                    <a:pt x="882" y="11218"/>
                    <a:pt x="0" y="14089"/>
                    <a:pt x="0" y="16139"/>
                  </a:cubicBezTo>
                  <a:cubicBezTo>
                    <a:pt x="0" y="18190"/>
                    <a:pt x="882" y="19420"/>
                    <a:pt x="3086" y="20241"/>
                  </a:cubicBezTo>
                  <a:cubicBezTo>
                    <a:pt x="5290" y="21061"/>
                    <a:pt x="8816" y="21471"/>
                    <a:pt x="11902" y="21266"/>
                  </a:cubicBezTo>
                  <a:cubicBezTo>
                    <a:pt x="14988" y="21061"/>
                    <a:pt x="17633" y="20241"/>
                    <a:pt x="20278" y="19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3416300" y="2776078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4324407" y="2410866"/>
              <a:ext cx="482544" cy="51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67" fill="norm" stroke="1" extrusionOk="0">
                  <a:moveTo>
                    <a:pt x="10184" y="5737"/>
                  </a:moveTo>
                  <a:cubicBezTo>
                    <a:pt x="9996" y="4048"/>
                    <a:pt x="9807" y="2359"/>
                    <a:pt x="9524" y="1337"/>
                  </a:cubicBezTo>
                  <a:cubicBezTo>
                    <a:pt x="9241" y="315"/>
                    <a:pt x="8864" y="-41"/>
                    <a:pt x="8486" y="3"/>
                  </a:cubicBezTo>
                  <a:cubicBezTo>
                    <a:pt x="8109" y="48"/>
                    <a:pt x="7732" y="492"/>
                    <a:pt x="7260" y="1959"/>
                  </a:cubicBezTo>
                  <a:cubicBezTo>
                    <a:pt x="6789" y="3426"/>
                    <a:pt x="6223" y="5915"/>
                    <a:pt x="5987" y="8670"/>
                  </a:cubicBezTo>
                  <a:cubicBezTo>
                    <a:pt x="5751" y="11426"/>
                    <a:pt x="5845" y="14448"/>
                    <a:pt x="5893" y="16448"/>
                  </a:cubicBezTo>
                  <a:cubicBezTo>
                    <a:pt x="5940" y="18448"/>
                    <a:pt x="5940" y="19426"/>
                    <a:pt x="5751" y="20137"/>
                  </a:cubicBezTo>
                  <a:cubicBezTo>
                    <a:pt x="5562" y="20848"/>
                    <a:pt x="5185" y="21292"/>
                    <a:pt x="4761" y="21426"/>
                  </a:cubicBezTo>
                  <a:cubicBezTo>
                    <a:pt x="4336" y="21559"/>
                    <a:pt x="3865" y="21381"/>
                    <a:pt x="3110" y="20670"/>
                  </a:cubicBezTo>
                  <a:cubicBezTo>
                    <a:pt x="2355" y="19959"/>
                    <a:pt x="1318" y="18715"/>
                    <a:pt x="705" y="17826"/>
                  </a:cubicBezTo>
                  <a:cubicBezTo>
                    <a:pt x="92" y="16937"/>
                    <a:pt x="-97" y="16403"/>
                    <a:pt x="44" y="16003"/>
                  </a:cubicBezTo>
                  <a:cubicBezTo>
                    <a:pt x="186" y="15603"/>
                    <a:pt x="658" y="15337"/>
                    <a:pt x="2072" y="15070"/>
                  </a:cubicBezTo>
                  <a:cubicBezTo>
                    <a:pt x="3487" y="14803"/>
                    <a:pt x="5845" y="14537"/>
                    <a:pt x="7496" y="14359"/>
                  </a:cubicBezTo>
                  <a:cubicBezTo>
                    <a:pt x="9147" y="14181"/>
                    <a:pt x="10090" y="14092"/>
                    <a:pt x="10844" y="13915"/>
                  </a:cubicBezTo>
                  <a:cubicBezTo>
                    <a:pt x="11599" y="13737"/>
                    <a:pt x="12165" y="13470"/>
                    <a:pt x="12165" y="13292"/>
                  </a:cubicBezTo>
                  <a:cubicBezTo>
                    <a:pt x="12165" y="13115"/>
                    <a:pt x="11599" y="13026"/>
                    <a:pt x="10844" y="13292"/>
                  </a:cubicBezTo>
                  <a:cubicBezTo>
                    <a:pt x="10090" y="13559"/>
                    <a:pt x="9147" y="14181"/>
                    <a:pt x="8628" y="14715"/>
                  </a:cubicBezTo>
                  <a:cubicBezTo>
                    <a:pt x="8109" y="15248"/>
                    <a:pt x="8015" y="15692"/>
                    <a:pt x="7968" y="16137"/>
                  </a:cubicBezTo>
                  <a:cubicBezTo>
                    <a:pt x="7920" y="16581"/>
                    <a:pt x="7920" y="17026"/>
                    <a:pt x="8109" y="17381"/>
                  </a:cubicBezTo>
                  <a:cubicBezTo>
                    <a:pt x="8298" y="17737"/>
                    <a:pt x="8675" y="18003"/>
                    <a:pt x="9100" y="17959"/>
                  </a:cubicBezTo>
                  <a:cubicBezTo>
                    <a:pt x="9524" y="17915"/>
                    <a:pt x="9996" y="17559"/>
                    <a:pt x="10326" y="16892"/>
                  </a:cubicBezTo>
                  <a:cubicBezTo>
                    <a:pt x="10656" y="16226"/>
                    <a:pt x="10844" y="15248"/>
                    <a:pt x="10986" y="14492"/>
                  </a:cubicBezTo>
                  <a:cubicBezTo>
                    <a:pt x="11127" y="13737"/>
                    <a:pt x="11222" y="13203"/>
                    <a:pt x="11505" y="12937"/>
                  </a:cubicBezTo>
                  <a:cubicBezTo>
                    <a:pt x="11788" y="12670"/>
                    <a:pt x="12259" y="12670"/>
                    <a:pt x="12967" y="13292"/>
                  </a:cubicBezTo>
                  <a:cubicBezTo>
                    <a:pt x="13674" y="13915"/>
                    <a:pt x="14617" y="15159"/>
                    <a:pt x="15183" y="16048"/>
                  </a:cubicBezTo>
                  <a:cubicBezTo>
                    <a:pt x="15749" y="16937"/>
                    <a:pt x="15938" y="17470"/>
                    <a:pt x="16032" y="17959"/>
                  </a:cubicBezTo>
                  <a:cubicBezTo>
                    <a:pt x="16127" y="18448"/>
                    <a:pt x="16127" y="18892"/>
                    <a:pt x="15938" y="19248"/>
                  </a:cubicBezTo>
                  <a:cubicBezTo>
                    <a:pt x="15749" y="19603"/>
                    <a:pt x="15372" y="19870"/>
                    <a:pt x="15136" y="19781"/>
                  </a:cubicBezTo>
                  <a:cubicBezTo>
                    <a:pt x="14900" y="19692"/>
                    <a:pt x="14806" y="19248"/>
                    <a:pt x="15136" y="17781"/>
                  </a:cubicBezTo>
                  <a:cubicBezTo>
                    <a:pt x="15466" y="16315"/>
                    <a:pt x="16221" y="13826"/>
                    <a:pt x="17353" y="12181"/>
                  </a:cubicBezTo>
                  <a:cubicBezTo>
                    <a:pt x="18485" y="10537"/>
                    <a:pt x="19994" y="9737"/>
                    <a:pt x="21503" y="8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5458482" y="2401428"/>
              <a:ext cx="85069" cy="425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06" fill="norm" stroke="1" extrusionOk="0">
                  <a:moveTo>
                    <a:pt x="21173" y="0"/>
                  </a:moveTo>
                  <a:cubicBezTo>
                    <a:pt x="16958" y="1604"/>
                    <a:pt x="12744" y="3208"/>
                    <a:pt x="9319" y="5828"/>
                  </a:cubicBezTo>
                  <a:cubicBezTo>
                    <a:pt x="5895" y="8448"/>
                    <a:pt x="3261" y="12083"/>
                    <a:pt x="1680" y="14703"/>
                  </a:cubicBezTo>
                  <a:cubicBezTo>
                    <a:pt x="100" y="17323"/>
                    <a:pt x="-427" y="18927"/>
                    <a:pt x="363" y="19996"/>
                  </a:cubicBezTo>
                  <a:cubicBezTo>
                    <a:pt x="1153" y="21065"/>
                    <a:pt x="3261" y="21600"/>
                    <a:pt x="6949" y="21493"/>
                  </a:cubicBezTo>
                  <a:cubicBezTo>
                    <a:pt x="10636" y="21386"/>
                    <a:pt x="15905" y="20638"/>
                    <a:pt x="21173" y="19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5467350" y="2649078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9200"/>
                    <a:pt x="10400" y="16800"/>
                    <a:pt x="14000" y="13200"/>
                  </a:cubicBezTo>
                  <a:cubicBezTo>
                    <a:pt x="17600" y="9600"/>
                    <a:pt x="196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5571515" y="2626594"/>
              <a:ext cx="201855" cy="17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60" fill="norm" stroke="1" extrusionOk="0">
                  <a:moveTo>
                    <a:pt x="1734" y="4986"/>
                  </a:moveTo>
                  <a:cubicBezTo>
                    <a:pt x="2625" y="6003"/>
                    <a:pt x="3516" y="7019"/>
                    <a:pt x="4518" y="7146"/>
                  </a:cubicBezTo>
                  <a:cubicBezTo>
                    <a:pt x="5520" y="7273"/>
                    <a:pt x="6633" y="6511"/>
                    <a:pt x="7412" y="5495"/>
                  </a:cubicBezTo>
                  <a:cubicBezTo>
                    <a:pt x="8192" y="4478"/>
                    <a:pt x="8637" y="3208"/>
                    <a:pt x="8192" y="2826"/>
                  </a:cubicBezTo>
                  <a:cubicBezTo>
                    <a:pt x="7746" y="2445"/>
                    <a:pt x="6410" y="2953"/>
                    <a:pt x="4852" y="4986"/>
                  </a:cubicBezTo>
                  <a:cubicBezTo>
                    <a:pt x="3293" y="7019"/>
                    <a:pt x="1511" y="10577"/>
                    <a:pt x="621" y="12991"/>
                  </a:cubicBezTo>
                  <a:cubicBezTo>
                    <a:pt x="-270" y="15405"/>
                    <a:pt x="-270" y="16676"/>
                    <a:pt x="1066" y="17819"/>
                  </a:cubicBezTo>
                  <a:cubicBezTo>
                    <a:pt x="2402" y="18963"/>
                    <a:pt x="5074" y="19979"/>
                    <a:pt x="8303" y="18455"/>
                  </a:cubicBezTo>
                  <a:cubicBezTo>
                    <a:pt x="11532" y="16930"/>
                    <a:pt x="15318" y="12864"/>
                    <a:pt x="17433" y="10069"/>
                  </a:cubicBezTo>
                  <a:cubicBezTo>
                    <a:pt x="19549" y="7273"/>
                    <a:pt x="19994" y="5749"/>
                    <a:pt x="20328" y="4351"/>
                  </a:cubicBezTo>
                  <a:cubicBezTo>
                    <a:pt x="20662" y="2953"/>
                    <a:pt x="20885" y="1683"/>
                    <a:pt x="20439" y="920"/>
                  </a:cubicBezTo>
                  <a:cubicBezTo>
                    <a:pt x="19994" y="158"/>
                    <a:pt x="18881" y="-96"/>
                    <a:pt x="17767" y="31"/>
                  </a:cubicBezTo>
                  <a:cubicBezTo>
                    <a:pt x="16654" y="158"/>
                    <a:pt x="15540" y="666"/>
                    <a:pt x="14761" y="1556"/>
                  </a:cubicBezTo>
                  <a:cubicBezTo>
                    <a:pt x="13982" y="2445"/>
                    <a:pt x="13536" y="3716"/>
                    <a:pt x="14427" y="5876"/>
                  </a:cubicBezTo>
                  <a:cubicBezTo>
                    <a:pt x="15318" y="8036"/>
                    <a:pt x="17544" y="11085"/>
                    <a:pt x="18992" y="13245"/>
                  </a:cubicBezTo>
                  <a:cubicBezTo>
                    <a:pt x="20439" y="15405"/>
                    <a:pt x="21107" y="16676"/>
                    <a:pt x="21219" y="17946"/>
                  </a:cubicBezTo>
                  <a:cubicBezTo>
                    <a:pt x="21330" y="19217"/>
                    <a:pt x="20885" y="20488"/>
                    <a:pt x="20105" y="20996"/>
                  </a:cubicBezTo>
                  <a:cubicBezTo>
                    <a:pt x="19326" y="21504"/>
                    <a:pt x="18212" y="21250"/>
                    <a:pt x="17656" y="20488"/>
                  </a:cubicBezTo>
                  <a:cubicBezTo>
                    <a:pt x="17099" y="19725"/>
                    <a:pt x="17099" y="18455"/>
                    <a:pt x="17210" y="17184"/>
                  </a:cubicBezTo>
                  <a:cubicBezTo>
                    <a:pt x="17322" y="15913"/>
                    <a:pt x="17544" y="14643"/>
                    <a:pt x="17767" y="13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5849571" y="2445878"/>
              <a:ext cx="74980" cy="37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71" fill="norm" stroke="1" extrusionOk="0">
                  <a:moveTo>
                    <a:pt x="14054" y="0"/>
                  </a:moveTo>
                  <a:cubicBezTo>
                    <a:pt x="9254" y="3805"/>
                    <a:pt x="4454" y="7609"/>
                    <a:pt x="2054" y="10923"/>
                  </a:cubicBezTo>
                  <a:cubicBezTo>
                    <a:pt x="-346" y="14236"/>
                    <a:pt x="-346" y="17059"/>
                    <a:pt x="554" y="18716"/>
                  </a:cubicBezTo>
                  <a:cubicBezTo>
                    <a:pt x="1454" y="20373"/>
                    <a:pt x="3254" y="20864"/>
                    <a:pt x="5654" y="21170"/>
                  </a:cubicBezTo>
                  <a:cubicBezTo>
                    <a:pt x="8054" y="21477"/>
                    <a:pt x="11054" y="21600"/>
                    <a:pt x="13754" y="21293"/>
                  </a:cubicBezTo>
                  <a:cubicBezTo>
                    <a:pt x="16454" y="20986"/>
                    <a:pt x="18854" y="20250"/>
                    <a:pt x="21254" y="19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5851435" y="2651195"/>
              <a:ext cx="130266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6809" y="21600"/>
                  </a:moveTo>
                  <a:cubicBezTo>
                    <a:pt x="5415" y="18783"/>
                    <a:pt x="4022" y="15965"/>
                    <a:pt x="2628" y="12678"/>
                  </a:cubicBezTo>
                  <a:cubicBezTo>
                    <a:pt x="1235" y="9391"/>
                    <a:pt x="-159" y="5635"/>
                    <a:pt x="15" y="3287"/>
                  </a:cubicBezTo>
                  <a:cubicBezTo>
                    <a:pt x="189" y="939"/>
                    <a:pt x="1931" y="0"/>
                    <a:pt x="5764" y="0"/>
                  </a:cubicBezTo>
                  <a:cubicBezTo>
                    <a:pt x="9596" y="0"/>
                    <a:pt x="15518" y="939"/>
                    <a:pt x="21441" y="1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6119953" y="2294706"/>
              <a:ext cx="630098" cy="51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17" fill="norm" stroke="1" extrusionOk="0">
                  <a:moveTo>
                    <a:pt x="6118" y="16017"/>
                  </a:moveTo>
                  <a:cubicBezTo>
                    <a:pt x="5323" y="15841"/>
                    <a:pt x="4528" y="15666"/>
                    <a:pt x="3517" y="16061"/>
                  </a:cubicBezTo>
                  <a:cubicBezTo>
                    <a:pt x="2506" y="16456"/>
                    <a:pt x="1278" y="17422"/>
                    <a:pt x="627" y="18124"/>
                  </a:cubicBezTo>
                  <a:cubicBezTo>
                    <a:pt x="-23" y="18827"/>
                    <a:pt x="-95" y="19266"/>
                    <a:pt x="86" y="19793"/>
                  </a:cubicBezTo>
                  <a:cubicBezTo>
                    <a:pt x="266" y="20320"/>
                    <a:pt x="700" y="20934"/>
                    <a:pt x="1097" y="21198"/>
                  </a:cubicBezTo>
                  <a:cubicBezTo>
                    <a:pt x="1494" y="21461"/>
                    <a:pt x="1856" y="21373"/>
                    <a:pt x="2614" y="20056"/>
                  </a:cubicBezTo>
                  <a:cubicBezTo>
                    <a:pt x="3373" y="18739"/>
                    <a:pt x="4528" y="16193"/>
                    <a:pt x="5287" y="13602"/>
                  </a:cubicBezTo>
                  <a:cubicBezTo>
                    <a:pt x="6045" y="11012"/>
                    <a:pt x="6407" y="8378"/>
                    <a:pt x="6587" y="6798"/>
                  </a:cubicBezTo>
                  <a:cubicBezTo>
                    <a:pt x="6768" y="5217"/>
                    <a:pt x="6768" y="4690"/>
                    <a:pt x="6732" y="4207"/>
                  </a:cubicBezTo>
                  <a:cubicBezTo>
                    <a:pt x="6696" y="3724"/>
                    <a:pt x="6623" y="3285"/>
                    <a:pt x="6407" y="3285"/>
                  </a:cubicBezTo>
                  <a:cubicBezTo>
                    <a:pt x="6190" y="3285"/>
                    <a:pt x="5829" y="3724"/>
                    <a:pt x="5504" y="5305"/>
                  </a:cubicBezTo>
                  <a:cubicBezTo>
                    <a:pt x="5179" y="6885"/>
                    <a:pt x="4890" y="9607"/>
                    <a:pt x="4926" y="11890"/>
                  </a:cubicBezTo>
                  <a:cubicBezTo>
                    <a:pt x="4962" y="14173"/>
                    <a:pt x="5323" y="16017"/>
                    <a:pt x="5865" y="17246"/>
                  </a:cubicBezTo>
                  <a:cubicBezTo>
                    <a:pt x="6407" y="18476"/>
                    <a:pt x="7129" y="19090"/>
                    <a:pt x="7815" y="19090"/>
                  </a:cubicBezTo>
                  <a:cubicBezTo>
                    <a:pt x="8502" y="19090"/>
                    <a:pt x="9152" y="18476"/>
                    <a:pt x="9549" y="17861"/>
                  </a:cubicBezTo>
                  <a:cubicBezTo>
                    <a:pt x="9946" y="17246"/>
                    <a:pt x="10091" y="16632"/>
                    <a:pt x="10091" y="16105"/>
                  </a:cubicBezTo>
                  <a:cubicBezTo>
                    <a:pt x="10091" y="15578"/>
                    <a:pt x="9946" y="15139"/>
                    <a:pt x="9694" y="14920"/>
                  </a:cubicBezTo>
                  <a:cubicBezTo>
                    <a:pt x="9441" y="14700"/>
                    <a:pt x="9080" y="14700"/>
                    <a:pt x="8754" y="14876"/>
                  </a:cubicBezTo>
                  <a:cubicBezTo>
                    <a:pt x="8429" y="15051"/>
                    <a:pt x="8140" y="15402"/>
                    <a:pt x="7960" y="15798"/>
                  </a:cubicBezTo>
                  <a:cubicBezTo>
                    <a:pt x="7779" y="16193"/>
                    <a:pt x="7707" y="16632"/>
                    <a:pt x="7851" y="16851"/>
                  </a:cubicBezTo>
                  <a:cubicBezTo>
                    <a:pt x="7996" y="17071"/>
                    <a:pt x="8357" y="17071"/>
                    <a:pt x="8718" y="17071"/>
                  </a:cubicBezTo>
                  <a:cubicBezTo>
                    <a:pt x="9080" y="17071"/>
                    <a:pt x="9441" y="17071"/>
                    <a:pt x="9730" y="17378"/>
                  </a:cubicBezTo>
                  <a:cubicBezTo>
                    <a:pt x="10019" y="17685"/>
                    <a:pt x="10235" y="18300"/>
                    <a:pt x="10524" y="18607"/>
                  </a:cubicBezTo>
                  <a:cubicBezTo>
                    <a:pt x="10813" y="18915"/>
                    <a:pt x="11175" y="18915"/>
                    <a:pt x="11608" y="18432"/>
                  </a:cubicBezTo>
                  <a:cubicBezTo>
                    <a:pt x="12041" y="17949"/>
                    <a:pt x="12547" y="16983"/>
                    <a:pt x="13270" y="15051"/>
                  </a:cubicBezTo>
                  <a:cubicBezTo>
                    <a:pt x="13992" y="13120"/>
                    <a:pt x="14931" y="10222"/>
                    <a:pt x="15653" y="7676"/>
                  </a:cubicBezTo>
                  <a:cubicBezTo>
                    <a:pt x="16376" y="5129"/>
                    <a:pt x="16882" y="2934"/>
                    <a:pt x="17134" y="1617"/>
                  </a:cubicBezTo>
                  <a:cubicBezTo>
                    <a:pt x="17387" y="300"/>
                    <a:pt x="17387" y="-139"/>
                    <a:pt x="17171" y="37"/>
                  </a:cubicBezTo>
                  <a:cubicBezTo>
                    <a:pt x="16954" y="212"/>
                    <a:pt x="16520" y="1002"/>
                    <a:pt x="15979" y="2802"/>
                  </a:cubicBezTo>
                  <a:cubicBezTo>
                    <a:pt x="15437" y="4602"/>
                    <a:pt x="14787" y="7412"/>
                    <a:pt x="14425" y="9871"/>
                  </a:cubicBezTo>
                  <a:cubicBezTo>
                    <a:pt x="14064" y="12329"/>
                    <a:pt x="13992" y="14437"/>
                    <a:pt x="14028" y="15754"/>
                  </a:cubicBezTo>
                  <a:cubicBezTo>
                    <a:pt x="14064" y="17071"/>
                    <a:pt x="14209" y="17598"/>
                    <a:pt x="14462" y="17861"/>
                  </a:cubicBezTo>
                  <a:cubicBezTo>
                    <a:pt x="14714" y="18124"/>
                    <a:pt x="15076" y="18124"/>
                    <a:pt x="15581" y="17729"/>
                  </a:cubicBezTo>
                  <a:cubicBezTo>
                    <a:pt x="16087" y="17334"/>
                    <a:pt x="16737" y="16544"/>
                    <a:pt x="17171" y="15929"/>
                  </a:cubicBezTo>
                  <a:cubicBezTo>
                    <a:pt x="17604" y="15315"/>
                    <a:pt x="17821" y="14876"/>
                    <a:pt x="18001" y="14437"/>
                  </a:cubicBezTo>
                  <a:cubicBezTo>
                    <a:pt x="18182" y="13998"/>
                    <a:pt x="18326" y="13559"/>
                    <a:pt x="18218" y="13383"/>
                  </a:cubicBezTo>
                  <a:cubicBezTo>
                    <a:pt x="18110" y="13207"/>
                    <a:pt x="17748" y="13295"/>
                    <a:pt x="17460" y="13515"/>
                  </a:cubicBezTo>
                  <a:cubicBezTo>
                    <a:pt x="17171" y="13734"/>
                    <a:pt x="16954" y="14085"/>
                    <a:pt x="16809" y="14524"/>
                  </a:cubicBezTo>
                  <a:cubicBezTo>
                    <a:pt x="16665" y="14963"/>
                    <a:pt x="16593" y="15490"/>
                    <a:pt x="16737" y="15754"/>
                  </a:cubicBezTo>
                  <a:cubicBezTo>
                    <a:pt x="16882" y="16017"/>
                    <a:pt x="17243" y="16017"/>
                    <a:pt x="17676" y="15710"/>
                  </a:cubicBezTo>
                  <a:cubicBezTo>
                    <a:pt x="18110" y="15402"/>
                    <a:pt x="18615" y="14788"/>
                    <a:pt x="19013" y="14349"/>
                  </a:cubicBezTo>
                  <a:cubicBezTo>
                    <a:pt x="19410" y="13910"/>
                    <a:pt x="19699" y="13646"/>
                    <a:pt x="19735" y="13690"/>
                  </a:cubicBezTo>
                  <a:cubicBezTo>
                    <a:pt x="19771" y="13734"/>
                    <a:pt x="19554" y="14085"/>
                    <a:pt x="19410" y="14481"/>
                  </a:cubicBezTo>
                  <a:cubicBezTo>
                    <a:pt x="19266" y="14876"/>
                    <a:pt x="19193" y="15315"/>
                    <a:pt x="19410" y="15885"/>
                  </a:cubicBezTo>
                  <a:cubicBezTo>
                    <a:pt x="19627" y="16456"/>
                    <a:pt x="20132" y="17159"/>
                    <a:pt x="20530" y="17378"/>
                  </a:cubicBezTo>
                  <a:cubicBezTo>
                    <a:pt x="20927" y="17598"/>
                    <a:pt x="21216" y="17334"/>
                    <a:pt x="21505" y="17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6559550" y="2452228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7600"/>
                    <a:pt x="1108" y="13600"/>
                    <a:pt x="4708" y="10000"/>
                  </a:cubicBezTo>
                  <a:cubicBezTo>
                    <a:pt x="8308" y="6400"/>
                    <a:pt x="14954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2292350" y="331328"/>
              <a:ext cx="767080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" y="21132"/>
                    <a:pt x="203" y="20665"/>
                    <a:pt x="358" y="19730"/>
                  </a:cubicBezTo>
                  <a:cubicBezTo>
                    <a:pt x="513" y="18795"/>
                    <a:pt x="721" y="17392"/>
                    <a:pt x="918" y="16270"/>
                  </a:cubicBezTo>
                  <a:cubicBezTo>
                    <a:pt x="1115" y="15148"/>
                    <a:pt x="1299" y="14306"/>
                    <a:pt x="1496" y="13371"/>
                  </a:cubicBezTo>
                  <a:cubicBezTo>
                    <a:pt x="1693" y="12436"/>
                    <a:pt x="1901" y="11408"/>
                    <a:pt x="2107" y="10426"/>
                  </a:cubicBezTo>
                  <a:cubicBezTo>
                    <a:pt x="2313" y="9444"/>
                    <a:pt x="2515" y="8509"/>
                    <a:pt x="2718" y="7761"/>
                  </a:cubicBezTo>
                  <a:cubicBezTo>
                    <a:pt x="2921" y="7013"/>
                    <a:pt x="3123" y="6452"/>
                    <a:pt x="3338" y="6218"/>
                  </a:cubicBezTo>
                  <a:cubicBezTo>
                    <a:pt x="3552" y="5984"/>
                    <a:pt x="3779" y="6078"/>
                    <a:pt x="3990" y="6545"/>
                  </a:cubicBezTo>
                  <a:cubicBezTo>
                    <a:pt x="4202" y="7013"/>
                    <a:pt x="4399" y="7855"/>
                    <a:pt x="4607" y="8509"/>
                  </a:cubicBezTo>
                  <a:cubicBezTo>
                    <a:pt x="4816" y="9164"/>
                    <a:pt x="5036" y="9631"/>
                    <a:pt x="5251" y="9818"/>
                  </a:cubicBezTo>
                  <a:cubicBezTo>
                    <a:pt x="5466" y="10005"/>
                    <a:pt x="5674" y="9912"/>
                    <a:pt x="5886" y="9584"/>
                  </a:cubicBezTo>
                  <a:cubicBezTo>
                    <a:pt x="6097" y="9257"/>
                    <a:pt x="6312" y="8696"/>
                    <a:pt x="6526" y="8229"/>
                  </a:cubicBezTo>
                  <a:cubicBezTo>
                    <a:pt x="6741" y="7761"/>
                    <a:pt x="6956" y="7387"/>
                    <a:pt x="7170" y="7060"/>
                  </a:cubicBezTo>
                  <a:cubicBezTo>
                    <a:pt x="7385" y="6732"/>
                    <a:pt x="7599" y="6452"/>
                    <a:pt x="7832" y="6265"/>
                  </a:cubicBezTo>
                  <a:cubicBezTo>
                    <a:pt x="8064" y="6078"/>
                    <a:pt x="8315" y="5984"/>
                    <a:pt x="8544" y="5891"/>
                  </a:cubicBezTo>
                  <a:cubicBezTo>
                    <a:pt x="8774" y="5797"/>
                    <a:pt x="8982" y="5704"/>
                    <a:pt x="9200" y="5564"/>
                  </a:cubicBezTo>
                  <a:cubicBezTo>
                    <a:pt x="9417" y="5423"/>
                    <a:pt x="9644" y="5236"/>
                    <a:pt x="9879" y="4956"/>
                  </a:cubicBezTo>
                  <a:cubicBezTo>
                    <a:pt x="10115" y="4675"/>
                    <a:pt x="10359" y="4301"/>
                    <a:pt x="10579" y="4021"/>
                  </a:cubicBezTo>
                  <a:cubicBezTo>
                    <a:pt x="10800" y="3740"/>
                    <a:pt x="10997" y="3553"/>
                    <a:pt x="11229" y="3273"/>
                  </a:cubicBezTo>
                  <a:cubicBezTo>
                    <a:pt x="11462" y="2992"/>
                    <a:pt x="11730" y="2618"/>
                    <a:pt x="11992" y="2291"/>
                  </a:cubicBezTo>
                  <a:cubicBezTo>
                    <a:pt x="12254" y="1964"/>
                    <a:pt x="12511" y="1683"/>
                    <a:pt x="12734" y="1449"/>
                  </a:cubicBezTo>
                  <a:cubicBezTo>
                    <a:pt x="12958" y="1216"/>
                    <a:pt x="13148" y="1029"/>
                    <a:pt x="13345" y="888"/>
                  </a:cubicBezTo>
                  <a:cubicBezTo>
                    <a:pt x="13542" y="748"/>
                    <a:pt x="13744" y="655"/>
                    <a:pt x="13974" y="561"/>
                  </a:cubicBezTo>
                  <a:cubicBezTo>
                    <a:pt x="14203" y="468"/>
                    <a:pt x="14460" y="374"/>
                    <a:pt x="14710" y="327"/>
                  </a:cubicBezTo>
                  <a:cubicBezTo>
                    <a:pt x="14960" y="281"/>
                    <a:pt x="15205" y="281"/>
                    <a:pt x="15443" y="281"/>
                  </a:cubicBezTo>
                  <a:cubicBezTo>
                    <a:pt x="15681" y="281"/>
                    <a:pt x="15914" y="281"/>
                    <a:pt x="16134" y="234"/>
                  </a:cubicBezTo>
                  <a:cubicBezTo>
                    <a:pt x="16355" y="187"/>
                    <a:pt x="16564" y="94"/>
                    <a:pt x="16787" y="47"/>
                  </a:cubicBezTo>
                  <a:cubicBezTo>
                    <a:pt x="17011" y="0"/>
                    <a:pt x="17249" y="0"/>
                    <a:pt x="17499" y="0"/>
                  </a:cubicBezTo>
                  <a:cubicBezTo>
                    <a:pt x="17750" y="0"/>
                    <a:pt x="18012" y="0"/>
                    <a:pt x="18250" y="234"/>
                  </a:cubicBezTo>
                  <a:cubicBezTo>
                    <a:pt x="18489" y="468"/>
                    <a:pt x="18703" y="935"/>
                    <a:pt x="18921" y="1496"/>
                  </a:cubicBezTo>
                  <a:cubicBezTo>
                    <a:pt x="19138" y="2057"/>
                    <a:pt x="19359" y="2712"/>
                    <a:pt x="19574" y="3132"/>
                  </a:cubicBezTo>
                  <a:cubicBezTo>
                    <a:pt x="19788" y="3553"/>
                    <a:pt x="19997" y="3740"/>
                    <a:pt x="20232" y="3834"/>
                  </a:cubicBezTo>
                  <a:cubicBezTo>
                    <a:pt x="20468" y="3927"/>
                    <a:pt x="20730" y="3927"/>
                    <a:pt x="20962" y="4255"/>
                  </a:cubicBezTo>
                  <a:cubicBezTo>
                    <a:pt x="21195" y="4582"/>
                    <a:pt x="21397" y="5236"/>
                    <a:pt x="21600" y="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4896643" y="19923"/>
              <a:ext cx="107157" cy="33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41" fill="norm" stroke="1" extrusionOk="0">
                  <a:moveTo>
                    <a:pt x="1112" y="4066"/>
                  </a:moveTo>
                  <a:cubicBezTo>
                    <a:pt x="1535" y="3391"/>
                    <a:pt x="1959" y="2716"/>
                    <a:pt x="2382" y="1906"/>
                  </a:cubicBezTo>
                  <a:cubicBezTo>
                    <a:pt x="2806" y="1096"/>
                    <a:pt x="3229" y="151"/>
                    <a:pt x="3441" y="16"/>
                  </a:cubicBezTo>
                  <a:cubicBezTo>
                    <a:pt x="3653" y="-119"/>
                    <a:pt x="3653" y="556"/>
                    <a:pt x="3017" y="3121"/>
                  </a:cubicBezTo>
                  <a:cubicBezTo>
                    <a:pt x="2382" y="5686"/>
                    <a:pt x="1112" y="10141"/>
                    <a:pt x="476" y="13043"/>
                  </a:cubicBezTo>
                  <a:cubicBezTo>
                    <a:pt x="-159" y="15946"/>
                    <a:pt x="-159" y="17296"/>
                    <a:pt x="476" y="18443"/>
                  </a:cubicBezTo>
                  <a:cubicBezTo>
                    <a:pt x="1112" y="19591"/>
                    <a:pt x="2382" y="20536"/>
                    <a:pt x="4076" y="21008"/>
                  </a:cubicBezTo>
                  <a:cubicBezTo>
                    <a:pt x="5770" y="21481"/>
                    <a:pt x="7888" y="21481"/>
                    <a:pt x="10853" y="20806"/>
                  </a:cubicBezTo>
                  <a:cubicBezTo>
                    <a:pt x="13817" y="20131"/>
                    <a:pt x="17629" y="18781"/>
                    <a:pt x="21441" y="17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4781549" y="185278"/>
              <a:ext cx="266701" cy="15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7881"/>
                  </a:moveTo>
                  <a:cubicBezTo>
                    <a:pt x="1714" y="5838"/>
                    <a:pt x="3429" y="3795"/>
                    <a:pt x="5743" y="3065"/>
                  </a:cubicBezTo>
                  <a:cubicBezTo>
                    <a:pt x="8057" y="2335"/>
                    <a:pt x="10971" y="2919"/>
                    <a:pt x="12943" y="4378"/>
                  </a:cubicBezTo>
                  <a:cubicBezTo>
                    <a:pt x="14914" y="5838"/>
                    <a:pt x="15943" y="8173"/>
                    <a:pt x="16543" y="10508"/>
                  </a:cubicBezTo>
                  <a:cubicBezTo>
                    <a:pt x="17143" y="12843"/>
                    <a:pt x="17314" y="15178"/>
                    <a:pt x="17057" y="17076"/>
                  </a:cubicBezTo>
                  <a:cubicBezTo>
                    <a:pt x="16800" y="18973"/>
                    <a:pt x="16114" y="20432"/>
                    <a:pt x="15343" y="21016"/>
                  </a:cubicBezTo>
                  <a:cubicBezTo>
                    <a:pt x="14571" y="21600"/>
                    <a:pt x="13714" y="21308"/>
                    <a:pt x="13200" y="20286"/>
                  </a:cubicBezTo>
                  <a:cubicBezTo>
                    <a:pt x="12686" y="19265"/>
                    <a:pt x="12514" y="17514"/>
                    <a:pt x="13114" y="14595"/>
                  </a:cubicBezTo>
                  <a:cubicBezTo>
                    <a:pt x="13714" y="11676"/>
                    <a:pt x="15086" y="7589"/>
                    <a:pt x="16629" y="4962"/>
                  </a:cubicBezTo>
                  <a:cubicBezTo>
                    <a:pt x="18171" y="2335"/>
                    <a:pt x="19886" y="11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5062085" y="210678"/>
              <a:ext cx="208416" cy="13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193" fill="norm" stroke="1" extrusionOk="0">
                  <a:moveTo>
                    <a:pt x="12196" y="0"/>
                  </a:moveTo>
                  <a:cubicBezTo>
                    <a:pt x="9604" y="0"/>
                    <a:pt x="7012" y="0"/>
                    <a:pt x="4852" y="2492"/>
                  </a:cubicBezTo>
                  <a:cubicBezTo>
                    <a:pt x="2692" y="4985"/>
                    <a:pt x="964" y="9969"/>
                    <a:pt x="316" y="13458"/>
                  </a:cubicBezTo>
                  <a:cubicBezTo>
                    <a:pt x="-332" y="16948"/>
                    <a:pt x="100" y="18942"/>
                    <a:pt x="856" y="20105"/>
                  </a:cubicBezTo>
                  <a:cubicBezTo>
                    <a:pt x="1612" y="21268"/>
                    <a:pt x="2692" y="21600"/>
                    <a:pt x="4312" y="20603"/>
                  </a:cubicBezTo>
                  <a:cubicBezTo>
                    <a:pt x="5932" y="19606"/>
                    <a:pt x="8092" y="17280"/>
                    <a:pt x="9604" y="14788"/>
                  </a:cubicBezTo>
                  <a:cubicBezTo>
                    <a:pt x="11116" y="12295"/>
                    <a:pt x="11980" y="9637"/>
                    <a:pt x="12412" y="9138"/>
                  </a:cubicBezTo>
                  <a:cubicBezTo>
                    <a:pt x="12844" y="8640"/>
                    <a:pt x="12844" y="10302"/>
                    <a:pt x="12952" y="11963"/>
                  </a:cubicBezTo>
                  <a:cubicBezTo>
                    <a:pt x="13060" y="13625"/>
                    <a:pt x="13276" y="15286"/>
                    <a:pt x="13924" y="16117"/>
                  </a:cubicBezTo>
                  <a:cubicBezTo>
                    <a:pt x="14572" y="16948"/>
                    <a:pt x="15652" y="16948"/>
                    <a:pt x="16948" y="17446"/>
                  </a:cubicBezTo>
                  <a:cubicBezTo>
                    <a:pt x="18244" y="17945"/>
                    <a:pt x="19756" y="18942"/>
                    <a:pt x="21268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5264150" y="166228"/>
              <a:ext cx="1" cy="571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5337968" y="191628"/>
              <a:ext cx="84932" cy="12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35" fill="norm" stroke="1" extrusionOk="0">
                  <a:moveTo>
                    <a:pt x="593" y="0"/>
                  </a:moveTo>
                  <a:cubicBezTo>
                    <a:pt x="593" y="5666"/>
                    <a:pt x="593" y="11331"/>
                    <a:pt x="593" y="15226"/>
                  </a:cubicBezTo>
                  <a:cubicBezTo>
                    <a:pt x="593" y="19121"/>
                    <a:pt x="593" y="21246"/>
                    <a:pt x="329" y="21423"/>
                  </a:cubicBezTo>
                  <a:cubicBezTo>
                    <a:pt x="66" y="21600"/>
                    <a:pt x="-461" y="19830"/>
                    <a:pt x="856" y="17174"/>
                  </a:cubicBezTo>
                  <a:cubicBezTo>
                    <a:pt x="2173" y="14518"/>
                    <a:pt x="5334" y="10977"/>
                    <a:pt x="8495" y="8852"/>
                  </a:cubicBezTo>
                  <a:cubicBezTo>
                    <a:pt x="11656" y="6728"/>
                    <a:pt x="14817" y="6020"/>
                    <a:pt x="16924" y="6728"/>
                  </a:cubicBezTo>
                  <a:cubicBezTo>
                    <a:pt x="19032" y="7436"/>
                    <a:pt x="20085" y="9561"/>
                    <a:pt x="20612" y="11685"/>
                  </a:cubicBezTo>
                  <a:cubicBezTo>
                    <a:pt x="21139" y="13810"/>
                    <a:pt x="21139" y="15934"/>
                    <a:pt x="21139" y="18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5467349" y="248778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7" name="Line"/>
            <p:cNvSpPr/>
            <p:nvPr/>
          </p:nvSpPr>
          <p:spPr>
            <a:xfrm>
              <a:off x="5473700" y="140828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8" name="Line"/>
            <p:cNvSpPr/>
            <p:nvPr/>
          </p:nvSpPr>
          <p:spPr>
            <a:xfrm>
              <a:off x="5521043" y="159878"/>
              <a:ext cx="214889" cy="35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61" fill="norm" stroke="1" extrusionOk="0">
                  <a:moveTo>
                    <a:pt x="342" y="0"/>
                  </a:moveTo>
                  <a:cubicBezTo>
                    <a:pt x="552" y="2414"/>
                    <a:pt x="762" y="4828"/>
                    <a:pt x="762" y="6353"/>
                  </a:cubicBezTo>
                  <a:cubicBezTo>
                    <a:pt x="762" y="7878"/>
                    <a:pt x="552" y="8513"/>
                    <a:pt x="342" y="8449"/>
                  </a:cubicBezTo>
                  <a:cubicBezTo>
                    <a:pt x="133" y="8386"/>
                    <a:pt x="-77" y="7624"/>
                    <a:pt x="28" y="6544"/>
                  </a:cubicBezTo>
                  <a:cubicBezTo>
                    <a:pt x="133" y="5464"/>
                    <a:pt x="552" y="4066"/>
                    <a:pt x="1076" y="3113"/>
                  </a:cubicBezTo>
                  <a:cubicBezTo>
                    <a:pt x="1601" y="2160"/>
                    <a:pt x="2230" y="1652"/>
                    <a:pt x="3069" y="1525"/>
                  </a:cubicBezTo>
                  <a:cubicBezTo>
                    <a:pt x="3907" y="1398"/>
                    <a:pt x="4956" y="1652"/>
                    <a:pt x="5585" y="2096"/>
                  </a:cubicBezTo>
                  <a:cubicBezTo>
                    <a:pt x="6214" y="2541"/>
                    <a:pt x="6424" y="3176"/>
                    <a:pt x="7368" y="3939"/>
                  </a:cubicBezTo>
                  <a:cubicBezTo>
                    <a:pt x="8311" y="4701"/>
                    <a:pt x="9989" y="5591"/>
                    <a:pt x="11667" y="5591"/>
                  </a:cubicBezTo>
                  <a:cubicBezTo>
                    <a:pt x="13344" y="5591"/>
                    <a:pt x="15022" y="4701"/>
                    <a:pt x="15861" y="3939"/>
                  </a:cubicBezTo>
                  <a:cubicBezTo>
                    <a:pt x="16700" y="3176"/>
                    <a:pt x="16700" y="2541"/>
                    <a:pt x="16175" y="2351"/>
                  </a:cubicBezTo>
                  <a:cubicBezTo>
                    <a:pt x="15651" y="2160"/>
                    <a:pt x="14603" y="2414"/>
                    <a:pt x="13869" y="2922"/>
                  </a:cubicBezTo>
                  <a:cubicBezTo>
                    <a:pt x="13135" y="3431"/>
                    <a:pt x="12715" y="4193"/>
                    <a:pt x="13135" y="4511"/>
                  </a:cubicBezTo>
                  <a:cubicBezTo>
                    <a:pt x="13554" y="4828"/>
                    <a:pt x="14812" y="4701"/>
                    <a:pt x="15651" y="5019"/>
                  </a:cubicBezTo>
                  <a:cubicBezTo>
                    <a:pt x="16490" y="5336"/>
                    <a:pt x="16909" y="6099"/>
                    <a:pt x="17748" y="8005"/>
                  </a:cubicBezTo>
                  <a:cubicBezTo>
                    <a:pt x="18587" y="9911"/>
                    <a:pt x="19845" y="12960"/>
                    <a:pt x="20579" y="15120"/>
                  </a:cubicBezTo>
                  <a:cubicBezTo>
                    <a:pt x="21313" y="17280"/>
                    <a:pt x="21523" y="18551"/>
                    <a:pt x="20999" y="19504"/>
                  </a:cubicBezTo>
                  <a:cubicBezTo>
                    <a:pt x="20474" y="20456"/>
                    <a:pt x="19216" y="21092"/>
                    <a:pt x="17853" y="21346"/>
                  </a:cubicBezTo>
                  <a:cubicBezTo>
                    <a:pt x="16490" y="21600"/>
                    <a:pt x="15022" y="21473"/>
                    <a:pt x="14078" y="20584"/>
                  </a:cubicBezTo>
                  <a:cubicBezTo>
                    <a:pt x="13135" y="19694"/>
                    <a:pt x="12715" y="18042"/>
                    <a:pt x="12296" y="16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9" name="Line"/>
            <p:cNvSpPr/>
            <p:nvPr/>
          </p:nvSpPr>
          <p:spPr>
            <a:xfrm>
              <a:off x="5921115" y="0"/>
              <a:ext cx="790835" cy="37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25" fill="norm" stroke="1" extrusionOk="0">
                  <a:moveTo>
                    <a:pt x="3212" y="16082"/>
                  </a:moveTo>
                  <a:cubicBezTo>
                    <a:pt x="3039" y="15112"/>
                    <a:pt x="2866" y="14141"/>
                    <a:pt x="2635" y="13655"/>
                  </a:cubicBezTo>
                  <a:cubicBezTo>
                    <a:pt x="2404" y="13170"/>
                    <a:pt x="2115" y="13170"/>
                    <a:pt x="1711" y="13898"/>
                  </a:cubicBezTo>
                  <a:cubicBezTo>
                    <a:pt x="1306" y="14626"/>
                    <a:pt x="787" y="16082"/>
                    <a:pt x="469" y="17174"/>
                  </a:cubicBezTo>
                  <a:cubicBezTo>
                    <a:pt x="151" y="18267"/>
                    <a:pt x="36" y="18995"/>
                    <a:pt x="7" y="19662"/>
                  </a:cubicBezTo>
                  <a:cubicBezTo>
                    <a:pt x="-22" y="20330"/>
                    <a:pt x="36" y="20936"/>
                    <a:pt x="209" y="21240"/>
                  </a:cubicBezTo>
                  <a:cubicBezTo>
                    <a:pt x="382" y="21543"/>
                    <a:pt x="671" y="21543"/>
                    <a:pt x="1133" y="20694"/>
                  </a:cubicBezTo>
                  <a:cubicBezTo>
                    <a:pt x="1595" y="19844"/>
                    <a:pt x="2230" y="18145"/>
                    <a:pt x="2721" y="15294"/>
                  </a:cubicBezTo>
                  <a:cubicBezTo>
                    <a:pt x="3212" y="12442"/>
                    <a:pt x="3559" y="8437"/>
                    <a:pt x="3732" y="5950"/>
                  </a:cubicBezTo>
                  <a:cubicBezTo>
                    <a:pt x="3905" y="3462"/>
                    <a:pt x="3905" y="2491"/>
                    <a:pt x="3876" y="1642"/>
                  </a:cubicBezTo>
                  <a:cubicBezTo>
                    <a:pt x="3848" y="792"/>
                    <a:pt x="3790" y="64"/>
                    <a:pt x="3645" y="64"/>
                  </a:cubicBezTo>
                  <a:cubicBezTo>
                    <a:pt x="3501" y="64"/>
                    <a:pt x="3270" y="792"/>
                    <a:pt x="3068" y="3037"/>
                  </a:cubicBezTo>
                  <a:cubicBezTo>
                    <a:pt x="2866" y="5282"/>
                    <a:pt x="2692" y="9044"/>
                    <a:pt x="2837" y="12139"/>
                  </a:cubicBezTo>
                  <a:cubicBezTo>
                    <a:pt x="2981" y="15233"/>
                    <a:pt x="3443" y="17660"/>
                    <a:pt x="3819" y="19055"/>
                  </a:cubicBezTo>
                  <a:cubicBezTo>
                    <a:pt x="4194" y="20451"/>
                    <a:pt x="4483" y="20815"/>
                    <a:pt x="4743" y="20815"/>
                  </a:cubicBezTo>
                  <a:cubicBezTo>
                    <a:pt x="5003" y="20815"/>
                    <a:pt x="5234" y="20451"/>
                    <a:pt x="5465" y="19662"/>
                  </a:cubicBezTo>
                  <a:cubicBezTo>
                    <a:pt x="5696" y="18873"/>
                    <a:pt x="5927" y="17660"/>
                    <a:pt x="6100" y="16446"/>
                  </a:cubicBezTo>
                  <a:cubicBezTo>
                    <a:pt x="6273" y="15233"/>
                    <a:pt x="6389" y="14019"/>
                    <a:pt x="6302" y="13534"/>
                  </a:cubicBezTo>
                  <a:cubicBezTo>
                    <a:pt x="6215" y="13049"/>
                    <a:pt x="5927" y="13291"/>
                    <a:pt x="5696" y="13777"/>
                  </a:cubicBezTo>
                  <a:cubicBezTo>
                    <a:pt x="5465" y="14262"/>
                    <a:pt x="5291" y="14990"/>
                    <a:pt x="5234" y="15658"/>
                  </a:cubicBezTo>
                  <a:cubicBezTo>
                    <a:pt x="5176" y="16325"/>
                    <a:pt x="5234" y="16932"/>
                    <a:pt x="5378" y="17417"/>
                  </a:cubicBezTo>
                  <a:cubicBezTo>
                    <a:pt x="5522" y="17903"/>
                    <a:pt x="5753" y="18267"/>
                    <a:pt x="5984" y="18267"/>
                  </a:cubicBezTo>
                  <a:cubicBezTo>
                    <a:pt x="6215" y="18267"/>
                    <a:pt x="6446" y="17903"/>
                    <a:pt x="6562" y="18024"/>
                  </a:cubicBezTo>
                  <a:cubicBezTo>
                    <a:pt x="6677" y="18145"/>
                    <a:pt x="6677" y="18752"/>
                    <a:pt x="6822" y="19116"/>
                  </a:cubicBezTo>
                  <a:cubicBezTo>
                    <a:pt x="6966" y="19480"/>
                    <a:pt x="7255" y="19601"/>
                    <a:pt x="7486" y="19419"/>
                  </a:cubicBezTo>
                  <a:cubicBezTo>
                    <a:pt x="7717" y="19237"/>
                    <a:pt x="7890" y="18752"/>
                    <a:pt x="8266" y="17599"/>
                  </a:cubicBezTo>
                  <a:cubicBezTo>
                    <a:pt x="8641" y="16446"/>
                    <a:pt x="9219" y="14626"/>
                    <a:pt x="9883" y="11774"/>
                  </a:cubicBezTo>
                  <a:cubicBezTo>
                    <a:pt x="10547" y="8923"/>
                    <a:pt x="11298" y="5040"/>
                    <a:pt x="11702" y="2795"/>
                  </a:cubicBezTo>
                  <a:cubicBezTo>
                    <a:pt x="12106" y="550"/>
                    <a:pt x="12164" y="-57"/>
                    <a:pt x="12077" y="4"/>
                  </a:cubicBezTo>
                  <a:cubicBezTo>
                    <a:pt x="11991" y="64"/>
                    <a:pt x="11760" y="792"/>
                    <a:pt x="11442" y="2977"/>
                  </a:cubicBezTo>
                  <a:cubicBezTo>
                    <a:pt x="11125" y="5161"/>
                    <a:pt x="10720" y="8801"/>
                    <a:pt x="10518" y="11289"/>
                  </a:cubicBezTo>
                  <a:cubicBezTo>
                    <a:pt x="10316" y="13777"/>
                    <a:pt x="10316" y="15112"/>
                    <a:pt x="10403" y="16022"/>
                  </a:cubicBezTo>
                  <a:cubicBezTo>
                    <a:pt x="10489" y="16932"/>
                    <a:pt x="10662" y="17417"/>
                    <a:pt x="10894" y="17599"/>
                  </a:cubicBezTo>
                  <a:cubicBezTo>
                    <a:pt x="11125" y="17781"/>
                    <a:pt x="11413" y="17660"/>
                    <a:pt x="11615" y="17296"/>
                  </a:cubicBezTo>
                  <a:cubicBezTo>
                    <a:pt x="11818" y="16932"/>
                    <a:pt x="11933" y="16325"/>
                    <a:pt x="11846" y="15476"/>
                  </a:cubicBezTo>
                  <a:cubicBezTo>
                    <a:pt x="11760" y="14626"/>
                    <a:pt x="11471" y="13534"/>
                    <a:pt x="11153" y="12806"/>
                  </a:cubicBezTo>
                  <a:cubicBezTo>
                    <a:pt x="10836" y="12078"/>
                    <a:pt x="10489" y="11714"/>
                    <a:pt x="10460" y="11532"/>
                  </a:cubicBezTo>
                  <a:cubicBezTo>
                    <a:pt x="10431" y="11350"/>
                    <a:pt x="10720" y="11350"/>
                    <a:pt x="11298" y="11471"/>
                  </a:cubicBezTo>
                  <a:cubicBezTo>
                    <a:pt x="11875" y="11592"/>
                    <a:pt x="12742" y="11835"/>
                    <a:pt x="13348" y="11956"/>
                  </a:cubicBezTo>
                  <a:cubicBezTo>
                    <a:pt x="13954" y="12078"/>
                    <a:pt x="14301" y="12078"/>
                    <a:pt x="14330" y="12199"/>
                  </a:cubicBezTo>
                  <a:cubicBezTo>
                    <a:pt x="14359" y="12321"/>
                    <a:pt x="14070" y="12563"/>
                    <a:pt x="13839" y="13170"/>
                  </a:cubicBezTo>
                  <a:cubicBezTo>
                    <a:pt x="13608" y="13777"/>
                    <a:pt x="13435" y="14747"/>
                    <a:pt x="13464" y="15051"/>
                  </a:cubicBezTo>
                  <a:cubicBezTo>
                    <a:pt x="13492" y="15354"/>
                    <a:pt x="13723" y="14990"/>
                    <a:pt x="13983" y="14747"/>
                  </a:cubicBezTo>
                  <a:cubicBezTo>
                    <a:pt x="14243" y="14505"/>
                    <a:pt x="14532" y="14383"/>
                    <a:pt x="14792" y="14505"/>
                  </a:cubicBezTo>
                  <a:cubicBezTo>
                    <a:pt x="15052" y="14626"/>
                    <a:pt x="15283" y="14990"/>
                    <a:pt x="16409" y="15172"/>
                  </a:cubicBezTo>
                  <a:cubicBezTo>
                    <a:pt x="17535" y="15354"/>
                    <a:pt x="19557" y="15354"/>
                    <a:pt x="21578" y="15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0" name="Line"/>
            <p:cNvSpPr/>
            <p:nvPr/>
          </p:nvSpPr>
          <p:spPr>
            <a:xfrm>
              <a:off x="7073900" y="2578006"/>
              <a:ext cx="1270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440" y="11040"/>
                    <a:pt x="2880" y="1783"/>
                    <a:pt x="6480" y="240"/>
                  </a:cubicBezTo>
                  <a:cubicBezTo>
                    <a:pt x="10080" y="-1303"/>
                    <a:pt x="1584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1" name="Line"/>
            <p:cNvSpPr/>
            <p:nvPr/>
          </p:nvSpPr>
          <p:spPr>
            <a:xfrm>
              <a:off x="7131050" y="2655428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2" name="Line"/>
            <p:cNvSpPr/>
            <p:nvPr/>
          </p:nvSpPr>
          <p:spPr>
            <a:xfrm>
              <a:off x="7534053" y="2358390"/>
              <a:ext cx="149447" cy="58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93" fill="norm" stroke="1" extrusionOk="0">
                  <a:moveTo>
                    <a:pt x="20567" y="1347"/>
                  </a:moveTo>
                  <a:cubicBezTo>
                    <a:pt x="19350" y="1036"/>
                    <a:pt x="18134" y="725"/>
                    <a:pt x="16612" y="415"/>
                  </a:cubicBezTo>
                  <a:cubicBezTo>
                    <a:pt x="15091" y="104"/>
                    <a:pt x="13266" y="-207"/>
                    <a:pt x="10680" y="181"/>
                  </a:cubicBezTo>
                  <a:cubicBezTo>
                    <a:pt x="8094" y="570"/>
                    <a:pt x="4748" y="1658"/>
                    <a:pt x="3074" y="2629"/>
                  </a:cubicBezTo>
                  <a:cubicBezTo>
                    <a:pt x="1401" y="3600"/>
                    <a:pt x="1401" y="4455"/>
                    <a:pt x="2466" y="5232"/>
                  </a:cubicBezTo>
                  <a:cubicBezTo>
                    <a:pt x="3531" y="6009"/>
                    <a:pt x="5660" y="6708"/>
                    <a:pt x="7790" y="7174"/>
                  </a:cubicBezTo>
                  <a:cubicBezTo>
                    <a:pt x="9919" y="7640"/>
                    <a:pt x="12049" y="7874"/>
                    <a:pt x="14026" y="8068"/>
                  </a:cubicBezTo>
                  <a:cubicBezTo>
                    <a:pt x="16004" y="8262"/>
                    <a:pt x="17829" y="8417"/>
                    <a:pt x="18894" y="8689"/>
                  </a:cubicBezTo>
                  <a:cubicBezTo>
                    <a:pt x="19959" y="8961"/>
                    <a:pt x="20263" y="9350"/>
                    <a:pt x="19350" y="9816"/>
                  </a:cubicBezTo>
                  <a:cubicBezTo>
                    <a:pt x="18438" y="10282"/>
                    <a:pt x="16308" y="10826"/>
                    <a:pt x="14483" y="11215"/>
                  </a:cubicBezTo>
                  <a:cubicBezTo>
                    <a:pt x="12657" y="11603"/>
                    <a:pt x="11136" y="11836"/>
                    <a:pt x="9767" y="12108"/>
                  </a:cubicBezTo>
                  <a:cubicBezTo>
                    <a:pt x="8398" y="12380"/>
                    <a:pt x="7181" y="12691"/>
                    <a:pt x="7029" y="13002"/>
                  </a:cubicBezTo>
                  <a:cubicBezTo>
                    <a:pt x="6877" y="13312"/>
                    <a:pt x="7790" y="13623"/>
                    <a:pt x="8246" y="13973"/>
                  </a:cubicBezTo>
                  <a:cubicBezTo>
                    <a:pt x="8703" y="14322"/>
                    <a:pt x="8703" y="14711"/>
                    <a:pt x="7486" y="15449"/>
                  </a:cubicBezTo>
                  <a:cubicBezTo>
                    <a:pt x="6269" y="16187"/>
                    <a:pt x="3835" y="17275"/>
                    <a:pt x="2314" y="18052"/>
                  </a:cubicBezTo>
                  <a:cubicBezTo>
                    <a:pt x="793" y="18829"/>
                    <a:pt x="184" y="19295"/>
                    <a:pt x="32" y="19722"/>
                  </a:cubicBezTo>
                  <a:cubicBezTo>
                    <a:pt x="-120" y="20150"/>
                    <a:pt x="184" y="20538"/>
                    <a:pt x="2922" y="20849"/>
                  </a:cubicBezTo>
                  <a:cubicBezTo>
                    <a:pt x="5660" y="21160"/>
                    <a:pt x="10832" y="21393"/>
                    <a:pt x="14331" y="21393"/>
                  </a:cubicBezTo>
                  <a:cubicBezTo>
                    <a:pt x="17829" y="21393"/>
                    <a:pt x="19655" y="21160"/>
                    <a:pt x="21480" y="20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3" name="Line"/>
            <p:cNvSpPr/>
            <p:nvPr/>
          </p:nvSpPr>
          <p:spPr>
            <a:xfrm>
              <a:off x="7975599" y="2547478"/>
              <a:ext cx="1961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165"/>
                    <a:pt x="17280" y="10330"/>
                    <a:pt x="19440" y="13930"/>
                  </a:cubicBezTo>
                  <a:cubicBezTo>
                    <a:pt x="21600" y="17530"/>
                    <a:pt x="17280" y="19565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4" name="Line"/>
            <p:cNvSpPr/>
            <p:nvPr/>
          </p:nvSpPr>
          <p:spPr>
            <a:xfrm>
              <a:off x="8112405" y="2528863"/>
              <a:ext cx="113333" cy="28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15" fill="norm" stroke="1" extrusionOk="0">
                  <a:moveTo>
                    <a:pt x="18210" y="2785"/>
                  </a:moveTo>
                  <a:cubicBezTo>
                    <a:pt x="18603" y="2002"/>
                    <a:pt x="18996" y="1220"/>
                    <a:pt x="18210" y="672"/>
                  </a:cubicBezTo>
                  <a:cubicBezTo>
                    <a:pt x="17425" y="124"/>
                    <a:pt x="15461" y="-189"/>
                    <a:pt x="12712" y="124"/>
                  </a:cubicBezTo>
                  <a:cubicBezTo>
                    <a:pt x="9963" y="437"/>
                    <a:pt x="6428" y="1376"/>
                    <a:pt x="4268" y="2237"/>
                  </a:cubicBezTo>
                  <a:cubicBezTo>
                    <a:pt x="2108" y="3098"/>
                    <a:pt x="1323" y="3881"/>
                    <a:pt x="930" y="4663"/>
                  </a:cubicBezTo>
                  <a:cubicBezTo>
                    <a:pt x="537" y="5446"/>
                    <a:pt x="537" y="6228"/>
                    <a:pt x="2697" y="7324"/>
                  </a:cubicBezTo>
                  <a:cubicBezTo>
                    <a:pt x="4857" y="8420"/>
                    <a:pt x="9177" y="9828"/>
                    <a:pt x="12319" y="11472"/>
                  </a:cubicBezTo>
                  <a:cubicBezTo>
                    <a:pt x="15461" y="13115"/>
                    <a:pt x="17425" y="14994"/>
                    <a:pt x="18210" y="16324"/>
                  </a:cubicBezTo>
                  <a:cubicBezTo>
                    <a:pt x="18996" y="17654"/>
                    <a:pt x="18603" y="18437"/>
                    <a:pt x="17621" y="19141"/>
                  </a:cubicBezTo>
                  <a:cubicBezTo>
                    <a:pt x="16639" y="19846"/>
                    <a:pt x="15068" y="20472"/>
                    <a:pt x="13301" y="20863"/>
                  </a:cubicBezTo>
                  <a:cubicBezTo>
                    <a:pt x="11534" y="21254"/>
                    <a:pt x="9570" y="21411"/>
                    <a:pt x="7410" y="21254"/>
                  </a:cubicBezTo>
                  <a:cubicBezTo>
                    <a:pt x="5250" y="21098"/>
                    <a:pt x="2894" y="20628"/>
                    <a:pt x="1519" y="20002"/>
                  </a:cubicBezTo>
                  <a:cubicBezTo>
                    <a:pt x="145" y="19376"/>
                    <a:pt x="-248" y="18594"/>
                    <a:pt x="145" y="17420"/>
                  </a:cubicBezTo>
                  <a:cubicBezTo>
                    <a:pt x="537" y="16246"/>
                    <a:pt x="1716" y="14681"/>
                    <a:pt x="4661" y="12881"/>
                  </a:cubicBezTo>
                  <a:cubicBezTo>
                    <a:pt x="7607" y="11081"/>
                    <a:pt x="12319" y="9046"/>
                    <a:pt x="15461" y="7715"/>
                  </a:cubicBezTo>
                  <a:cubicBezTo>
                    <a:pt x="18603" y="6385"/>
                    <a:pt x="20174" y="5759"/>
                    <a:pt x="20763" y="4976"/>
                  </a:cubicBezTo>
                  <a:cubicBezTo>
                    <a:pt x="21352" y="4194"/>
                    <a:pt x="20959" y="3254"/>
                    <a:pt x="19585" y="2707"/>
                  </a:cubicBezTo>
                  <a:cubicBezTo>
                    <a:pt x="18210" y="2159"/>
                    <a:pt x="15854" y="2002"/>
                    <a:pt x="14087" y="2315"/>
                  </a:cubicBezTo>
                  <a:cubicBezTo>
                    <a:pt x="12319" y="2628"/>
                    <a:pt x="11141" y="3411"/>
                    <a:pt x="9963" y="4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5" name="Line"/>
            <p:cNvSpPr/>
            <p:nvPr/>
          </p:nvSpPr>
          <p:spPr>
            <a:xfrm>
              <a:off x="8296378" y="2577352"/>
              <a:ext cx="168868" cy="19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0922" fill="norm" stroke="1" extrusionOk="0">
                  <a:moveTo>
                    <a:pt x="16378" y="2930"/>
                  </a:moveTo>
                  <a:cubicBezTo>
                    <a:pt x="15361" y="1793"/>
                    <a:pt x="14345" y="656"/>
                    <a:pt x="13201" y="202"/>
                  </a:cubicBezTo>
                  <a:cubicBezTo>
                    <a:pt x="12058" y="-253"/>
                    <a:pt x="10787" y="-26"/>
                    <a:pt x="8627" y="1793"/>
                  </a:cubicBezTo>
                  <a:cubicBezTo>
                    <a:pt x="6467" y="3612"/>
                    <a:pt x="3418" y="7023"/>
                    <a:pt x="1639" y="10320"/>
                  </a:cubicBezTo>
                  <a:cubicBezTo>
                    <a:pt x="-140" y="13616"/>
                    <a:pt x="-648" y="16800"/>
                    <a:pt x="1004" y="18732"/>
                  </a:cubicBezTo>
                  <a:cubicBezTo>
                    <a:pt x="2656" y="20665"/>
                    <a:pt x="6467" y="21347"/>
                    <a:pt x="10279" y="20665"/>
                  </a:cubicBezTo>
                  <a:cubicBezTo>
                    <a:pt x="14091" y="19983"/>
                    <a:pt x="17903" y="17936"/>
                    <a:pt x="19427" y="15435"/>
                  </a:cubicBezTo>
                  <a:cubicBezTo>
                    <a:pt x="20952" y="12934"/>
                    <a:pt x="20190" y="9979"/>
                    <a:pt x="18919" y="7932"/>
                  </a:cubicBezTo>
                  <a:cubicBezTo>
                    <a:pt x="17648" y="5886"/>
                    <a:pt x="15870" y="4749"/>
                    <a:pt x="14218" y="4067"/>
                  </a:cubicBezTo>
                  <a:cubicBezTo>
                    <a:pt x="12566" y="3385"/>
                    <a:pt x="11041" y="3158"/>
                    <a:pt x="11168" y="3385"/>
                  </a:cubicBezTo>
                  <a:cubicBezTo>
                    <a:pt x="11296" y="3612"/>
                    <a:pt x="13074" y="4294"/>
                    <a:pt x="14853" y="4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6" name="Line"/>
            <p:cNvSpPr/>
            <p:nvPr/>
          </p:nvSpPr>
          <p:spPr>
            <a:xfrm>
              <a:off x="8654020" y="2651094"/>
              <a:ext cx="115331" cy="16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46" fill="norm" stroke="1" extrusionOk="0">
                  <a:moveTo>
                    <a:pt x="17545" y="3746"/>
                  </a:moveTo>
                  <a:cubicBezTo>
                    <a:pt x="16387" y="2413"/>
                    <a:pt x="15230" y="1079"/>
                    <a:pt x="13687" y="413"/>
                  </a:cubicBezTo>
                  <a:cubicBezTo>
                    <a:pt x="12145" y="-254"/>
                    <a:pt x="10216" y="-254"/>
                    <a:pt x="7709" y="1479"/>
                  </a:cubicBezTo>
                  <a:cubicBezTo>
                    <a:pt x="5202" y="3213"/>
                    <a:pt x="2116" y="6679"/>
                    <a:pt x="766" y="10013"/>
                  </a:cubicBezTo>
                  <a:cubicBezTo>
                    <a:pt x="-584" y="13346"/>
                    <a:pt x="-198" y="16546"/>
                    <a:pt x="2309" y="18546"/>
                  </a:cubicBezTo>
                  <a:cubicBezTo>
                    <a:pt x="4816" y="20546"/>
                    <a:pt x="9445" y="21346"/>
                    <a:pt x="12916" y="21346"/>
                  </a:cubicBezTo>
                  <a:cubicBezTo>
                    <a:pt x="16387" y="21346"/>
                    <a:pt x="18702" y="20546"/>
                    <a:pt x="21016" y="19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7" name="Line"/>
            <p:cNvSpPr/>
            <p:nvPr/>
          </p:nvSpPr>
          <p:spPr>
            <a:xfrm>
              <a:off x="8826500" y="2674478"/>
              <a:ext cx="11932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3411" y="0"/>
                  </a:moveTo>
                  <a:cubicBezTo>
                    <a:pt x="2274" y="3600"/>
                    <a:pt x="1137" y="7200"/>
                    <a:pt x="568" y="10620"/>
                  </a:cubicBezTo>
                  <a:cubicBezTo>
                    <a:pt x="0" y="14040"/>
                    <a:pt x="0" y="17280"/>
                    <a:pt x="0" y="18000"/>
                  </a:cubicBezTo>
                  <a:cubicBezTo>
                    <a:pt x="0" y="18720"/>
                    <a:pt x="0" y="16920"/>
                    <a:pt x="379" y="15120"/>
                  </a:cubicBezTo>
                  <a:cubicBezTo>
                    <a:pt x="758" y="13320"/>
                    <a:pt x="1516" y="11520"/>
                    <a:pt x="2463" y="9900"/>
                  </a:cubicBezTo>
                  <a:cubicBezTo>
                    <a:pt x="3411" y="8280"/>
                    <a:pt x="4547" y="6840"/>
                    <a:pt x="5684" y="7020"/>
                  </a:cubicBezTo>
                  <a:cubicBezTo>
                    <a:pt x="6821" y="7200"/>
                    <a:pt x="7958" y="9000"/>
                    <a:pt x="8526" y="10800"/>
                  </a:cubicBezTo>
                  <a:cubicBezTo>
                    <a:pt x="9095" y="12600"/>
                    <a:pt x="9095" y="14400"/>
                    <a:pt x="8905" y="14400"/>
                  </a:cubicBezTo>
                  <a:cubicBezTo>
                    <a:pt x="8716" y="14400"/>
                    <a:pt x="8337" y="12600"/>
                    <a:pt x="8716" y="10980"/>
                  </a:cubicBezTo>
                  <a:cubicBezTo>
                    <a:pt x="9095" y="9360"/>
                    <a:pt x="10232" y="7920"/>
                    <a:pt x="11558" y="6480"/>
                  </a:cubicBezTo>
                  <a:cubicBezTo>
                    <a:pt x="12884" y="5040"/>
                    <a:pt x="14400" y="3600"/>
                    <a:pt x="16105" y="2880"/>
                  </a:cubicBezTo>
                  <a:cubicBezTo>
                    <a:pt x="17811" y="2160"/>
                    <a:pt x="19705" y="2160"/>
                    <a:pt x="20653" y="3060"/>
                  </a:cubicBezTo>
                  <a:cubicBezTo>
                    <a:pt x="21600" y="3960"/>
                    <a:pt x="21600" y="5760"/>
                    <a:pt x="20653" y="9000"/>
                  </a:cubicBezTo>
                  <a:cubicBezTo>
                    <a:pt x="19705" y="12240"/>
                    <a:pt x="17811" y="16920"/>
                    <a:pt x="159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8" name="Line"/>
            <p:cNvSpPr/>
            <p:nvPr/>
          </p:nvSpPr>
          <p:spPr>
            <a:xfrm>
              <a:off x="8940799" y="2852278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9413593" y="2534778"/>
              <a:ext cx="1615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20609" y="0"/>
                  </a:moveTo>
                  <a:cubicBezTo>
                    <a:pt x="17909" y="4800"/>
                    <a:pt x="15209" y="9600"/>
                    <a:pt x="12509" y="12514"/>
                  </a:cubicBezTo>
                  <a:cubicBezTo>
                    <a:pt x="9809" y="15429"/>
                    <a:pt x="7109" y="16457"/>
                    <a:pt x="4409" y="17400"/>
                  </a:cubicBezTo>
                  <a:cubicBezTo>
                    <a:pt x="1709" y="18343"/>
                    <a:pt x="-991" y="19200"/>
                    <a:pt x="359" y="19886"/>
                  </a:cubicBezTo>
                  <a:cubicBezTo>
                    <a:pt x="1709" y="20571"/>
                    <a:pt x="7109" y="21086"/>
                    <a:pt x="125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9556750" y="2507967"/>
              <a:ext cx="196850" cy="38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78"/>
                  </a:moveTo>
                  <a:cubicBezTo>
                    <a:pt x="20439" y="-39"/>
                    <a:pt x="19277" y="-156"/>
                    <a:pt x="17187" y="778"/>
                  </a:cubicBezTo>
                  <a:cubicBezTo>
                    <a:pt x="15097" y="1712"/>
                    <a:pt x="12077" y="3697"/>
                    <a:pt x="9058" y="6149"/>
                  </a:cubicBezTo>
                  <a:cubicBezTo>
                    <a:pt x="6039" y="8601"/>
                    <a:pt x="3019" y="11520"/>
                    <a:pt x="1858" y="14030"/>
                  </a:cubicBezTo>
                  <a:cubicBezTo>
                    <a:pt x="697" y="16540"/>
                    <a:pt x="1394" y="18642"/>
                    <a:pt x="2206" y="19868"/>
                  </a:cubicBezTo>
                  <a:cubicBezTo>
                    <a:pt x="3019" y="21094"/>
                    <a:pt x="3948" y="21444"/>
                    <a:pt x="5690" y="21444"/>
                  </a:cubicBezTo>
                  <a:cubicBezTo>
                    <a:pt x="7432" y="21444"/>
                    <a:pt x="9987" y="21094"/>
                    <a:pt x="11613" y="20685"/>
                  </a:cubicBezTo>
                  <a:cubicBezTo>
                    <a:pt x="13239" y="20276"/>
                    <a:pt x="13935" y="19809"/>
                    <a:pt x="13355" y="18642"/>
                  </a:cubicBezTo>
                  <a:cubicBezTo>
                    <a:pt x="12774" y="17474"/>
                    <a:pt x="10916" y="15606"/>
                    <a:pt x="8477" y="14672"/>
                  </a:cubicBezTo>
                  <a:cubicBezTo>
                    <a:pt x="6039" y="13738"/>
                    <a:pt x="3019" y="13738"/>
                    <a:pt x="0" y="13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9839237" y="2560341"/>
              <a:ext cx="224460" cy="31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94" fill="norm" stroke="1" extrusionOk="0">
                  <a:moveTo>
                    <a:pt x="17108" y="1729"/>
                  </a:moveTo>
                  <a:cubicBezTo>
                    <a:pt x="16708" y="1004"/>
                    <a:pt x="16308" y="279"/>
                    <a:pt x="15608" y="61"/>
                  </a:cubicBezTo>
                  <a:cubicBezTo>
                    <a:pt x="14908" y="-156"/>
                    <a:pt x="13908" y="134"/>
                    <a:pt x="11608" y="2091"/>
                  </a:cubicBezTo>
                  <a:cubicBezTo>
                    <a:pt x="9308" y="4048"/>
                    <a:pt x="5708" y="7672"/>
                    <a:pt x="3408" y="10861"/>
                  </a:cubicBezTo>
                  <a:cubicBezTo>
                    <a:pt x="1108" y="14051"/>
                    <a:pt x="108" y="16805"/>
                    <a:pt x="8" y="18545"/>
                  </a:cubicBezTo>
                  <a:cubicBezTo>
                    <a:pt x="-92" y="20284"/>
                    <a:pt x="708" y="21009"/>
                    <a:pt x="2808" y="21227"/>
                  </a:cubicBezTo>
                  <a:cubicBezTo>
                    <a:pt x="4908" y="21444"/>
                    <a:pt x="8308" y="21154"/>
                    <a:pt x="11508" y="20067"/>
                  </a:cubicBezTo>
                  <a:cubicBezTo>
                    <a:pt x="14708" y="18980"/>
                    <a:pt x="17708" y="17095"/>
                    <a:pt x="19408" y="14341"/>
                  </a:cubicBezTo>
                  <a:cubicBezTo>
                    <a:pt x="21108" y="11586"/>
                    <a:pt x="21508" y="7962"/>
                    <a:pt x="21008" y="5570"/>
                  </a:cubicBezTo>
                  <a:cubicBezTo>
                    <a:pt x="20508" y="3178"/>
                    <a:pt x="19108" y="2018"/>
                    <a:pt x="17908" y="1439"/>
                  </a:cubicBezTo>
                  <a:cubicBezTo>
                    <a:pt x="16708" y="859"/>
                    <a:pt x="15708" y="859"/>
                    <a:pt x="15108" y="1221"/>
                  </a:cubicBezTo>
                  <a:cubicBezTo>
                    <a:pt x="14508" y="1584"/>
                    <a:pt x="14308" y="2308"/>
                    <a:pt x="14108" y="3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10316410" y="2684967"/>
              <a:ext cx="434140" cy="19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952" fill="norm" stroke="1" extrusionOk="0">
                  <a:moveTo>
                    <a:pt x="9149" y="4285"/>
                  </a:moveTo>
                  <a:cubicBezTo>
                    <a:pt x="9149" y="3160"/>
                    <a:pt x="9149" y="2035"/>
                    <a:pt x="8941" y="1135"/>
                  </a:cubicBezTo>
                  <a:cubicBezTo>
                    <a:pt x="8734" y="235"/>
                    <a:pt x="8318" y="-440"/>
                    <a:pt x="6916" y="347"/>
                  </a:cubicBezTo>
                  <a:cubicBezTo>
                    <a:pt x="5514" y="1135"/>
                    <a:pt x="3126" y="3385"/>
                    <a:pt x="1672" y="6422"/>
                  </a:cubicBezTo>
                  <a:cubicBezTo>
                    <a:pt x="218" y="9460"/>
                    <a:pt x="-301" y="13285"/>
                    <a:pt x="166" y="16210"/>
                  </a:cubicBezTo>
                  <a:cubicBezTo>
                    <a:pt x="634" y="19135"/>
                    <a:pt x="2087" y="21160"/>
                    <a:pt x="3853" y="20935"/>
                  </a:cubicBezTo>
                  <a:cubicBezTo>
                    <a:pt x="5618" y="20710"/>
                    <a:pt x="7695" y="18235"/>
                    <a:pt x="9097" y="15535"/>
                  </a:cubicBezTo>
                  <a:cubicBezTo>
                    <a:pt x="10499" y="12835"/>
                    <a:pt x="11226" y="9910"/>
                    <a:pt x="11693" y="7772"/>
                  </a:cubicBezTo>
                  <a:cubicBezTo>
                    <a:pt x="12161" y="5635"/>
                    <a:pt x="12368" y="4285"/>
                    <a:pt x="12472" y="4285"/>
                  </a:cubicBezTo>
                  <a:cubicBezTo>
                    <a:pt x="12576" y="4285"/>
                    <a:pt x="12576" y="5635"/>
                    <a:pt x="12576" y="6985"/>
                  </a:cubicBezTo>
                  <a:cubicBezTo>
                    <a:pt x="12576" y="8335"/>
                    <a:pt x="12576" y="9685"/>
                    <a:pt x="12524" y="10922"/>
                  </a:cubicBezTo>
                  <a:cubicBezTo>
                    <a:pt x="12472" y="12160"/>
                    <a:pt x="12368" y="13285"/>
                    <a:pt x="12472" y="13398"/>
                  </a:cubicBezTo>
                  <a:cubicBezTo>
                    <a:pt x="12576" y="13510"/>
                    <a:pt x="12887" y="12610"/>
                    <a:pt x="13199" y="11597"/>
                  </a:cubicBezTo>
                  <a:cubicBezTo>
                    <a:pt x="13511" y="10585"/>
                    <a:pt x="13822" y="9460"/>
                    <a:pt x="14237" y="8560"/>
                  </a:cubicBezTo>
                  <a:cubicBezTo>
                    <a:pt x="14653" y="7660"/>
                    <a:pt x="15172" y="6985"/>
                    <a:pt x="15484" y="7210"/>
                  </a:cubicBezTo>
                  <a:cubicBezTo>
                    <a:pt x="15795" y="7435"/>
                    <a:pt x="15899" y="8560"/>
                    <a:pt x="15951" y="9685"/>
                  </a:cubicBezTo>
                  <a:cubicBezTo>
                    <a:pt x="16003" y="10810"/>
                    <a:pt x="16003" y="11935"/>
                    <a:pt x="16159" y="12048"/>
                  </a:cubicBezTo>
                  <a:cubicBezTo>
                    <a:pt x="16314" y="12160"/>
                    <a:pt x="16626" y="11260"/>
                    <a:pt x="16989" y="10360"/>
                  </a:cubicBezTo>
                  <a:cubicBezTo>
                    <a:pt x="17353" y="9460"/>
                    <a:pt x="17768" y="8560"/>
                    <a:pt x="18184" y="7772"/>
                  </a:cubicBezTo>
                  <a:cubicBezTo>
                    <a:pt x="18599" y="6985"/>
                    <a:pt x="19014" y="6310"/>
                    <a:pt x="19534" y="7660"/>
                  </a:cubicBezTo>
                  <a:cubicBezTo>
                    <a:pt x="20053" y="9010"/>
                    <a:pt x="20676" y="12385"/>
                    <a:pt x="21299" y="15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10864849" y="2469162"/>
              <a:ext cx="130655" cy="58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3037" y="780"/>
                  </a:moveTo>
                  <a:cubicBezTo>
                    <a:pt x="4050" y="390"/>
                    <a:pt x="5062" y="0"/>
                    <a:pt x="7931" y="0"/>
                  </a:cubicBezTo>
                  <a:cubicBezTo>
                    <a:pt x="10800" y="0"/>
                    <a:pt x="15525" y="390"/>
                    <a:pt x="18225" y="1014"/>
                  </a:cubicBezTo>
                  <a:cubicBezTo>
                    <a:pt x="20925" y="1638"/>
                    <a:pt x="21600" y="2495"/>
                    <a:pt x="19912" y="3743"/>
                  </a:cubicBezTo>
                  <a:cubicBezTo>
                    <a:pt x="18225" y="4991"/>
                    <a:pt x="14175" y="6628"/>
                    <a:pt x="11644" y="8110"/>
                  </a:cubicBezTo>
                  <a:cubicBezTo>
                    <a:pt x="9112" y="9591"/>
                    <a:pt x="8100" y="10917"/>
                    <a:pt x="8606" y="12516"/>
                  </a:cubicBezTo>
                  <a:cubicBezTo>
                    <a:pt x="9112" y="14114"/>
                    <a:pt x="11137" y="15986"/>
                    <a:pt x="11644" y="17350"/>
                  </a:cubicBezTo>
                  <a:cubicBezTo>
                    <a:pt x="12150" y="18715"/>
                    <a:pt x="11137" y="19573"/>
                    <a:pt x="8944" y="20196"/>
                  </a:cubicBezTo>
                  <a:cubicBezTo>
                    <a:pt x="6750" y="20820"/>
                    <a:pt x="3375" y="212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1215760" y="3939590"/>
              <a:ext cx="136790" cy="36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66" fill="norm" stroke="1" extrusionOk="0">
                  <a:moveTo>
                    <a:pt x="21150" y="287"/>
                  </a:moveTo>
                  <a:cubicBezTo>
                    <a:pt x="17550" y="38"/>
                    <a:pt x="13950" y="-210"/>
                    <a:pt x="10350" y="287"/>
                  </a:cubicBezTo>
                  <a:cubicBezTo>
                    <a:pt x="6750" y="783"/>
                    <a:pt x="3150" y="2024"/>
                    <a:pt x="1350" y="3266"/>
                  </a:cubicBezTo>
                  <a:cubicBezTo>
                    <a:pt x="-450" y="4507"/>
                    <a:pt x="-450" y="5749"/>
                    <a:pt x="1350" y="7238"/>
                  </a:cubicBezTo>
                  <a:cubicBezTo>
                    <a:pt x="3150" y="8728"/>
                    <a:pt x="6750" y="10466"/>
                    <a:pt x="9859" y="11956"/>
                  </a:cubicBezTo>
                  <a:cubicBezTo>
                    <a:pt x="12968" y="13445"/>
                    <a:pt x="15586" y="14687"/>
                    <a:pt x="17223" y="15618"/>
                  </a:cubicBezTo>
                  <a:cubicBezTo>
                    <a:pt x="18859" y="16549"/>
                    <a:pt x="19514" y="17169"/>
                    <a:pt x="19677" y="17790"/>
                  </a:cubicBezTo>
                  <a:cubicBezTo>
                    <a:pt x="19841" y="18411"/>
                    <a:pt x="19514" y="19031"/>
                    <a:pt x="17714" y="19652"/>
                  </a:cubicBezTo>
                  <a:cubicBezTo>
                    <a:pt x="15914" y="20273"/>
                    <a:pt x="12641" y="20893"/>
                    <a:pt x="10023" y="21142"/>
                  </a:cubicBezTo>
                  <a:cubicBezTo>
                    <a:pt x="7405" y="21390"/>
                    <a:pt x="5441" y="21266"/>
                    <a:pt x="4459" y="20769"/>
                  </a:cubicBezTo>
                  <a:cubicBezTo>
                    <a:pt x="3477" y="20273"/>
                    <a:pt x="3477" y="19404"/>
                    <a:pt x="4295" y="18659"/>
                  </a:cubicBezTo>
                  <a:cubicBezTo>
                    <a:pt x="5114" y="17914"/>
                    <a:pt x="6750" y="17293"/>
                    <a:pt x="8386" y="16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1461411" y="3986964"/>
              <a:ext cx="56239" cy="30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177" fill="norm" stroke="1" extrusionOk="0">
                  <a:moveTo>
                    <a:pt x="9255" y="578"/>
                  </a:moveTo>
                  <a:cubicBezTo>
                    <a:pt x="12455" y="137"/>
                    <a:pt x="15655" y="-304"/>
                    <a:pt x="15255" y="284"/>
                  </a:cubicBezTo>
                  <a:cubicBezTo>
                    <a:pt x="14855" y="872"/>
                    <a:pt x="10855" y="2488"/>
                    <a:pt x="7655" y="5427"/>
                  </a:cubicBezTo>
                  <a:cubicBezTo>
                    <a:pt x="4455" y="8365"/>
                    <a:pt x="2055" y="12627"/>
                    <a:pt x="855" y="15345"/>
                  </a:cubicBezTo>
                  <a:cubicBezTo>
                    <a:pt x="-345" y="18063"/>
                    <a:pt x="-345" y="19239"/>
                    <a:pt x="1255" y="20047"/>
                  </a:cubicBezTo>
                  <a:cubicBezTo>
                    <a:pt x="2855" y="20855"/>
                    <a:pt x="6055" y="21296"/>
                    <a:pt x="9655" y="21149"/>
                  </a:cubicBezTo>
                  <a:cubicBezTo>
                    <a:pt x="13255" y="21002"/>
                    <a:pt x="17255" y="20267"/>
                    <a:pt x="21255" y="19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1466850" y="4161701"/>
              <a:ext cx="190500" cy="94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2" fill="norm" stroke="1" extrusionOk="0">
                  <a:moveTo>
                    <a:pt x="0" y="3933"/>
                  </a:moveTo>
                  <a:cubicBezTo>
                    <a:pt x="3840" y="3464"/>
                    <a:pt x="7680" y="2994"/>
                    <a:pt x="10200" y="2759"/>
                  </a:cubicBezTo>
                  <a:cubicBezTo>
                    <a:pt x="12720" y="2524"/>
                    <a:pt x="13920" y="2524"/>
                    <a:pt x="13920" y="2055"/>
                  </a:cubicBezTo>
                  <a:cubicBezTo>
                    <a:pt x="13920" y="1585"/>
                    <a:pt x="12720" y="646"/>
                    <a:pt x="12120" y="1350"/>
                  </a:cubicBezTo>
                  <a:cubicBezTo>
                    <a:pt x="11520" y="2055"/>
                    <a:pt x="11520" y="4403"/>
                    <a:pt x="11760" y="4403"/>
                  </a:cubicBezTo>
                  <a:cubicBezTo>
                    <a:pt x="12000" y="4403"/>
                    <a:pt x="12480" y="2055"/>
                    <a:pt x="12120" y="881"/>
                  </a:cubicBezTo>
                  <a:cubicBezTo>
                    <a:pt x="11760" y="-293"/>
                    <a:pt x="10560" y="-293"/>
                    <a:pt x="9720" y="881"/>
                  </a:cubicBezTo>
                  <a:cubicBezTo>
                    <a:pt x="8880" y="2055"/>
                    <a:pt x="8400" y="4403"/>
                    <a:pt x="8160" y="7220"/>
                  </a:cubicBezTo>
                  <a:cubicBezTo>
                    <a:pt x="7920" y="10037"/>
                    <a:pt x="7920" y="13324"/>
                    <a:pt x="9120" y="15907"/>
                  </a:cubicBezTo>
                  <a:cubicBezTo>
                    <a:pt x="10320" y="18490"/>
                    <a:pt x="12720" y="20368"/>
                    <a:pt x="15000" y="20837"/>
                  </a:cubicBezTo>
                  <a:cubicBezTo>
                    <a:pt x="17280" y="21307"/>
                    <a:pt x="19440" y="20368"/>
                    <a:pt x="21600" y="19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1707573" y="4085551"/>
              <a:ext cx="115402" cy="35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702" fill="norm" stroke="1" extrusionOk="0">
                  <a:moveTo>
                    <a:pt x="3576" y="5133"/>
                  </a:moveTo>
                  <a:cubicBezTo>
                    <a:pt x="2033" y="6871"/>
                    <a:pt x="490" y="8609"/>
                    <a:pt x="105" y="11091"/>
                  </a:cubicBezTo>
                  <a:cubicBezTo>
                    <a:pt x="-281" y="13574"/>
                    <a:pt x="490" y="16802"/>
                    <a:pt x="876" y="18788"/>
                  </a:cubicBezTo>
                  <a:cubicBezTo>
                    <a:pt x="1262" y="20774"/>
                    <a:pt x="1262" y="21519"/>
                    <a:pt x="1262" y="19533"/>
                  </a:cubicBezTo>
                  <a:cubicBezTo>
                    <a:pt x="1262" y="17547"/>
                    <a:pt x="1262" y="12829"/>
                    <a:pt x="1455" y="9540"/>
                  </a:cubicBezTo>
                  <a:cubicBezTo>
                    <a:pt x="1648" y="6250"/>
                    <a:pt x="2033" y="4388"/>
                    <a:pt x="2805" y="3022"/>
                  </a:cubicBezTo>
                  <a:cubicBezTo>
                    <a:pt x="3576" y="1657"/>
                    <a:pt x="4733" y="788"/>
                    <a:pt x="6469" y="353"/>
                  </a:cubicBezTo>
                  <a:cubicBezTo>
                    <a:pt x="8205" y="-81"/>
                    <a:pt x="10519" y="-81"/>
                    <a:pt x="12448" y="167"/>
                  </a:cubicBezTo>
                  <a:cubicBezTo>
                    <a:pt x="14376" y="416"/>
                    <a:pt x="15919" y="912"/>
                    <a:pt x="17462" y="1409"/>
                  </a:cubicBezTo>
                  <a:cubicBezTo>
                    <a:pt x="19005" y="1905"/>
                    <a:pt x="20548" y="2402"/>
                    <a:pt x="20933" y="3022"/>
                  </a:cubicBezTo>
                  <a:cubicBezTo>
                    <a:pt x="21319" y="3643"/>
                    <a:pt x="20548" y="4388"/>
                    <a:pt x="18426" y="4947"/>
                  </a:cubicBezTo>
                  <a:cubicBezTo>
                    <a:pt x="16305" y="5505"/>
                    <a:pt x="12833" y="5878"/>
                    <a:pt x="9940" y="6002"/>
                  </a:cubicBezTo>
                  <a:cubicBezTo>
                    <a:pt x="7048" y="6126"/>
                    <a:pt x="4733" y="6002"/>
                    <a:pt x="3769" y="5567"/>
                  </a:cubicBezTo>
                  <a:cubicBezTo>
                    <a:pt x="2805" y="5133"/>
                    <a:pt x="3190" y="4388"/>
                    <a:pt x="3576" y="3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1955800" y="3957178"/>
              <a:ext cx="508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600"/>
                    <a:pt x="16200" y="7200"/>
                    <a:pt x="12600" y="10800"/>
                  </a:cubicBezTo>
                  <a:cubicBezTo>
                    <a:pt x="9000" y="14400"/>
                    <a:pt x="45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1460500" y="4363528"/>
              <a:ext cx="33655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619" y="11670"/>
                    <a:pt x="9238" y="3363"/>
                    <a:pt x="12838" y="870"/>
                  </a:cubicBezTo>
                  <a:cubicBezTo>
                    <a:pt x="16438" y="-1622"/>
                    <a:pt x="19019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1517649" y="4331828"/>
              <a:ext cx="469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6" y="18720"/>
                    <a:pt x="6032" y="15840"/>
                    <a:pt x="9389" y="12600"/>
                  </a:cubicBezTo>
                  <a:cubicBezTo>
                    <a:pt x="12746" y="9360"/>
                    <a:pt x="16443" y="5760"/>
                    <a:pt x="18535" y="3600"/>
                  </a:cubicBezTo>
                  <a:cubicBezTo>
                    <a:pt x="20627" y="1440"/>
                    <a:pt x="21114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2178050" y="4103228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2247900" y="4249278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3" name="Line"/>
            <p:cNvSpPr/>
            <p:nvPr/>
          </p:nvSpPr>
          <p:spPr>
            <a:xfrm>
              <a:off x="2733410" y="4007978"/>
              <a:ext cx="193528" cy="378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77" fill="norm" stroke="1" extrusionOk="0">
                  <a:moveTo>
                    <a:pt x="3861" y="0"/>
                  </a:moveTo>
                  <a:cubicBezTo>
                    <a:pt x="2932" y="1200"/>
                    <a:pt x="2003" y="2400"/>
                    <a:pt x="1307" y="5040"/>
                  </a:cubicBezTo>
                  <a:cubicBezTo>
                    <a:pt x="610" y="7680"/>
                    <a:pt x="145" y="11760"/>
                    <a:pt x="29" y="14460"/>
                  </a:cubicBezTo>
                  <a:cubicBezTo>
                    <a:pt x="-87" y="17160"/>
                    <a:pt x="145" y="18480"/>
                    <a:pt x="726" y="19440"/>
                  </a:cubicBezTo>
                  <a:cubicBezTo>
                    <a:pt x="1307" y="20400"/>
                    <a:pt x="2236" y="21000"/>
                    <a:pt x="3513" y="21300"/>
                  </a:cubicBezTo>
                  <a:cubicBezTo>
                    <a:pt x="4790" y="21600"/>
                    <a:pt x="6416" y="21600"/>
                    <a:pt x="8855" y="20640"/>
                  </a:cubicBezTo>
                  <a:cubicBezTo>
                    <a:pt x="11294" y="19680"/>
                    <a:pt x="14545" y="17760"/>
                    <a:pt x="16868" y="15060"/>
                  </a:cubicBezTo>
                  <a:cubicBezTo>
                    <a:pt x="19190" y="12360"/>
                    <a:pt x="20584" y="8880"/>
                    <a:pt x="21048" y="6420"/>
                  </a:cubicBezTo>
                  <a:cubicBezTo>
                    <a:pt x="21513" y="3960"/>
                    <a:pt x="21048" y="2520"/>
                    <a:pt x="20352" y="1620"/>
                  </a:cubicBezTo>
                  <a:cubicBezTo>
                    <a:pt x="19655" y="720"/>
                    <a:pt x="18726" y="360"/>
                    <a:pt x="18261" y="600"/>
                  </a:cubicBezTo>
                  <a:cubicBezTo>
                    <a:pt x="17797" y="840"/>
                    <a:pt x="17797" y="1680"/>
                    <a:pt x="17797" y="2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4" name="Line"/>
            <p:cNvSpPr/>
            <p:nvPr/>
          </p:nvSpPr>
          <p:spPr>
            <a:xfrm>
              <a:off x="2960897" y="4159156"/>
              <a:ext cx="93454" cy="19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94" fill="norm" stroke="1" extrusionOk="0">
                  <a:moveTo>
                    <a:pt x="21192" y="849"/>
                  </a:moveTo>
                  <a:cubicBezTo>
                    <a:pt x="15912" y="375"/>
                    <a:pt x="10632" y="-100"/>
                    <a:pt x="7032" y="19"/>
                  </a:cubicBezTo>
                  <a:cubicBezTo>
                    <a:pt x="3432" y="137"/>
                    <a:pt x="1512" y="849"/>
                    <a:pt x="552" y="1799"/>
                  </a:cubicBezTo>
                  <a:cubicBezTo>
                    <a:pt x="-408" y="2748"/>
                    <a:pt x="-408" y="3935"/>
                    <a:pt x="2952" y="6190"/>
                  </a:cubicBezTo>
                  <a:cubicBezTo>
                    <a:pt x="6312" y="8445"/>
                    <a:pt x="13032" y="11768"/>
                    <a:pt x="16632" y="14260"/>
                  </a:cubicBezTo>
                  <a:cubicBezTo>
                    <a:pt x="20232" y="16753"/>
                    <a:pt x="20712" y="18414"/>
                    <a:pt x="19032" y="19601"/>
                  </a:cubicBezTo>
                  <a:cubicBezTo>
                    <a:pt x="17352" y="20788"/>
                    <a:pt x="13512" y="21500"/>
                    <a:pt x="10872" y="21381"/>
                  </a:cubicBezTo>
                  <a:cubicBezTo>
                    <a:pt x="8232" y="21263"/>
                    <a:pt x="6792" y="20313"/>
                    <a:pt x="5352" y="19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5" name="Line"/>
            <p:cNvSpPr/>
            <p:nvPr/>
          </p:nvSpPr>
          <p:spPr>
            <a:xfrm>
              <a:off x="3094786" y="4168544"/>
              <a:ext cx="124665" cy="17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133" fill="norm" stroke="1" extrusionOk="0">
                  <a:moveTo>
                    <a:pt x="671" y="8827"/>
                  </a:moveTo>
                  <a:cubicBezTo>
                    <a:pt x="2442" y="9078"/>
                    <a:pt x="4212" y="9329"/>
                    <a:pt x="6691" y="8450"/>
                  </a:cubicBezTo>
                  <a:cubicBezTo>
                    <a:pt x="9170" y="7571"/>
                    <a:pt x="12357" y="5562"/>
                    <a:pt x="13950" y="3929"/>
                  </a:cubicBezTo>
                  <a:cubicBezTo>
                    <a:pt x="15544" y="2297"/>
                    <a:pt x="15544" y="1041"/>
                    <a:pt x="14481" y="413"/>
                  </a:cubicBezTo>
                  <a:cubicBezTo>
                    <a:pt x="13419" y="-215"/>
                    <a:pt x="11294" y="-215"/>
                    <a:pt x="8816" y="1041"/>
                  </a:cubicBezTo>
                  <a:cubicBezTo>
                    <a:pt x="6337" y="2297"/>
                    <a:pt x="3504" y="4808"/>
                    <a:pt x="1734" y="7571"/>
                  </a:cubicBezTo>
                  <a:cubicBezTo>
                    <a:pt x="-37" y="10334"/>
                    <a:pt x="-745" y="13348"/>
                    <a:pt x="1025" y="15734"/>
                  </a:cubicBezTo>
                  <a:cubicBezTo>
                    <a:pt x="2796" y="18120"/>
                    <a:pt x="7045" y="19878"/>
                    <a:pt x="10763" y="20632"/>
                  </a:cubicBezTo>
                  <a:cubicBezTo>
                    <a:pt x="14481" y="21385"/>
                    <a:pt x="17668" y="21134"/>
                    <a:pt x="20855" y="20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6" name="Line"/>
            <p:cNvSpPr/>
            <p:nvPr/>
          </p:nvSpPr>
          <p:spPr>
            <a:xfrm>
              <a:off x="3937778" y="3923312"/>
              <a:ext cx="75422" cy="44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547" fill="norm" stroke="1" extrusionOk="0">
                  <a:moveTo>
                    <a:pt x="10294" y="1024"/>
                  </a:moveTo>
                  <a:cubicBezTo>
                    <a:pt x="10294" y="512"/>
                    <a:pt x="10294" y="0"/>
                    <a:pt x="10294" y="0"/>
                  </a:cubicBezTo>
                  <a:cubicBezTo>
                    <a:pt x="10294" y="0"/>
                    <a:pt x="10294" y="512"/>
                    <a:pt x="8251" y="2713"/>
                  </a:cubicBezTo>
                  <a:cubicBezTo>
                    <a:pt x="6207" y="4914"/>
                    <a:pt x="2121" y="8804"/>
                    <a:pt x="661" y="12080"/>
                  </a:cubicBezTo>
                  <a:cubicBezTo>
                    <a:pt x="-798" y="15355"/>
                    <a:pt x="370" y="18017"/>
                    <a:pt x="2121" y="19501"/>
                  </a:cubicBezTo>
                  <a:cubicBezTo>
                    <a:pt x="3872" y="20986"/>
                    <a:pt x="6207" y="21293"/>
                    <a:pt x="8834" y="21446"/>
                  </a:cubicBezTo>
                  <a:cubicBezTo>
                    <a:pt x="11461" y="21600"/>
                    <a:pt x="14380" y="21600"/>
                    <a:pt x="16424" y="21293"/>
                  </a:cubicBezTo>
                  <a:cubicBezTo>
                    <a:pt x="18467" y="20986"/>
                    <a:pt x="19634" y="20372"/>
                    <a:pt x="20802" y="19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7" name="Line"/>
            <p:cNvSpPr/>
            <p:nvPr/>
          </p:nvSpPr>
          <p:spPr>
            <a:xfrm>
              <a:off x="3856831" y="4154028"/>
              <a:ext cx="270669" cy="16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54" fill="norm" stroke="1" extrusionOk="0">
                  <a:moveTo>
                    <a:pt x="2324" y="6480"/>
                  </a:moveTo>
                  <a:cubicBezTo>
                    <a:pt x="1319" y="5670"/>
                    <a:pt x="314" y="4860"/>
                    <a:pt x="63" y="3915"/>
                  </a:cubicBezTo>
                  <a:cubicBezTo>
                    <a:pt x="-188" y="2970"/>
                    <a:pt x="314" y="1890"/>
                    <a:pt x="1570" y="1350"/>
                  </a:cubicBezTo>
                  <a:cubicBezTo>
                    <a:pt x="2826" y="810"/>
                    <a:pt x="4835" y="810"/>
                    <a:pt x="7263" y="2025"/>
                  </a:cubicBezTo>
                  <a:cubicBezTo>
                    <a:pt x="9691" y="3240"/>
                    <a:pt x="12538" y="5670"/>
                    <a:pt x="14212" y="8370"/>
                  </a:cubicBezTo>
                  <a:cubicBezTo>
                    <a:pt x="15886" y="11070"/>
                    <a:pt x="16389" y="14040"/>
                    <a:pt x="16472" y="16200"/>
                  </a:cubicBezTo>
                  <a:cubicBezTo>
                    <a:pt x="16556" y="18360"/>
                    <a:pt x="16221" y="19710"/>
                    <a:pt x="15635" y="20520"/>
                  </a:cubicBezTo>
                  <a:cubicBezTo>
                    <a:pt x="15049" y="21330"/>
                    <a:pt x="14212" y="21600"/>
                    <a:pt x="13626" y="20655"/>
                  </a:cubicBezTo>
                  <a:cubicBezTo>
                    <a:pt x="13040" y="19710"/>
                    <a:pt x="12705" y="17550"/>
                    <a:pt x="12872" y="14580"/>
                  </a:cubicBezTo>
                  <a:cubicBezTo>
                    <a:pt x="13040" y="11610"/>
                    <a:pt x="13710" y="7830"/>
                    <a:pt x="15217" y="5265"/>
                  </a:cubicBezTo>
                  <a:cubicBezTo>
                    <a:pt x="16724" y="2700"/>
                    <a:pt x="19068" y="1350"/>
                    <a:pt x="214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8" name="Line"/>
            <p:cNvSpPr/>
            <p:nvPr/>
          </p:nvSpPr>
          <p:spPr>
            <a:xfrm>
              <a:off x="4117743" y="4188864"/>
              <a:ext cx="117707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55" fill="norm" stroke="1" extrusionOk="0">
                  <a:moveTo>
                    <a:pt x="20292" y="2396"/>
                  </a:moveTo>
                  <a:cubicBezTo>
                    <a:pt x="17978" y="1126"/>
                    <a:pt x="15663" y="-145"/>
                    <a:pt x="12578" y="14"/>
                  </a:cubicBezTo>
                  <a:cubicBezTo>
                    <a:pt x="9492" y="173"/>
                    <a:pt x="5635" y="1761"/>
                    <a:pt x="3320" y="4143"/>
                  </a:cubicBezTo>
                  <a:cubicBezTo>
                    <a:pt x="1006" y="6526"/>
                    <a:pt x="235" y="9702"/>
                    <a:pt x="42" y="12243"/>
                  </a:cubicBezTo>
                  <a:cubicBezTo>
                    <a:pt x="-151" y="14784"/>
                    <a:pt x="235" y="16690"/>
                    <a:pt x="2935" y="17326"/>
                  </a:cubicBezTo>
                  <a:cubicBezTo>
                    <a:pt x="5635" y="17961"/>
                    <a:pt x="10649" y="17326"/>
                    <a:pt x="14120" y="17802"/>
                  </a:cubicBezTo>
                  <a:cubicBezTo>
                    <a:pt x="17592" y="18279"/>
                    <a:pt x="19520" y="19867"/>
                    <a:pt x="21449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9" name="Line"/>
            <p:cNvSpPr/>
            <p:nvPr/>
          </p:nvSpPr>
          <p:spPr>
            <a:xfrm>
              <a:off x="4273550" y="4230228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0" name="Line"/>
            <p:cNvSpPr/>
            <p:nvPr/>
          </p:nvSpPr>
          <p:spPr>
            <a:xfrm>
              <a:off x="4265459" y="4134395"/>
              <a:ext cx="33491" cy="4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19981" fill="norm" stroke="1" extrusionOk="0">
                  <a:moveTo>
                    <a:pt x="8669" y="19981"/>
                  </a:moveTo>
                  <a:cubicBezTo>
                    <a:pt x="3586" y="11529"/>
                    <a:pt x="-1496" y="3077"/>
                    <a:pt x="410" y="729"/>
                  </a:cubicBezTo>
                  <a:cubicBezTo>
                    <a:pt x="2316" y="-1619"/>
                    <a:pt x="11210" y="2138"/>
                    <a:pt x="20104" y="5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1" name="Line"/>
            <p:cNvSpPr/>
            <p:nvPr/>
          </p:nvSpPr>
          <p:spPr>
            <a:xfrm>
              <a:off x="4340406" y="4178762"/>
              <a:ext cx="91894" cy="136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049" fill="norm" stroke="1" extrusionOk="0">
                  <a:moveTo>
                    <a:pt x="3639" y="3049"/>
                  </a:moveTo>
                  <a:cubicBezTo>
                    <a:pt x="3148" y="7958"/>
                    <a:pt x="2657" y="12867"/>
                    <a:pt x="2167" y="16140"/>
                  </a:cubicBezTo>
                  <a:cubicBezTo>
                    <a:pt x="1676" y="19413"/>
                    <a:pt x="1185" y="21049"/>
                    <a:pt x="694" y="21049"/>
                  </a:cubicBezTo>
                  <a:cubicBezTo>
                    <a:pt x="203" y="21049"/>
                    <a:pt x="-288" y="19413"/>
                    <a:pt x="203" y="16631"/>
                  </a:cubicBezTo>
                  <a:cubicBezTo>
                    <a:pt x="694" y="13849"/>
                    <a:pt x="2167" y="9922"/>
                    <a:pt x="3885" y="6976"/>
                  </a:cubicBezTo>
                  <a:cubicBezTo>
                    <a:pt x="5603" y="4031"/>
                    <a:pt x="7567" y="2067"/>
                    <a:pt x="9776" y="922"/>
                  </a:cubicBezTo>
                  <a:cubicBezTo>
                    <a:pt x="11985" y="-224"/>
                    <a:pt x="14439" y="-551"/>
                    <a:pt x="16403" y="1413"/>
                  </a:cubicBezTo>
                  <a:cubicBezTo>
                    <a:pt x="18367" y="3376"/>
                    <a:pt x="19839" y="7631"/>
                    <a:pt x="21312" y="11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2" name="Line"/>
            <p:cNvSpPr/>
            <p:nvPr/>
          </p:nvSpPr>
          <p:spPr>
            <a:xfrm>
              <a:off x="4470400" y="4204828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3" name="Line"/>
            <p:cNvSpPr/>
            <p:nvPr/>
          </p:nvSpPr>
          <p:spPr>
            <a:xfrm>
              <a:off x="4487187" y="4115907"/>
              <a:ext cx="240677" cy="393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72" fill="norm" stroke="1" extrusionOk="0">
                  <a:moveTo>
                    <a:pt x="764" y="5171"/>
                  </a:moveTo>
                  <a:cubicBezTo>
                    <a:pt x="576" y="3907"/>
                    <a:pt x="388" y="2643"/>
                    <a:pt x="201" y="1724"/>
                  </a:cubicBezTo>
                  <a:cubicBezTo>
                    <a:pt x="13" y="805"/>
                    <a:pt x="-175" y="231"/>
                    <a:pt x="295" y="58"/>
                  </a:cubicBezTo>
                  <a:cubicBezTo>
                    <a:pt x="764" y="-114"/>
                    <a:pt x="1891" y="116"/>
                    <a:pt x="2736" y="460"/>
                  </a:cubicBezTo>
                  <a:cubicBezTo>
                    <a:pt x="3582" y="805"/>
                    <a:pt x="4145" y="1265"/>
                    <a:pt x="4427" y="1839"/>
                  </a:cubicBezTo>
                  <a:cubicBezTo>
                    <a:pt x="4708" y="2414"/>
                    <a:pt x="4708" y="3103"/>
                    <a:pt x="4896" y="3160"/>
                  </a:cubicBezTo>
                  <a:cubicBezTo>
                    <a:pt x="5084" y="3218"/>
                    <a:pt x="5460" y="2643"/>
                    <a:pt x="6211" y="2126"/>
                  </a:cubicBezTo>
                  <a:cubicBezTo>
                    <a:pt x="6962" y="1609"/>
                    <a:pt x="8089" y="1150"/>
                    <a:pt x="8841" y="1207"/>
                  </a:cubicBezTo>
                  <a:cubicBezTo>
                    <a:pt x="9592" y="1265"/>
                    <a:pt x="9968" y="1839"/>
                    <a:pt x="10343" y="2758"/>
                  </a:cubicBezTo>
                  <a:cubicBezTo>
                    <a:pt x="10719" y="3677"/>
                    <a:pt x="11095" y="4941"/>
                    <a:pt x="11564" y="5860"/>
                  </a:cubicBezTo>
                  <a:cubicBezTo>
                    <a:pt x="12034" y="6780"/>
                    <a:pt x="12597" y="7354"/>
                    <a:pt x="13724" y="7584"/>
                  </a:cubicBezTo>
                  <a:cubicBezTo>
                    <a:pt x="14851" y="7814"/>
                    <a:pt x="16542" y="7699"/>
                    <a:pt x="17856" y="7009"/>
                  </a:cubicBezTo>
                  <a:cubicBezTo>
                    <a:pt x="19171" y="6320"/>
                    <a:pt x="20110" y="5056"/>
                    <a:pt x="20580" y="4080"/>
                  </a:cubicBezTo>
                  <a:cubicBezTo>
                    <a:pt x="21049" y="3103"/>
                    <a:pt x="21049" y="2414"/>
                    <a:pt x="20580" y="2012"/>
                  </a:cubicBezTo>
                  <a:cubicBezTo>
                    <a:pt x="20110" y="1609"/>
                    <a:pt x="19171" y="1495"/>
                    <a:pt x="18326" y="1609"/>
                  </a:cubicBezTo>
                  <a:cubicBezTo>
                    <a:pt x="17481" y="1724"/>
                    <a:pt x="16729" y="2069"/>
                    <a:pt x="16354" y="2529"/>
                  </a:cubicBezTo>
                  <a:cubicBezTo>
                    <a:pt x="15978" y="2988"/>
                    <a:pt x="15978" y="3563"/>
                    <a:pt x="16729" y="4712"/>
                  </a:cubicBezTo>
                  <a:cubicBezTo>
                    <a:pt x="17481" y="5860"/>
                    <a:pt x="18983" y="7584"/>
                    <a:pt x="19922" y="9480"/>
                  </a:cubicBezTo>
                  <a:cubicBezTo>
                    <a:pt x="20862" y="11375"/>
                    <a:pt x="21237" y="13443"/>
                    <a:pt x="21331" y="15109"/>
                  </a:cubicBezTo>
                  <a:cubicBezTo>
                    <a:pt x="21425" y="16775"/>
                    <a:pt x="21237" y="18039"/>
                    <a:pt x="21143" y="18958"/>
                  </a:cubicBezTo>
                  <a:cubicBezTo>
                    <a:pt x="21049" y="19877"/>
                    <a:pt x="21049" y="20452"/>
                    <a:pt x="20580" y="20854"/>
                  </a:cubicBezTo>
                  <a:cubicBezTo>
                    <a:pt x="20110" y="21256"/>
                    <a:pt x="19171" y="21486"/>
                    <a:pt x="18232" y="21314"/>
                  </a:cubicBezTo>
                  <a:cubicBezTo>
                    <a:pt x="17293" y="21141"/>
                    <a:pt x="16354" y="20567"/>
                    <a:pt x="15415" y="19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4" name="Line"/>
            <p:cNvSpPr/>
            <p:nvPr/>
          </p:nvSpPr>
          <p:spPr>
            <a:xfrm>
              <a:off x="5231468" y="3857695"/>
              <a:ext cx="553383" cy="460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56" fill="norm" stroke="1" extrusionOk="0">
                  <a:moveTo>
                    <a:pt x="5703" y="16844"/>
                  </a:moveTo>
                  <a:cubicBezTo>
                    <a:pt x="5785" y="15754"/>
                    <a:pt x="5867" y="14664"/>
                    <a:pt x="5867" y="13822"/>
                  </a:cubicBezTo>
                  <a:cubicBezTo>
                    <a:pt x="5867" y="12980"/>
                    <a:pt x="5785" y="12385"/>
                    <a:pt x="5210" y="12385"/>
                  </a:cubicBezTo>
                  <a:cubicBezTo>
                    <a:pt x="4635" y="12385"/>
                    <a:pt x="3568" y="12980"/>
                    <a:pt x="2582" y="14268"/>
                  </a:cubicBezTo>
                  <a:cubicBezTo>
                    <a:pt x="1597" y="15556"/>
                    <a:pt x="693" y="17538"/>
                    <a:pt x="283" y="18776"/>
                  </a:cubicBezTo>
                  <a:cubicBezTo>
                    <a:pt x="-128" y="20015"/>
                    <a:pt x="-46" y="20510"/>
                    <a:pt x="242" y="20807"/>
                  </a:cubicBezTo>
                  <a:cubicBezTo>
                    <a:pt x="529" y="21105"/>
                    <a:pt x="1022" y="21204"/>
                    <a:pt x="1679" y="20807"/>
                  </a:cubicBezTo>
                  <a:cubicBezTo>
                    <a:pt x="2336" y="20411"/>
                    <a:pt x="3157" y="19519"/>
                    <a:pt x="3978" y="17488"/>
                  </a:cubicBezTo>
                  <a:cubicBezTo>
                    <a:pt x="4800" y="15457"/>
                    <a:pt x="5621" y="12286"/>
                    <a:pt x="6073" y="9958"/>
                  </a:cubicBezTo>
                  <a:cubicBezTo>
                    <a:pt x="6524" y="7629"/>
                    <a:pt x="6607" y="6143"/>
                    <a:pt x="6730" y="4756"/>
                  </a:cubicBezTo>
                  <a:cubicBezTo>
                    <a:pt x="6853" y="3369"/>
                    <a:pt x="7017" y="2081"/>
                    <a:pt x="6976" y="1684"/>
                  </a:cubicBezTo>
                  <a:cubicBezTo>
                    <a:pt x="6935" y="1288"/>
                    <a:pt x="6689" y="1783"/>
                    <a:pt x="6278" y="3815"/>
                  </a:cubicBezTo>
                  <a:cubicBezTo>
                    <a:pt x="5867" y="5846"/>
                    <a:pt x="5293" y="9413"/>
                    <a:pt x="5210" y="12187"/>
                  </a:cubicBezTo>
                  <a:cubicBezTo>
                    <a:pt x="5128" y="14961"/>
                    <a:pt x="5539" y="16943"/>
                    <a:pt x="5909" y="18083"/>
                  </a:cubicBezTo>
                  <a:cubicBezTo>
                    <a:pt x="6278" y="19222"/>
                    <a:pt x="6607" y="19519"/>
                    <a:pt x="6976" y="19618"/>
                  </a:cubicBezTo>
                  <a:cubicBezTo>
                    <a:pt x="7346" y="19717"/>
                    <a:pt x="7756" y="19618"/>
                    <a:pt x="8413" y="18528"/>
                  </a:cubicBezTo>
                  <a:cubicBezTo>
                    <a:pt x="9070" y="17439"/>
                    <a:pt x="9974" y="15358"/>
                    <a:pt x="10467" y="14070"/>
                  </a:cubicBezTo>
                  <a:cubicBezTo>
                    <a:pt x="10959" y="12782"/>
                    <a:pt x="11042" y="12286"/>
                    <a:pt x="10877" y="12286"/>
                  </a:cubicBezTo>
                  <a:cubicBezTo>
                    <a:pt x="10713" y="12286"/>
                    <a:pt x="10302" y="12782"/>
                    <a:pt x="9810" y="13921"/>
                  </a:cubicBezTo>
                  <a:cubicBezTo>
                    <a:pt x="9317" y="15061"/>
                    <a:pt x="8742" y="16844"/>
                    <a:pt x="8496" y="18033"/>
                  </a:cubicBezTo>
                  <a:cubicBezTo>
                    <a:pt x="8249" y="19222"/>
                    <a:pt x="8331" y="19817"/>
                    <a:pt x="8578" y="19965"/>
                  </a:cubicBezTo>
                  <a:cubicBezTo>
                    <a:pt x="8824" y="20114"/>
                    <a:pt x="9235" y="19817"/>
                    <a:pt x="9522" y="19420"/>
                  </a:cubicBezTo>
                  <a:cubicBezTo>
                    <a:pt x="9810" y="19024"/>
                    <a:pt x="9974" y="18528"/>
                    <a:pt x="10097" y="18776"/>
                  </a:cubicBezTo>
                  <a:cubicBezTo>
                    <a:pt x="10220" y="19024"/>
                    <a:pt x="10302" y="20015"/>
                    <a:pt x="10508" y="20659"/>
                  </a:cubicBezTo>
                  <a:cubicBezTo>
                    <a:pt x="10713" y="21303"/>
                    <a:pt x="11042" y="21600"/>
                    <a:pt x="11329" y="21550"/>
                  </a:cubicBezTo>
                  <a:cubicBezTo>
                    <a:pt x="11616" y="21501"/>
                    <a:pt x="11863" y="21105"/>
                    <a:pt x="12397" y="19470"/>
                  </a:cubicBezTo>
                  <a:cubicBezTo>
                    <a:pt x="12931" y="17835"/>
                    <a:pt x="13752" y="14961"/>
                    <a:pt x="14573" y="11741"/>
                  </a:cubicBezTo>
                  <a:cubicBezTo>
                    <a:pt x="15394" y="8521"/>
                    <a:pt x="16216" y="4954"/>
                    <a:pt x="16667" y="2824"/>
                  </a:cubicBezTo>
                  <a:cubicBezTo>
                    <a:pt x="17119" y="694"/>
                    <a:pt x="17201" y="0"/>
                    <a:pt x="17119" y="0"/>
                  </a:cubicBezTo>
                  <a:cubicBezTo>
                    <a:pt x="17037" y="0"/>
                    <a:pt x="16791" y="694"/>
                    <a:pt x="16339" y="2972"/>
                  </a:cubicBezTo>
                  <a:cubicBezTo>
                    <a:pt x="15887" y="5251"/>
                    <a:pt x="15230" y="9116"/>
                    <a:pt x="14820" y="12138"/>
                  </a:cubicBezTo>
                  <a:cubicBezTo>
                    <a:pt x="14409" y="15160"/>
                    <a:pt x="14245" y="17339"/>
                    <a:pt x="14204" y="18677"/>
                  </a:cubicBezTo>
                  <a:cubicBezTo>
                    <a:pt x="14162" y="20015"/>
                    <a:pt x="14245" y="20510"/>
                    <a:pt x="14573" y="20609"/>
                  </a:cubicBezTo>
                  <a:cubicBezTo>
                    <a:pt x="14902" y="20708"/>
                    <a:pt x="15477" y="20411"/>
                    <a:pt x="16093" y="19618"/>
                  </a:cubicBezTo>
                  <a:cubicBezTo>
                    <a:pt x="16709" y="18826"/>
                    <a:pt x="17366" y="17538"/>
                    <a:pt x="17817" y="16695"/>
                  </a:cubicBezTo>
                  <a:cubicBezTo>
                    <a:pt x="18269" y="15853"/>
                    <a:pt x="18515" y="15457"/>
                    <a:pt x="18433" y="15308"/>
                  </a:cubicBezTo>
                  <a:cubicBezTo>
                    <a:pt x="18351" y="15160"/>
                    <a:pt x="17940" y="15259"/>
                    <a:pt x="17653" y="15556"/>
                  </a:cubicBezTo>
                  <a:cubicBezTo>
                    <a:pt x="17366" y="15853"/>
                    <a:pt x="17201" y="16349"/>
                    <a:pt x="17078" y="16844"/>
                  </a:cubicBezTo>
                  <a:cubicBezTo>
                    <a:pt x="16955" y="17339"/>
                    <a:pt x="16873" y="17835"/>
                    <a:pt x="17119" y="17785"/>
                  </a:cubicBezTo>
                  <a:cubicBezTo>
                    <a:pt x="17366" y="17736"/>
                    <a:pt x="17940" y="17141"/>
                    <a:pt x="18228" y="17092"/>
                  </a:cubicBezTo>
                  <a:cubicBezTo>
                    <a:pt x="18515" y="17042"/>
                    <a:pt x="18515" y="17538"/>
                    <a:pt x="18721" y="17884"/>
                  </a:cubicBezTo>
                  <a:cubicBezTo>
                    <a:pt x="18926" y="18231"/>
                    <a:pt x="19337" y="18429"/>
                    <a:pt x="19829" y="18330"/>
                  </a:cubicBezTo>
                  <a:cubicBezTo>
                    <a:pt x="20322" y="18231"/>
                    <a:pt x="20897" y="17835"/>
                    <a:pt x="21472" y="17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5" name="Line"/>
            <p:cNvSpPr/>
            <p:nvPr/>
          </p:nvSpPr>
          <p:spPr>
            <a:xfrm>
              <a:off x="5581650" y="3976228"/>
              <a:ext cx="2222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6457"/>
                    <a:pt x="9463" y="11314"/>
                    <a:pt x="13063" y="7714"/>
                  </a:cubicBezTo>
                  <a:cubicBezTo>
                    <a:pt x="16663" y="4114"/>
                    <a:pt x="19131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6" name="Line"/>
            <p:cNvSpPr/>
            <p:nvPr/>
          </p:nvSpPr>
          <p:spPr>
            <a:xfrm>
              <a:off x="6404222" y="3836528"/>
              <a:ext cx="136818" cy="35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66" fill="norm" stroke="1" extrusionOk="0">
                  <a:moveTo>
                    <a:pt x="13216" y="0"/>
                  </a:moveTo>
                  <a:cubicBezTo>
                    <a:pt x="9616" y="4243"/>
                    <a:pt x="6016" y="8486"/>
                    <a:pt x="3725" y="11829"/>
                  </a:cubicBezTo>
                  <a:cubicBezTo>
                    <a:pt x="1434" y="15171"/>
                    <a:pt x="453" y="17614"/>
                    <a:pt x="125" y="19157"/>
                  </a:cubicBezTo>
                  <a:cubicBezTo>
                    <a:pt x="-202" y="20700"/>
                    <a:pt x="125" y="21343"/>
                    <a:pt x="943" y="21471"/>
                  </a:cubicBezTo>
                  <a:cubicBezTo>
                    <a:pt x="1762" y="21600"/>
                    <a:pt x="3071" y="21214"/>
                    <a:pt x="4216" y="20507"/>
                  </a:cubicBezTo>
                  <a:cubicBezTo>
                    <a:pt x="5362" y="19800"/>
                    <a:pt x="6343" y="18771"/>
                    <a:pt x="6507" y="18579"/>
                  </a:cubicBezTo>
                  <a:cubicBezTo>
                    <a:pt x="6671" y="18386"/>
                    <a:pt x="6016" y="19029"/>
                    <a:pt x="6343" y="19607"/>
                  </a:cubicBezTo>
                  <a:cubicBezTo>
                    <a:pt x="6671" y="20186"/>
                    <a:pt x="7980" y="20700"/>
                    <a:pt x="9453" y="21021"/>
                  </a:cubicBezTo>
                  <a:cubicBezTo>
                    <a:pt x="10925" y="21343"/>
                    <a:pt x="12562" y="21471"/>
                    <a:pt x="14362" y="21536"/>
                  </a:cubicBezTo>
                  <a:cubicBezTo>
                    <a:pt x="16162" y="21600"/>
                    <a:pt x="18125" y="21600"/>
                    <a:pt x="19434" y="21150"/>
                  </a:cubicBezTo>
                  <a:cubicBezTo>
                    <a:pt x="20743" y="20700"/>
                    <a:pt x="21398" y="19800"/>
                    <a:pt x="21071" y="19093"/>
                  </a:cubicBezTo>
                  <a:cubicBezTo>
                    <a:pt x="20743" y="18386"/>
                    <a:pt x="19434" y="17871"/>
                    <a:pt x="16980" y="17421"/>
                  </a:cubicBezTo>
                  <a:cubicBezTo>
                    <a:pt x="14525" y="16971"/>
                    <a:pt x="10925" y="16586"/>
                    <a:pt x="7980" y="15943"/>
                  </a:cubicBezTo>
                  <a:cubicBezTo>
                    <a:pt x="5034" y="15300"/>
                    <a:pt x="2743" y="14400"/>
                    <a:pt x="453" y="13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7" name="Line"/>
            <p:cNvSpPr/>
            <p:nvPr/>
          </p:nvSpPr>
          <p:spPr>
            <a:xfrm>
              <a:off x="6343649" y="3944478"/>
              <a:ext cx="247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1938" y="13920"/>
                  </a:cubicBezTo>
                  <a:cubicBezTo>
                    <a:pt x="3877" y="11040"/>
                    <a:pt x="7754" y="7680"/>
                    <a:pt x="11354" y="5280"/>
                  </a:cubicBezTo>
                  <a:cubicBezTo>
                    <a:pt x="14954" y="2880"/>
                    <a:pt x="18277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8" name="Line"/>
            <p:cNvSpPr/>
            <p:nvPr/>
          </p:nvSpPr>
          <p:spPr>
            <a:xfrm>
              <a:off x="7124700" y="4043423"/>
              <a:ext cx="184150" cy="35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21600" y="916"/>
                  </a:moveTo>
                  <a:cubicBezTo>
                    <a:pt x="18621" y="285"/>
                    <a:pt x="15641" y="-347"/>
                    <a:pt x="12290" y="221"/>
                  </a:cubicBezTo>
                  <a:cubicBezTo>
                    <a:pt x="8938" y="790"/>
                    <a:pt x="5214" y="2558"/>
                    <a:pt x="2979" y="4137"/>
                  </a:cubicBezTo>
                  <a:cubicBezTo>
                    <a:pt x="745" y="5716"/>
                    <a:pt x="0" y="7106"/>
                    <a:pt x="0" y="8053"/>
                  </a:cubicBezTo>
                  <a:cubicBezTo>
                    <a:pt x="0" y="9000"/>
                    <a:pt x="745" y="9506"/>
                    <a:pt x="2607" y="9569"/>
                  </a:cubicBezTo>
                  <a:cubicBezTo>
                    <a:pt x="4469" y="9632"/>
                    <a:pt x="7448" y="9253"/>
                    <a:pt x="10179" y="8242"/>
                  </a:cubicBezTo>
                  <a:cubicBezTo>
                    <a:pt x="12910" y="7232"/>
                    <a:pt x="15393" y="5590"/>
                    <a:pt x="16634" y="4453"/>
                  </a:cubicBezTo>
                  <a:cubicBezTo>
                    <a:pt x="17876" y="3316"/>
                    <a:pt x="17876" y="2685"/>
                    <a:pt x="17628" y="2685"/>
                  </a:cubicBezTo>
                  <a:cubicBezTo>
                    <a:pt x="17379" y="2685"/>
                    <a:pt x="16883" y="3316"/>
                    <a:pt x="16759" y="5337"/>
                  </a:cubicBezTo>
                  <a:cubicBezTo>
                    <a:pt x="16634" y="7358"/>
                    <a:pt x="16883" y="10769"/>
                    <a:pt x="16634" y="13485"/>
                  </a:cubicBezTo>
                  <a:cubicBezTo>
                    <a:pt x="16386" y="16200"/>
                    <a:pt x="15641" y="18221"/>
                    <a:pt x="13779" y="19485"/>
                  </a:cubicBezTo>
                  <a:cubicBezTo>
                    <a:pt x="11917" y="20748"/>
                    <a:pt x="8938" y="21253"/>
                    <a:pt x="6703" y="20937"/>
                  </a:cubicBezTo>
                  <a:cubicBezTo>
                    <a:pt x="4469" y="20621"/>
                    <a:pt x="2979" y="19485"/>
                    <a:pt x="2607" y="18348"/>
                  </a:cubicBezTo>
                  <a:cubicBezTo>
                    <a:pt x="2234" y="17211"/>
                    <a:pt x="2979" y="16074"/>
                    <a:pt x="3724" y="14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9" name="Line"/>
            <p:cNvSpPr/>
            <p:nvPr/>
          </p:nvSpPr>
          <p:spPr>
            <a:xfrm>
              <a:off x="7348687" y="3852330"/>
              <a:ext cx="292671" cy="39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16" fill="norm" stroke="1" extrusionOk="0">
                  <a:moveTo>
                    <a:pt x="1262" y="15862"/>
                  </a:moveTo>
                  <a:cubicBezTo>
                    <a:pt x="2650" y="15180"/>
                    <a:pt x="4039" y="14498"/>
                    <a:pt x="4887" y="13873"/>
                  </a:cubicBezTo>
                  <a:cubicBezTo>
                    <a:pt x="5736" y="13248"/>
                    <a:pt x="6044" y="12679"/>
                    <a:pt x="5813" y="12509"/>
                  </a:cubicBezTo>
                  <a:cubicBezTo>
                    <a:pt x="5582" y="12338"/>
                    <a:pt x="4810" y="12566"/>
                    <a:pt x="3730" y="13418"/>
                  </a:cubicBezTo>
                  <a:cubicBezTo>
                    <a:pt x="2650" y="14271"/>
                    <a:pt x="1262" y="15749"/>
                    <a:pt x="567" y="17113"/>
                  </a:cubicBezTo>
                  <a:cubicBezTo>
                    <a:pt x="-127" y="18477"/>
                    <a:pt x="-127" y="19728"/>
                    <a:pt x="259" y="20410"/>
                  </a:cubicBezTo>
                  <a:cubicBezTo>
                    <a:pt x="644" y="21092"/>
                    <a:pt x="1416" y="21206"/>
                    <a:pt x="3422" y="20467"/>
                  </a:cubicBezTo>
                  <a:cubicBezTo>
                    <a:pt x="5427" y="19728"/>
                    <a:pt x="8667" y="18136"/>
                    <a:pt x="11599" y="15578"/>
                  </a:cubicBezTo>
                  <a:cubicBezTo>
                    <a:pt x="14530" y="13020"/>
                    <a:pt x="17153" y="9496"/>
                    <a:pt x="18696" y="7052"/>
                  </a:cubicBezTo>
                  <a:cubicBezTo>
                    <a:pt x="20239" y="4608"/>
                    <a:pt x="20702" y="3244"/>
                    <a:pt x="21010" y="2164"/>
                  </a:cubicBezTo>
                  <a:cubicBezTo>
                    <a:pt x="21319" y="1084"/>
                    <a:pt x="21473" y="288"/>
                    <a:pt x="21164" y="60"/>
                  </a:cubicBezTo>
                  <a:cubicBezTo>
                    <a:pt x="20856" y="-167"/>
                    <a:pt x="20084" y="174"/>
                    <a:pt x="18773" y="2277"/>
                  </a:cubicBezTo>
                  <a:cubicBezTo>
                    <a:pt x="17462" y="4380"/>
                    <a:pt x="15610" y="8246"/>
                    <a:pt x="14453" y="10974"/>
                  </a:cubicBezTo>
                  <a:cubicBezTo>
                    <a:pt x="13296" y="13702"/>
                    <a:pt x="12833" y="15294"/>
                    <a:pt x="12524" y="16772"/>
                  </a:cubicBezTo>
                  <a:cubicBezTo>
                    <a:pt x="12216" y="18250"/>
                    <a:pt x="12062" y="19614"/>
                    <a:pt x="12370" y="20410"/>
                  </a:cubicBezTo>
                  <a:cubicBezTo>
                    <a:pt x="12679" y="21206"/>
                    <a:pt x="13450" y="21433"/>
                    <a:pt x="14299" y="21262"/>
                  </a:cubicBezTo>
                  <a:cubicBezTo>
                    <a:pt x="15147" y="21092"/>
                    <a:pt x="16073" y="20524"/>
                    <a:pt x="16999" y="19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0" name="Line"/>
            <p:cNvSpPr/>
            <p:nvPr/>
          </p:nvSpPr>
          <p:spPr>
            <a:xfrm>
              <a:off x="7505700" y="4027028"/>
              <a:ext cx="177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840"/>
                    <a:pt x="10800" y="10080"/>
                    <a:pt x="14400" y="6480"/>
                  </a:cubicBezTo>
                  <a:cubicBezTo>
                    <a:pt x="18000" y="2880"/>
                    <a:pt x="198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1" name="Line"/>
            <p:cNvSpPr/>
            <p:nvPr/>
          </p:nvSpPr>
          <p:spPr>
            <a:xfrm>
              <a:off x="8081179" y="3853891"/>
              <a:ext cx="170382" cy="62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79" fill="norm" stroke="1" extrusionOk="0">
                  <a:moveTo>
                    <a:pt x="4246" y="14895"/>
                  </a:moveTo>
                  <a:cubicBezTo>
                    <a:pt x="3456" y="16495"/>
                    <a:pt x="2666" y="18095"/>
                    <a:pt x="2270" y="19077"/>
                  </a:cubicBezTo>
                  <a:cubicBezTo>
                    <a:pt x="1875" y="20058"/>
                    <a:pt x="1875" y="20422"/>
                    <a:pt x="1612" y="20786"/>
                  </a:cubicBezTo>
                  <a:cubicBezTo>
                    <a:pt x="1348" y="21149"/>
                    <a:pt x="822" y="21513"/>
                    <a:pt x="427" y="21477"/>
                  </a:cubicBezTo>
                  <a:cubicBezTo>
                    <a:pt x="31" y="21440"/>
                    <a:pt x="-232" y="21004"/>
                    <a:pt x="295" y="19404"/>
                  </a:cubicBezTo>
                  <a:cubicBezTo>
                    <a:pt x="822" y="17804"/>
                    <a:pt x="2139" y="15040"/>
                    <a:pt x="3588" y="12240"/>
                  </a:cubicBezTo>
                  <a:cubicBezTo>
                    <a:pt x="5036" y="9440"/>
                    <a:pt x="6617" y="6604"/>
                    <a:pt x="7670" y="4749"/>
                  </a:cubicBezTo>
                  <a:cubicBezTo>
                    <a:pt x="8724" y="2895"/>
                    <a:pt x="9251" y="2022"/>
                    <a:pt x="9778" y="1331"/>
                  </a:cubicBezTo>
                  <a:cubicBezTo>
                    <a:pt x="10305" y="640"/>
                    <a:pt x="10831" y="131"/>
                    <a:pt x="11622" y="22"/>
                  </a:cubicBezTo>
                  <a:cubicBezTo>
                    <a:pt x="12412" y="-87"/>
                    <a:pt x="13466" y="204"/>
                    <a:pt x="14519" y="1186"/>
                  </a:cubicBezTo>
                  <a:cubicBezTo>
                    <a:pt x="15573" y="2168"/>
                    <a:pt x="16627" y="3840"/>
                    <a:pt x="16231" y="5077"/>
                  </a:cubicBezTo>
                  <a:cubicBezTo>
                    <a:pt x="15836" y="6313"/>
                    <a:pt x="13992" y="7113"/>
                    <a:pt x="12544" y="7622"/>
                  </a:cubicBezTo>
                  <a:cubicBezTo>
                    <a:pt x="11095" y="8131"/>
                    <a:pt x="10041" y="8349"/>
                    <a:pt x="10173" y="8422"/>
                  </a:cubicBezTo>
                  <a:cubicBezTo>
                    <a:pt x="10305" y="8495"/>
                    <a:pt x="11622" y="8422"/>
                    <a:pt x="12939" y="8422"/>
                  </a:cubicBezTo>
                  <a:cubicBezTo>
                    <a:pt x="14256" y="8422"/>
                    <a:pt x="15573" y="8495"/>
                    <a:pt x="16890" y="8749"/>
                  </a:cubicBezTo>
                  <a:cubicBezTo>
                    <a:pt x="18207" y="9004"/>
                    <a:pt x="19524" y="9440"/>
                    <a:pt x="20314" y="9877"/>
                  </a:cubicBezTo>
                  <a:cubicBezTo>
                    <a:pt x="21105" y="10313"/>
                    <a:pt x="21368" y="10749"/>
                    <a:pt x="21105" y="11113"/>
                  </a:cubicBezTo>
                  <a:cubicBezTo>
                    <a:pt x="20841" y="11477"/>
                    <a:pt x="20051" y="11768"/>
                    <a:pt x="18866" y="11986"/>
                  </a:cubicBezTo>
                  <a:cubicBezTo>
                    <a:pt x="17680" y="12204"/>
                    <a:pt x="16100" y="12349"/>
                    <a:pt x="15046" y="12277"/>
                  </a:cubicBezTo>
                  <a:cubicBezTo>
                    <a:pt x="13992" y="12204"/>
                    <a:pt x="13466" y="11913"/>
                    <a:pt x="12939" y="11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2" name="Line"/>
            <p:cNvSpPr/>
            <p:nvPr/>
          </p:nvSpPr>
          <p:spPr>
            <a:xfrm>
              <a:off x="8283855" y="4096878"/>
              <a:ext cx="82025" cy="13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366" fill="norm" stroke="1" extrusionOk="0">
                  <a:moveTo>
                    <a:pt x="16526" y="8229"/>
                  </a:moveTo>
                  <a:cubicBezTo>
                    <a:pt x="12311" y="9257"/>
                    <a:pt x="8096" y="10286"/>
                    <a:pt x="5199" y="11657"/>
                  </a:cubicBezTo>
                  <a:cubicBezTo>
                    <a:pt x="2301" y="13029"/>
                    <a:pt x="721" y="14743"/>
                    <a:pt x="194" y="16457"/>
                  </a:cubicBezTo>
                  <a:cubicBezTo>
                    <a:pt x="-333" y="18171"/>
                    <a:pt x="194" y="19886"/>
                    <a:pt x="2038" y="20743"/>
                  </a:cubicBezTo>
                  <a:cubicBezTo>
                    <a:pt x="3882" y="21600"/>
                    <a:pt x="7043" y="21600"/>
                    <a:pt x="10730" y="20571"/>
                  </a:cubicBezTo>
                  <a:cubicBezTo>
                    <a:pt x="14418" y="19543"/>
                    <a:pt x="18633" y="17486"/>
                    <a:pt x="19950" y="14914"/>
                  </a:cubicBezTo>
                  <a:cubicBezTo>
                    <a:pt x="21267" y="12343"/>
                    <a:pt x="19687" y="9257"/>
                    <a:pt x="16526" y="6686"/>
                  </a:cubicBezTo>
                  <a:cubicBezTo>
                    <a:pt x="13365" y="4114"/>
                    <a:pt x="8623" y="2057"/>
                    <a:pt x="38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3" name="Line"/>
            <p:cNvSpPr/>
            <p:nvPr/>
          </p:nvSpPr>
          <p:spPr>
            <a:xfrm>
              <a:off x="8121650" y="3662634"/>
              <a:ext cx="120650" cy="6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14502"/>
                  </a:moveTo>
                  <a:cubicBezTo>
                    <a:pt x="0" y="17774"/>
                    <a:pt x="0" y="21047"/>
                    <a:pt x="568" y="21047"/>
                  </a:cubicBezTo>
                  <a:cubicBezTo>
                    <a:pt x="1137" y="21047"/>
                    <a:pt x="2274" y="17774"/>
                    <a:pt x="3411" y="14502"/>
                  </a:cubicBezTo>
                  <a:cubicBezTo>
                    <a:pt x="4547" y="11229"/>
                    <a:pt x="5684" y="7956"/>
                    <a:pt x="7200" y="5011"/>
                  </a:cubicBezTo>
                  <a:cubicBezTo>
                    <a:pt x="8716" y="2065"/>
                    <a:pt x="10611" y="-553"/>
                    <a:pt x="11937" y="102"/>
                  </a:cubicBezTo>
                  <a:cubicBezTo>
                    <a:pt x="13263" y="756"/>
                    <a:pt x="14021" y="4683"/>
                    <a:pt x="15537" y="8283"/>
                  </a:cubicBezTo>
                  <a:cubicBezTo>
                    <a:pt x="17053" y="11883"/>
                    <a:pt x="19326" y="15156"/>
                    <a:pt x="21600" y="18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4" name="Line"/>
            <p:cNvSpPr/>
            <p:nvPr/>
          </p:nvSpPr>
          <p:spPr>
            <a:xfrm>
              <a:off x="8150940" y="4395328"/>
              <a:ext cx="86137" cy="11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075" fill="norm" stroke="1" extrusionOk="0">
                  <a:moveTo>
                    <a:pt x="15653" y="5786"/>
                  </a:moveTo>
                  <a:cubicBezTo>
                    <a:pt x="14146" y="4243"/>
                    <a:pt x="12639" y="2700"/>
                    <a:pt x="10881" y="2507"/>
                  </a:cubicBezTo>
                  <a:cubicBezTo>
                    <a:pt x="9123" y="2314"/>
                    <a:pt x="7114" y="3471"/>
                    <a:pt x="5105" y="5786"/>
                  </a:cubicBezTo>
                  <a:cubicBezTo>
                    <a:pt x="3095" y="8100"/>
                    <a:pt x="1086" y="11571"/>
                    <a:pt x="332" y="14271"/>
                  </a:cubicBezTo>
                  <a:cubicBezTo>
                    <a:pt x="-421" y="16971"/>
                    <a:pt x="81" y="18900"/>
                    <a:pt x="2091" y="20057"/>
                  </a:cubicBezTo>
                  <a:cubicBezTo>
                    <a:pt x="4100" y="21214"/>
                    <a:pt x="7616" y="21600"/>
                    <a:pt x="11384" y="20057"/>
                  </a:cubicBezTo>
                  <a:cubicBezTo>
                    <a:pt x="15151" y="18514"/>
                    <a:pt x="19170" y="15043"/>
                    <a:pt x="20174" y="11379"/>
                  </a:cubicBezTo>
                  <a:cubicBezTo>
                    <a:pt x="21179" y="7714"/>
                    <a:pt x="19170" y="3857"/>
                    <a:pt x="171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5" name="Line"/>
            <p:cNvSpPr/>
            <p:nvPr/>
          </p:nvSpPr>
          <p:spPr>
            <a:xfrm>
              <a:off x="8261762" y="4382628"/>
              <a:ext cx="101188" cy="1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49" fill="norm" stroke="1" extrusionOk="0">
                  <a:moveTo>
                    <a:pt x="3881" y="0"/>
                  </a:moveTo>
                  <a:cubicBezTo>
                    <a:pt x="4763" y="1831"/>
                    <a:pt x="5644" y="3661"/>
                    <a:pt x="5204" y="6407"/>
                  </a:cubicBezTo>
                  <a:cubicBezTo>
                    <a:pt x="4763" y="9153"/>
                    <a:pt x="3000" y="12814"/>
                    <a:pt x="1677" y="15559"/>
                  </a:cubicBezTo>
                  <a:cubicBezTo>
                    <a:pt x="355" y="18305"/>
                    <a:pt x="-527" y="20136"/>
                    <a:pt x="355" y="20868"/>
                  </a:cubicBezTo>
                  <a:cubicBezTo>
                    <a:pt x="1236" y="21600"/>
                    <a:pt x="3881" y="21234"/>
                    <a:pt x="7628" y="20136"/>
                  </a:cubicBezTo>
                  <a:cubicBezTo>
                    <a:pt x="11375" y="19037"/>
                    <a:pt x="16224" y="17207"/>
                    <a:pt x="21073" y="15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6" name="Line"/>
            <p:cNvSpPr/>
            <p:nvPr/>
          </p:nvSpPr>
          <p:spPr>
            <a:xfrm>
              <a:off x="8345637" y="4399476"/>
              <a:ext cx="74464" cy="11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969" fill="norm" stroke="1" extrusionOk="0">
                  <a:moveTo>
                    <a:pt x="21108" y="5974"/>
                  </a:moveTo>
                  <a:cubicBezTo>
                    <a:pt x="19908" y="4112"/>
                    <a:pt x="18708" y="2250"/>
                    <a:pt x="16608" y="1133"/>
                  </a:cubicBezTo>
                  <a:cubicBezTo>
                    <a:pt x="14508" y="15"/>
                    <a:pt x="11508" y="-357"/>
                    <a:pt x="8508" y="388"/>
                  </a:cubicBezTo>
                  <a:cubicBezTo>
                    <a:pt x="5508" y="1133"/>
                    <a:pt x="2508" y="2995"/>
                    <a:pt x="1008" y="4857"/>
                  </a:cubicBezTo>
                  <a:cubicBezTo>
                    <a:pt x="-492" y="6719"/>
                    <a:pt x="-492" y="8581"/>
                    <a:pt x="2208" y="10629"/>
                  </a:cubicBezTo>
                  <a:cubicBezTo>
                    <a:pt x="4908" y="12677"/>
                    <a:pt x="10308" y="14912"/>
                    <a:pt x="14208" y="16774"/>
                  </a:cubicBezTo>
                  <a:cubicBezTo>
                    <a:pt x="18108" y="18636"/>
                    <a:pt x="20508" y="20126"/>
                    <a:pt x="19008" y="20684"/>
                  </a:cubicBezTo>
                  <a:cubicBezTo>
                    <a:pt x="17508" y="21243"/>
                    <a:pt x="12108" y="20871"/>
                    <a:pt x="6708" y="20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7" name="Line"/>
            <p:cNvSpPr/>
            <p:nvPr/>
          </p:nvSpPr>
          <p:spPr>
            <a:xfrm>
              <a:off x="9043620" y="3898311"/>
              <a:ext cx="182931" cy="27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36" fill="norm" stroke="1" extrusionOk="0">
                  <a:moveTo>
                    <a:pt x="18063" y="11915"/>
                  </a:moveTo>
                  <a:cubicBezTo>
                    <a:pt x="14908" y="10933"/>
                    <a:pt x="11753" y="9951"/>
                    <a:pt x="9811" y="8397"/>
                  </a:cubicBezTo>
                  <a:cubicBezTo>
                    <a:pt x="7869" y="6842"/>
                    <a:pt x="7141" y="4715"/>
                    <a:pt x="6899" y="3242"/>
                  </a:cubicBezTo>
                  <a:cubicBezTo>
                    <a:pt x="6656" y="1770"/>
                    <a:pt x="6899" y="951"/>
                    <a:pt x="7627" y="461"/>
                  </a:cubicBezTo>
                  <a:cubicBezTo>
                    <a:pt x="8355" y="-30"/>
                    <a:pt x="9568" y="-194"/>
                    <a:pt x="11267" y="297"/>
                  </a:cubicBezTo>
                  <a:cubicBezTo>
                    <a:pt x="12966" y="788"/>
                    <a:pt x="15150" y="1933"/>
                    <a:pt x="14544" y="3979"/>
                  </a:cubicBezTo>
                  <a:cubicBezTo>
                    <a:pt x="13937" y="6024"/>
                    <a:pt x="10539" y="8970"/>
                    <a:pt x="7627" y="11261"/>
                  </a:cubicBezTo>
                  <a:cubicBezTo>
                    <a:pt x="4714" y="13551"/>
                    <a:pt x="2287" y="15188"/>
                    <a:pt x="953" y="16579"/>
                  </a:cubicBezTo>
                  <a:cubicBezTo>
                    <a:pt x="-382" y="17970"/>
                    <a:pt x="-625" y="19115"/>
                    <a:pt x="2287" y="19933"/>
                  </a:cubicBezTo>
                  <a:cubicBezTo>
                    <a:pt x="5200" y="20751"/>
                    <a:pt x="11267" y="21242"/>
                    <a:pt x="14908" y="21324"/>
                  </a:cubicBezTo>
                  <a:cubicBezTo>
                    <a:pt x="18548" y="21406"/>
                    <a:pt x="19762" y="21079"/>
                    <a:pt x="20975" y="20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8" name="Line"/>
            <p:cNvSpPr/>
            <p:nvPr/>
          </p:nvSpPr>
          <p:spPr>
            <a:xfrm>
              <a:off x="9559665" y="3741794"/>
              <a:ext cx="114816" cy="60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43" fill="norm" stroke="1" extrusionOk="0">
                  <a:moveTo>
                    <a:pt x="10063" y="10557"/>
                  </a:moveTo>
                  <a:cubicBezTo>
                    <a:pt x="8885" y="11382"/>
                    <a:pt x="7707" y="12207"/>
                    <a:pt x="7314" y="13369"/>
                  </a:cubicBezTo>
                  <a:cubicBezTo>
                    <a:pt x="6921" y="14532"/>
                    <a:pt x="7314" y="16032"/>
                    <a:pt x="7117" y="17345"/>
                  </a:cubicBezTo>
                  <a:cubicBezTo>
                    <a:pt x="6921" y="18657"/>
                    <a:pt x="6136" y="19782"/>
                    <a:pt x="5154" y="20495"/>
                  </a:cubicBezTo>
                  <a:cubicBezTo>
                    <a:pt x="4172" y="21207"/>
                    <a:pt x="2994" y="21507"/>
                    <a:pt x="2012" y="21432"/>
                  </a:cubicBezTo>
                  <a:cubicBezTo>
                    <a:pt x="1030" y="21357"/>
                    <a:pt x="245" y="20907"/>
                    <a:pt x="48" y="19595"/>
                  </a:cubicBezTo>
                  <a:cubicBezTo>
                    <a:pt x="-148" y="18282"/>
                    <a:pt x="245" y="16107"/>
                    <a:pt x="1423" y="13632"/>
                  </a:cubicBezTo>
                  <a:cubicBezTo>
                    <a:pt x="2601" y="11157"/>
                    <a:pt x="4565" y="8382"/>
                    <a:pt x="6332" y="6282"/>
                  </a:cubicBezTo>
                  <a:cubicBezTo>
                    <a:pt x="8099" y="4182"/>
                    <a:pt x="9670" y="2757"/>
                    <a:pt x="11241" y="1744"/>
                  </a:cubicBezTo>
                  <a:cubicBezTo>
                    <a:pt x="12812" y="732"/>
                    <a:pt x="14383" y="132"/>
                    <a:pt x="15365" y="19"/>
                  </a:cubicBezTo>
                  <a:cubicBezTo>
                    <a:pt x="16347" y="-93"/>
                    <a:pt x="16739" y="282"/>
                    <a:pt x="16739" y="1294"/>
                  </a:cubicBezTo>
                  <a:cubicBezTo>
                    <a:pt x="16739" y="2307"/>
                    <a:pt x="16347" y="3957"/>
                    <a:pt x="16739" y="5232"/>
                  </a:cubicBezTo>
                  <a:cubicBezTo>
                    <a:pt x="17132" y="6507"/>
                    <a:pt x="18310" y="7407"/>
                    <a:pt x="19292" y="8232"/>
                  </a:cubicBezTo>
                  <a:cubicBezTo>
                    <a:pt x="20274" y="9057"/>
                    <a:pt x="21059" y="9807"/>
                    <a:pt x="21256" y="10370"/>
                  </a:cubicBezTo>
                  <a:cubicBezTo>
                    <a:pt x="21452" y="10932"/>
                    <a:pt x="21059" y="11307"/>
                    <a:pt x="19685" y="11645"/>
                  </a:cubicBezTo>
                  <a:cubicBezTo>
                    <a:pt x="18310" y="11982"/>
                    <a:pt x="15954" y="12282"/>
                    <a:pt x="13990" y="12320"/>
                  </a:cubicBezTo>
                  <a:cubicBezTo>
                    <a:pt x="12027" y="12357"/>
                    <a:pt x="10456" y="12132"/>
                    <a:pt x="8885" y="11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9" name="Line"/>
            <p:cNvSpPr/>
            <p:nvPr/>
          </p:nvSpPr>
          <p:spPr>
            <a:xfrm>
              <a:off x="9734549" y="4033378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800"/>
                    <a:pt x="14400" y="3600"/>
                    <a:pt x="18000" y="7200"/>
                  </a:cubicBezTo>
                  <a:cubicBezTo>
                    <a:pt x="21600" y="10800"/>
                    <a:pt x="21600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0" name="Line"/>
            <p:cNvSpPr/>
            <p:nvPr/>
          </p:nvSpPr>
          <p:spPr>
            <a:xfrm>
              <a:off x="9565216" y="3584237"/>
              <a:ext cx="124884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6224" y="1968"/>
                  </a:moveTo>
                  <a:cubicBezTo>
                    <a:pt x="5125" y="3862"/>
                    <a:pt x="4027" y="5757"/>
                    <a:pt x="2746" y="8031"/>
                  </a:cubicBezTo>
                  <a:cubicBezTo>
                    <a:pt x="1464" y="10305"/>
                    <a:pt x="0" y="12957"/>
                    <a:pt x="0" y="13147"/>
                  </a:cubicBezTo>
                  <a:cubicBezTo>
                    <a:pt x="0" y="13336"/>
                    <a:pt x="1464" y="11062"/>
                    <a:pt x="2929" y="8789"/>
                  </a:cubicBezTo>
                  <a:cubicBezTo>
                    <a:pt x="4393" y="6515"/>
                    <a:pt x="5858" y="4241"/>
                    <a:pt x="7322" y="2536"/>
                  </a:cubicBezTo>
                  <a:cubicBezTo>
                    <a:pt x="8786" y="831"/>
                    <a:pt x="10251" y="-306"/>
                    <a:pt x="11532" y="73"/>
                  </a:cubicBezTo>
                  <a:cubicBezTo>
                    <a:pt x="12814" y="452"/>
                    <a:pt x="13912" y="2347"/>
                    <a:pt x="15559" y="6136"/>
                  </a:cubicBezTo>
                  <a:cubicBezTo>
                    <a:pt x="17207" y="9926"/>
                    <a:pt x="19403" y="15610"/>
                    <a:pt x="21600" y="21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1" name="Line"/>
            <p:cNvSpPr/>
            <p:nvPr/>
          </p:nvSpPr>
          <p:spPr>
            <a:xfrm>
              <a:off x="9725765" y="4255628"/>
              <a:ext cx="94251" cy="10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413" fill="norm" stroke="1" extrusionOk="0">
                  <a:moveTo>
                    <a:pt x="11558" y="1322"/>
                  </a:moveTo>
                  <a:cubicBezTo>
                    <a:pt x="7881" y="4849"/>
                    <a:pt x="4205" y="8376"/>
                    <a:pt x="2137" y="11241"/>
                  </a:cubicBezTo>
                  <a:cubicBezTo>
                    <a:pt x="69" y="14106"/>
                    <a:pt x="-391" y="16310"/>
                    <a:pt x="298" y="18073"/>
                  </a:cubicBezTo>
                  <a:cubicBezTo>
                    <a:pt x="988" y="19837"/>
                    <a:pt x="2826" y="21159"/>
                    <a:pt x="6043" y="21380"/>
                  </a:cubicBezTo>
                  <a:cubicBezTo>
                    <a:pt x="9260" y="21600"/>
                    <a:pt x="13856" y="20718"/>
                    <a:pt x="16843" y="19176"/>
                  </a:cubicBezTo>
                  <a:cubicBezTo>
                    <a:pt x="19830" y="17633"/>
                    <a:pt x="21209" y="15429"/>
                    <a:pt x="20060" y="12122"/>
                  </a:cubicBezTo>
                  <a:cubicBezTo>
                    <a:pt x="18911" y="8816"/>
                    <a:pt x="15235" y="4408"/>
                    <a:pt x="115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2" name="Line"/>
            <p:cNvSpPr/>
            <p:nvPr/>
          </p:nvSpPr>
          <p:spPr>
            <a:xfrm>
              <a:off x="9846192" y="4242928"/>
              <a:ext cx="104259" cy="14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243" fill="norm" stroke="1" extrusionOk="0">
                  <a:moveTo>
                    <a:pt x="3073" y="0"/>
                  </a:moveTo>
                  <a:cubicBezTo>
                    <a:pt x="3496" y="3176"/>
                    <a:pt x="3920" y="6353"/>
                    <a:pt x="3708" y="8735"/>
                  </a:cubicBezTo>
                  <a:cubicBezTo>
                    <a:pt x="3496" y="11118"/>
                    <a:pt x="2649" y="12706"/>
                    <a:pt x="1590" y="14771"/>
                  </a:cubicBezTo>
                  <a:cubicBezTo>
                    <a:pt x="532" y="16835"/>
                    <a:pt x="-739" y="19376"/>
                    <a:pt x="532" y="20488"/>
                  </a:cubicBezTo>
                  <a:cubicBezTo>
                    <a:pt x="1802" y="21600"/>
                    <a:pt x="5614" y="21282"/>
                    <a:pt x="9426" y="20806"/>
                  </a:cubicBezTo>
                  <a:cubicBezTo>
                    <a:pt x="13237" y="20329"/>
                    <a:pt x="17049" y="19694"/>
                    <a:pt x="20861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3" name="Line"/>
            <p:cNvSpPr/>
            <p:nvPr/>
          </p:nvSpPr>
          <p:spPr>
            <a:xfrm>
              <a:off x="9969500" y="4279814"/>
              <a:ext cx="88900" cy="16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1775"/>
                  </a:moveTo>
                  <a:cubicBezTo>
                    <a:pt x="19029" y="965"/>
                    <a:pt x="16457" y="155"/>
                    <a:pt x="13629" y="20"/>
                  </a:cubicBezTo>
                  <a:cubicBezTo>
                    <a:pt x="10800" y="-115"/>
                    <a:pt x="7714" y="425"/>
                    <a:pt x="6686" y="2045"/>
                  </a:cubicBezTo>
                  <a:cubicBezTo>
                    <a:pt x="5657" y="3665"/>
                    <a:pt x="6686" y="6365"/>
                    <a:pt x="8743" y="8930"/>
                  </a:cubicBezTo>
                  <a:cubicBezTo>
                    <a:pt x="10800" y="11495"/>
                    <a:pt x="13886" y="13925"/>
                    <a:pt x="15171" y="15815"/>
                  </a:cubicBezTo>
                  <a:cubicBezTo>
                    <a:pt x="16457" y="17705"/>
                    <a:pt x="15943" y="19055"/>
                    <a:pt x="14400" y="20000"/>
                  </a:cubicBezTo>
                  <a:cubicBezTo>
                    <a:pt x="12857" y="20945"/>
                    <a:pt x="10286" y="21485"/>
                    <a:pt x="7714" y="21485"/>
                  </a:cubicBezTo>
                  <a:cubicBezTo>
                    <a:pt x="5143" y="21485"/>
                    <a:pt x="2571" y="20945"/>
                    <a:pt x="0" y="20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4" name="Line"/>
            <p:cNvSpPr/>
            <p:nvPr/>
          </p:nvSpPr>
          <p:spPr>
            <a:xfrm>
              <a:off x="1099737" y="5065983"/>
              <a:ext cx="144864" cy="31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306" fill="norm" stroke="1" extrusionOk="0">
                  <a:moveTo>
                    <a:pt x="20821" y="1030"/>
                  </a:moveTo>
                  <a:cubicBezTo>
                    <a:pt x="18083" y="454"/>
                    <a:pt x="15345" y="-122"/>
                    <a:pt x="11846" y="22"/>
                  </a:cubicBezTo>
                  <a:cubicBezTo>
                    <a:pt x="8348" y="166"/>
                    <a:pt x="4089" y="1030"/>
                    <a:pt x="1807" y="2182"/>
                  </a:cubicBezTo>
                  <a:cubicBezTo>
                    <a:pt x="-475" y="3334"/>
                    <a:pt x="-779" y="4774"/>
                    <a:pt x="1959" y="6790"/>
                  </a:cubicBezTo>
                  <a:cubicBezTo>
                    <a:pt x="4697" y="8806"/>
                    <a:pt x="10477" y="11398"/>
                    <a:pt x="13976" y="13558"/>
                  </a:cubicBezTo>
                  <a:cubicBezTo>
                    <a:pt x="17475" y="15718"/>
                    <a:pt x="18691" y="17446"/>
                    <a:pt x="18844" y="18598"/>
                  </a:cubicBezTo>
                  <a:cubicBezTo>
                    <a:pt x="18996" y="19750"/>
                    <a:pt x="18083" y="20326"/>
                    <a:pt x="15953" y="20758"/>
                  </a:cubicBezTo>
                  <a:cubicBezTo>
                    <a:pt x="13824" y="21190"/>
                    <a:pt x="10477" y="21478"/>
                    <a:pt x="8348" y="21190"/>
                  </a:cubicBezTo>
                  <a:cubicBezTo>
                    <a:pt x="6218" y="20902"/>
                    <a:pt x="5306" y="20038"/>
                    <a:pt x="4393" y="19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5" name="Line"/>
            <p:cNvSpPr/>
            <p:nvPr/>
          </p:nvSpPr>
          <p:spPr>
            <a:xfrm>
              <a:off x="1353191" y="5004928"/>
              <a:ext cx="43810" cy="42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0"/>
                  </a:moveTo>
                  <a:cubicBezTo>
                    <a:pt x="16145" y="3132"/>
                    <a:pt x="11002" y="6264"/>
                    <a:pt x="7402" y="9342"/>
                  </a:cubicBezTo>
                  <a:cubicBezTo>
                    <a:pt x="3802" y="12420"/>
                    <a:pt x="1745" y="15444"/>
                    <a:pt x="717" y="17334"/>
                  </a:cubicBezTo>
                  <a:cubicBezTo>
                    <a:pt x="-312" y="19224"/>
                    <a:pt x="-312" y="19980"/>
                    <a:pt x="1231" y="20574"/>
                  </a:cubicBezTo>
                  <a:cubicBezTo>
                    <a:pt x="2774" y="21168"/>
                    <a:pt x="5859" y="21600"/>
                    <a:pt x="8945" y="21600"/>
                  </a:cubicBezTo>
                  <a:cubicBezTo>
                    <a:pt x="12031" y="21600"/>
                    <a:pt x="15117" y="21168"/>
                    <a:pt x="18202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6" name="Line"/>
            <p:cNvSpPr/>
            <p:nvPr/>
          </p:nvSpPr>
          <p:spPr>
            <a:xfrm>
              <a:off x="1320800" y="5260108"/>
              <a:ext cx="311150" cy="9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5493"/>
                  </a:moveTo>
                  <a:cubicBezTo>
                    <a:pt x="4114" y="5973"/>
                    <a:pt x="8229" y="6453"/>
                    <a:pt x="10653" y="6693"/>
                  </a:cubicBezTo>
                  <a:cubicBezTo>
                    <a:pt x="13078" y="6933"/>
                    <a:pt x="13812" y="6933"/>
                    <a:pt x="14620" y="6693"/>
                  </a:cubicBezTo>
                  <a:cubicBezTo>
                    <a:pt x="15429" y="6453"/>
                    <a:pt x="16310" y="5973"/>
                    <a:pt x="16531" y="4773"/>
                  </a:cubicBezTo>
                  <a:cubicBezTo>
                    <a:pt x="16751" y="3573"/>
                    <a:pt x="16310" y="1653"/>
                    <a:pt x="15502" y="693"/>
                  </a:cubicBezTo>
                  <a:cubicBezTo>
                    <a:pt x="14694" y="-267"/>
                    <a:pt x="13518" y="-267"/>
                    <a:pt x="12490" y="933"/>
                  </a:cubicBezTo>
                  <a:cubicBezTo>
                    <a:pt x="11461" y="2133"/>
                    <a:pt x="10580" y="4533"/>
                    <a:pt x="10065" y="7173"/>
                  </a:cubicBezTo>
                  <a:cubicBezTo>
                    <a:pt x="9551" y="9813"/>
                    <a:pt x="9404" y="12693"/>
                    <a:pt x="9551" y="15093"/>
                  </a:cubicBezTo>
                  <a:cubicBezTo>
                    <a:pt x="9698" y="17493"/>
                    <a:pt x="10139" y="19413"/>
                    <a:pt x="12196" y="20373"/>
                  </a:cubicBezTo>
                  <a:cubicBezTo>
                    <a:pt x="14253" y="21333"/>
                    <a:pt x="17927" y="21333"/>
                    <a:pt x="21600" y="2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7" name="Line"/>
            <p:cNvSpPr/>
            <p:nvPr/>
          </p:nvSpPr>
          <p:spPr>
            <a:xfrm>
              <a:off x="1647565" y="5176311"/>
              <a:ext cx="210569" cy="417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183" fill="norm" stroke="1" extrusionOk="0">
                  <a:moveTo>
                    <a:pt x="3555" y="6773"/>
                  </a:moveTo>
                  <a:cubicBezTo>
                    <a:pt x="2485" y="8922"/>
                    <a:pt x="1416" y="11072"/>
                    <a:pt x="774" y="14081"/>
                  </a:cubicBezTo>
                  <a:cubicBezTo>
                    <a:pt x="133" y="17089"/>
                    <a:pt x="-81" y="20958"/>
                    <a:pt x="26" y="21173"/>
                  </a:cubicBezTo>
                  <a:cubicBezTo>
                    <a:pt x="133" y="21388"/>
                    <a:pt x="561" y="17949"/>
                    <a:pt x="1095" y="14672"/>
                  </a:cubicBezTo>
                  <a:cubicBezTo>
                    <a:pt x="1630" y="11394"/>
                    <a:pt x="2271" y="8278"/>
                    <a:pt x="3769" y="5806"/>
                  </a:cubicBezTo>
                  <a:cubicBezTo>
                    <a:pt x="5266" y="3334"/>
                    <a:pt x="7618" y="1507"/>
                    <a:pt x="10184" y="648"/>
                  </a:cubicBezTo>
                  <a:cubicBezTo>
                    <a:pt x="12751" y="-212"/>
                    <a:pt x="15531" y="-105"/>
                    <a:pt x="17563" y="325"/>
                  </a:cubicBezTo>
                  <a:cubicBezTo>
                    <a:pt x="19594" y="755"/>
                    <a:pt x="20877" y="1507"/>
                    <a:pt x="21198" y="2528"/>
                  </a:cubicBezTo>
                  <a:cubicBezTo>
                    <a:pt x="21519" y="3549"/>
                    <a:pt x="20877" y="4839"/>
                    <a:pt x="18418" y="5752"/>
                  </a:cubicBezTo>
                  <a:cubicBezTo>
                    <a:pt x="15959" y="6666"/>
                    <a:pt x="11681" y="7203"/>
                    <a:pt x="7404" y="7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8" name="Line"/>
            <p:cNvSpPr/>
            <p:nvPr/>
          </p:nvSpPr>
          <p:spPr>
            <a:xfrm>
              <a:off x="1974849" y="5088474"/>
              <a:ext cx="209551" cy="18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2025"/>
                  </a:moveTo>
                  <a:cubicBezTo>
                    <a:pt x="1091" y="1550"/>
                    <a:pt x="2182" y="1075"/>
                    <a:pt x="3491" y="600"/>
                  </a:cubicBezTo>
                  <a:cubicBezTo>
                    <a:pt x="4800" y="126"/>
                    <a:pt x="6327" y="-349"/>
                    <a:pt x="7091" y="363"/>
                  </a:cubicBezTo>
                  <a:cubicBezTo>
                    <a:pt x="7855" y="1075"/>
                    <a:pt x="7855" y="2974"/>
                    <a:pt x="7091" y="4992"/>
                  </a:cubicBezTo>
                  <a:cubicBezTo>
                    <a:pt x="6327" y="7009"/>
                    <a:pt x="4800" y="9146"/>
                    <a:pt x="3709" y="10926"/>
                  </a:cubicBezTo>
                  <a:cubicBezTo>
                    <a:pt x="2618" y="12706"/>
                    <a:pt x="1964" y="14130"/>
                    <a:pt x="1636" y="15436"/>
                  </a:cubicBezTo>
                  <a:cubicBezTo>
                    <a:pt x="1309" y="16741"/>
                    <a:pt x="1309" y="17928"/>
                    <a:pt x="1964" y="18640"/>
                  </a:cubicBezTo>
                  <a:cubicBezTo>
                    <a:pt x="2618" y="19352"/>
                    <a:pt x="3927" y="19589"/>
                    <a:pt x="7309" y="19946"/>
                  </a:cubicBezTo>
                  <a:cubicBezTo>
                    <a:pt x="10691" y="20302"/>
                    <a:pt x="16145" y="20776"/>
                    <a:pt x="21600" y="21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9" name="Line"/>
            <p:cNvSpPr/>
            <p:nvPr/>
          </p:nvSpPr>
          <p:spPr>
            <a:xfrm>
              <a:off x="1219200" y="5487528"/>
              <a:ext cx="5842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1" y="16971"/>
                    <a:pt x="4383" y="12343"/>
                    <a:pt x="6887" y="8743"/>
                  </a:cubicBezTo>
                  <a:cubicBezTo>
                    <a:pt x="9391" y="5143"/>
                    <a:pt x="12209" y="2571"/>
                    <a:pt x="14713" y="1286"/>
                  </a:cubicBezTo>
                  <a:cubicBezTo>
                    <a:pt x="17217" y="0"/>
                    <a:pt x="1940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0" name="Line"/>
            <p:cNvSpPr/>
            <p:nvPr/>
          </p:nvSpPr>
          <p:spPr>
            <a:xfrm>
              <a:off x="1479550" y="5474828"/>
              <a:ext cx="5778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9309"/>
                    <a:pt x="5538" y="17018"/>
                    <a:pt x="8585" y="13909"/>
                  </a:cubicBezTo>
                  <a:cubicBezTo>
                    <a:pt x="11631" y="10800"/>
                    <a:pt x="14954" y="6873"/>
                    <a:pt x="17169" y="4418"/>
                  </a:cubicBezTo>
                  <a:cubicBezTo>
                    <a:pt x="19385" y="1964"/>
                    <a:pt x="20492" y="9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1" name="Line"/>
            <p:cNvSpPr/>
            <p:nvPr/>
          </p:nvSpPr>
          <p:spPr>
            <a:xfrm>
              <a:off x="2406650" y="5201778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2" name="Line"/>
            <p:cNvSpPr/>
            <p:nvPr/>
          </p:nvSpPr>
          <p:spPr>
            <a:xfrm>
              <a:off x="2400300" y="5354178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3" name="Line"/>
            <p:cNvSpPr/>
            <p:nvPr/>
          </p:nvSpPr>
          <p:spPr>
            <a:xfrm>
              <a:off x="2959100" y="5107039"/>
              <a:ext cx="209550" cy="42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1309" y="613"/>
                  </a:moveTo>
                  <a:cubicBezTo>
                    <a:pt x="655" y="3911"/>
                    <a:pt x="0" y="7210"/>
                    <a:pt x="0" y="10296"/>
                  </a:cubicBezTo>
                  <a:cubicBezTo>
                    <a:pt x="0" y="13381"/>
                    <a:pt x="655" y="16254"/>
                    <a:pt x="1309" y="18010"/>
                  </a:cubicBezTo>
                  <a:cubicBezTo>
                    <a:pt x="1964" y="19766"/>
                    <a:pt x="2618" y="20404"/>
                    <a:pt x="3709" y="20830"/>
                  </a:cubicBezTo>
                  <a:cubicBezTo>
                    <a:pt x="4800" y="21255"/>
                    <a:pt x="6327" y="21468"/>
                    <a:pt x="8291" y="20936"/>
                  </a:cubicBezTo>
                  <a:cubicBezTo>
                    <a:pt x="10255" y="20404"/>
                    <a:pt x="12655" y="19127"/>
                    <a:pt x="14945" y="16680"/>
                  </a:cubicBezTo>
                  <a:cubicBezTo>
                    <a:pt x="17236" y="14233"/>
                    <a:pt x="19418" y="10615"/>
                    <a:pt x="20400" y="7795"/>
                  </a:cubicBezTo>
                  <a:cubicBezTo>
                    <a:pt x="21382" y="4975"/>
                    <a:pt x="21164" y="2954"/>
                    <a:pt x="20945" y="1677"/>
                  </a:cubicBezTo>
                  <a:cubicBezTo>
                    <a:pt x="20727" y="400"/>
                    <a:pt x="20509" y="-132"/>
                    <a:pt x="20618" y="28"/>
                  </a:cubicBezTo>
                  <a:cubicBezTo>
                    <a:pt x="20727" y="187"/>
                    <a:pt x="21164" y="1038"/>
                    <a:pt x="21600" y="1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4" name="Line"/>
            <p:cNvSpPr/>
            <p:nvPr/>
          </p:nvSpPr>
          <p:spPr>
            <a:xfrm>
              <a:off x="3169790" y="5284328"/>
              <a:ext cx="159863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20620" y="0"/>
                  </a:moveTo>
                  <a:cubicBezTo>
                    <a:pt x="15359" y="689"/>
                    <a:pt x="10097" y="1379"/>
                    <a:pt x="6497" y="2528"/>
                  </a:cubicBezTo>
                  <a:cubicBezTo>
                    <a:pt x="2897" y="3677"/>
                    <a:pt x="959" y="5285"/>
                    <a:pt x="266" y="6779"/>
                  </a:cubicBezTo>
                  <a:cubicBezTo>
                    <a:pt x="-426" y="8272"/>
                    <a:pt x="128" y="9651"/>
                    <a:pt x="3174" y="11030"/>
                  </a:cubicBezTo>
                  <a:cubicBezTo>
                    <a:pt x="6220" y="12409"/>
                    <a:pt x="11759" y="13787"/>
                    <a:pt x="15082" y="14821"/>
                  </a:cubicBezTo>
                  <a:cubicBezTo>
                    <a:pt x="18405" y="15855"/>
                    <a:pt x="19512" y="16545"/>
                    <a:pt x="20205" y="17464"/>
                  </a:cubicBezTo>
                  <a:cubicBezTo>
                    <a:pt x="20897" y="18383"/>
                    <a:pt x="21174" y="19532"/>
                    <a:pt x="20620" y="20336"/>
                  </a:cubicBezTo>
                  <a:cubicBezTo>
                    <a:pt x="20066" y="21140"/>
                    <a:pt x="18682" y="21600"/>
                    <a:pt x="16328" y="21600"/>
                  </a:cubicBezTo>
                  <a:cubicBezTo>
                    <a:pt x="13974" y="21600"/>
                    <a:pt x="10651" y="21140"/>
                    <a:pt x="7328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5" name="Line"/>
            <p:cNvSpPr/>
            <p:nvPr/>
          </p:nvSpPr>
          <p:spPr>
            <a:xfrm>
              <a:off x="3371850" y="5330333"/>
              <a:ext cx="273050" cy="16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7274"/>
                  </a:moveTo>
                  <a:cubicBezTo>
                    <a:pt x="1674" y="7551"/>
                    <a:pt x="3349" y="7828"/>
                    <a:pt x="4856" y="7274"/>
                  </a:cubicBezTo>
                  <a:cubicBezTo>
                    <a:pt x="6363" y="6720"/>
                    <a:pt x="7702" y="5335"/>
                    <a:pt x="8623" y="3951"/>
                  </a:cubicBezTo>
                  <a:cubicBezTo>
                    <a:pt x="9544" y="2566"/>
                    <a:pt x="10047" y="1182"/>
                    <a:pt x="9795" y="489"/>
                  </a:cubicBezTo>
                  <a:cubicBezTo>
                    <a:pt x="9544" y="-203"/>
                    <a:pt x="8540" y="-203"/>
                    <a:pt x="7367" y="766"/>
                  </a:cubicBezTo>
                  <a:cubicBezTo>
                    <a:pt x="6195" y="1735"/>
                    <a:pt x="4856" y="3674"/>
                    <a:pt x="3935" y="6166"/>
                  </a:cubicBezTo>
                  <a:cubicBezTo>
                    <a:pt x="3014" y="8659"/>
                    <a:pt x="2512" y="11705"/>
                    <a:pt x="2930" y="13920"/>
                  </a:cubicBezTo>
                  <a:cubicBezTo>
                    <a:pt x="3349" y="16135"/>
                    <a:pt x="4688" y="17520"/>
                    <a:pt x="7953" y="18628"/>
                  </a:cubicBezTo>
                  <a:cubicBezTo>
                    <a:pt x="11219" y="19735"/>
                    <a:pt x="16409" y="20566"/>
                    <a:pt x="21600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6" name="Line"/>
            <p:cNvSpPr/>
            <p:nvPr/>
          </p:nvSpPr>
          <p:spPr>
            <a:xfrm>
              <a:off x="4044950" y="5135834"/>
              <a:ext cx="160102" cy="64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40" fill="norm" stroke="1" extrusionOk="0">
                  <a:moveTo>
                    <a:pt x="0" y="21540"/>
                  </a:moveTo>
                  <a:cubicBezTo>
                    <a:pt x="561" y="19486"/>
                    <a:pt x="1122" y="17432"/>
                    <a:pt x="1964" y="15131"/>
                  </a:cubicBezTo>
                  <a:cubicBezTo>
                    <a:pt x="2805" y="12829"/>
                    <a:pt x="3927" y="10280"/>
                    <a:pt x="5330" y="7978"/>
                  </a:cubicBezTo>
                  <a:cubicBezTo>
                    <a:pt x="6732" y="5676"/>
                    <a:pt x="8416" y="3623"/>
                    <a:pt x="9538" y="2419"/>
                  </a:cubicBezTo>
                  <a:cubicBezTo>
                    <a:pt x="10660" y="1215"/>
                    <a:pt x="11221" y="861"/>
                    <a:pt x="11922" y="542"/>
                  </a:cubicBezTo>
                  <a:cubicBezTo>
                    <a:pt x="12623" y="223"/>
                    <a:pt x="13465" y="-60"/>
                    <a:pt x="14306" y="11"/>
                  </a:cubicBezTo>
                  <a:cubicBezTo>
                    <a:pt x="15148" y="82"/>
                    <a:pt x="15990" y="507"/>
                    <a:pt x="16410" y="1321"/>
                  </a:cubicBezTo>
                  <a:cubicBezTo>
                    <a:pt x="16831" y="2135"/>
                    <a:pt x="16831" y="3339"/>
                    <a:pt x="16410" y="4225"/>
                  </a:cubicBezTo>
                  <a:cubicBezTo>
                    <a:pt x="15990" y="5110"/>
                    <a:pt x="15148" y="5676"/>
                    <a:pt x="15429" y="6030"/>
                  </a:cubicBezTo>
                  <a:cubicBezTo>
                    <a:pt x="15709" y="6385"/>
                    <a:pt x="17112" y="6526"/>
                    <a:pt x="18234" y="6739"/>
                  </a:cubicBezTo>
                  <a:cubicBezTo>
                    <a:pt x="19356" y="6951"/>
                    <a:pt x="20197" y="7234"/>
                    <a:pt x="20758" y="7695"/>
                  </a:cubicBezTo>
                  <a:cubicBezTo>
                    <a:pt x="21319" y="8155"/>
                    <a:pt x="21600" y="8792"/>
                    <a:pt x="20197" y="9253"/>
                  </a:cubicBezTo>
                  <a:cubicBezTo>
                    <a:pt x="18795" y="9713"/>
                    <a:pt x="15709" y="9996"/>
                    <a:pt x="12623" y="10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7" name="Line"/>
            <p:cNvSpPr/>
            <p:nvPr/>
          </p:nvSpPr>
          <p:spPr>
            <a:xfrm>
              <a:off x="4255278" y="5354178"/>
              <a:ext cx="54256" cy="12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380" fill="norm" stroke="1" extrusionOk="0">
                  <a:moveTo>
                    <a:pt x="11706" y="11497"/>
                  </a:moveTo>
                  <a:cubicBezTo>
                    <a:pt x="8506" y="12542"/>
                    <a:pt x="5306" y="13587"/>
                    <a:pt x="2906" y="15155"/>
                  </a:cubicBezTo>
                  <a:cubicBezTo>
                    <a:pt x="506" y="16723"/>
                    <a:pt x="-1094" y="18813"/>
                    <a:pt x="906" y="20032"/>
                  </a:cubicBezTo>
                  <a:cubicBezTo>
                    <a:pt x="2906" y="21252"/>
                    <a:pt x="8506" y="21600"/>
                    <a:pt x="12906" y="21252"/>
                  </a:cubicBezTo>
                  <a:cubicBezTo>
                    <a:pt x="17306" y="20903"/>
                    <a:pt x="20506" y="19858"/>
                    <a:pt x="20506" y="16200"/>
                  </a:cubicBezTo>
                  <a:cubicBezTo>
                    <a:pt x="20506" y="12542"/>
                    <a:pt x="17306" y="6271"/>
                    <a:pt x="141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8" name="Line"/>
            <p:cNvSpPr/>
            <p:nvPr/>
          </p:nvSpPr>
          <p:spPr>
            <a:xfrm>
              <a:off x="4064940" y="4960478"/>
              <a:ext cx="15781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600" y="0"/>
                  </a:moveTo>
                  <a:cubicBezTo>
                    <a:pt x="1600" y="2000"/>
                    <a:pt x="1600" y="4000"/>
                    <a:pt x="1168" y="6600"/>
                  </a:cubicBezTo>
                  <a:cubicBezTo>
                    <a:pt x="736" y="9200"/>
                    <a:pt x="-128" y="12400"/>
                    <a:pt x="16" y="13400"/>
                  </a:cubicBezTo>
                  <a:cubicBezTo>
                    <a:pt x="160" y="14400"/>
                    <a:pt x="1312" y="13200"/>
                    <a:pt x="3040" y="11000"/>
                  </a:cubicBezTo>
                  <a:cubicBezTo>
                    <a:pt x="4768" y="8800"/>
                    <a:pt x="7072" y="5600"/>
                    <a:pt x="9664" y="4400"/>
                  </a:cubicBezTo>
                  <a:cubicBezTo>
                    <a:pt x="12256" y="3200"/>
                    <a:pt x="15136" y="4000"/>
                    <a:pt x="17152" y="7200"/>
                  </a:cubicBezTo>
                  <a:cubicBezTo>
                    <a:pt x="19168" y="10400"/>
                    <a:pt x="20320" y="16000"/>
                    <a:pt x="214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9" name="Line"/>
            <p:cNvSpPr/>
            <p:nvPr/>
          </p:nvSpPr>
          <p:spPr>
            <a:xfrm>
              <a:off x="4148002" y="5747878"/>
              <a:ext cx="85736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600" fill="norm" stroke="1" extrusionOk="0">
                  <a:moveTo>
                    <a:pt x="5818" y="0"/>
                  </a:moveTo>
                  <a:cubicBezTo>
                    <a:pt x="3761" y="1580"/>
                    <a:pt x="1704" y="3161"/>
                    <a:pt x="676" y="6059"/>
                  </a:cubicBezTo>
                  <a:cubicBezTo>
                    <a:pt x="-353" y="8956"/>
                    <a:pt x="-353" y="13171"/>
                    <a:pt x="1704" y="16332"/>
                  </a:cubicBezTo>
                  <a:cubicBezTo>
                    <a:pt x="3761" y="19493"/>
                    <a:pt x="7876" y="21600"/>
                    <a:pt x="11476" y="21600"/>
                  </a:cubicBezTo>
                  <a:cubicBezTo>
                    <a:pt x="15076" y="21600"/>
                    <a:pt x="18161" y="19493"/>
                    <a:pt x="19704" y="17122"/>
                  </a:cubicBezTo>
                  <a:cubicBezTo>
                    <a:pt x="21247" y="14751"/>
                    <a:pt x="21247" y="12117"/>
                    <a:pt x="19447" y="9483"/>
                  </a:cubicBezTo>
                  <a:cubicBezTo>
                    <a:pt x="17647" y="6849"/>
                    <a:pt x="14047" y="4215"/>
                    <a:pt x="10447" y="1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0" name="Line"/>
            <p:cNvSpPr/>
            <p:nvPr/>
          </p:nvSpPr>
          <p:spPr>
            <a:xfrm>
              <a:off x="4246562" y="5722478"/>
              <a:ext cx="84138" cy="10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493" fill="norm" stroke="1" extrusionOk="0">
                  <a:moveTo>
                    <a:pt x="5136" y="0"/>
                  </a:moveTo>
                  <a:cubicBezTo>
                    <a:pt x="3556" y="4950"/>
                    <a:pt x="1975" y="9900"/>
                    <a:pt x="921" y="13500"/>
                  </a:cubicBezTo>
                  <a:cubicBezTo>
                    <a:pt x="-132" y="17100"/>
                    <a:pt x="-659" y="19350"/>
                    <a:pt x="1448" y="20475"/>
                  </a:cubicBezTo>
                  <a:cubicBezTo>
                    <a:pt x="3556" y="21600"/>
                    <a:pt x="8297" y="21600"/>
                    <a:pt x="11985" y="21375"/>
                  </a:cubicBezTo>
                  <a:cubicBezTo>
                    <a:pt x="15673" y="21150"/>
                    <a:pt x="18307" y="20700"/>
                    <a:pt x="20941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1" name="Line"/>
            <p:cNvSpPr/>
            <p:nvPr/>
          </p:nvSpPr>
          <p:spPr>
            <a:xfrm>
              <a:off x="4365335" y="5751551"/>
              <a:ext cx="89279" cy="10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282" fill="norm" stroke="1" extrusionOk="0">
                  <a:moveTo>
                    <a:pt x="17004" y="1842"/>
                  </a:moveTo>
                  <a:cubicBezTo>
                    <a:pt x="14549" y="1410"/>
                    <a:pt x="12095" y="978"/>
                    <a:pt x="9640" y="546"/>
                  </a:cubicBezTo>
                  <a:cubicBezTo>
                    <a:pt x="7186" y="114"/>
                    <a:pt x="4731" y="-318"/>
                    <a:pt x="2767" y="330"/>
                  </a:cubicBezTo>
                  <a:cubicBezTo>
                    <a:pt x="804" y="978"/>
                    <a:pt x="-669" y="2706"/>
                    <a:pt x="313" y="4218"/>
                  </a:cubicBezTo>
                  <a:cubicBezTo>
                    <a:pt x="1295" y="5730"/>
                    <a:pt x="4731" y="7026"/>
                    <a:pt x="7676" y="8106"/>
                  </a:cubicBezTo>
                  <a:cubicBezTo>
                    <a:pt x="10622" y="9186"/>
                    <a:pt x="13076" y="10050"/>
                    <a:pt x="15531" y="11346"/>
                  </a:cubicBezTo>
                  <a:cubicBezTo>
                    <a:pt x="17986" y="12642"/>
                    <a:pt x="20440" y="14370"/>
                    <a:pt x="20686" y="15882"/>
                  </a:cubicBezTo>
                  <a:cubicBezTo>
                    <a:pt x="20931" y="17394"/>
                    <a:pt x="18967" y="18690"/>
                    <a:pt x="15531" y="19554"/>
                  </a:cubicBezTo>
                  <a:cubicBezTo>
                    <a:pt x="12095" y="20418"/>
                    <a:pt x="7186" y="20850"/>
                    <a:pt x="2276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2" name="Line"/>
            <p:cNvSpPr/>
            <p:nvPr/>
          </p:nvSpPr>
          <p:spPr>
            <a:xfrm>
              <a:off x="4815013" y="5220362"/>
              <a:ext cx="207837" cy="273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70" fill="norm" stroke="1" extrusionOk="0">
                  <a:moveTo>
                    <a:pt x="18150" y="12996"/>
                  </a:moveTo>
                  <a:cubicBezTo>
                    <a:pt x="15096" y="12165"/>
                    <a:pt x="12041" y="11335"/>
                    <a:pt x="10078" y="10587"/>
                  </a:cubicBezTo>
                  <a:cubicBezTo>
                    <a:pt x="8114" y="9839"/>
                    <a:pt x="7241" y="9175"/>
                    <a:pt x="7132" y="7679"/>
                  </a:cubicBezTo>
                  <a:cubicBezTo>
                    <a:pt x="7023" y="6184"/>
                    <a:pt x="7678" y="3858"/>
                    <a:pt x="8768" y="2362"/>
                  </a:cubicBezTo>
                  <a:cubicBezTo>
                    <a:pt x="9859" y="867"/>
                    <a:pt x="11387" y="202"/>
                    <a:pt x="12696" y="36"/>
                  </a:cubicBezTo>
                  <a:cubicBezTo>
                    <a:pt x="14005" y="-130"/>
                    <a:pt x="15096" y="202"/>
                    <a:pt x="14005" y="2445"/>
                  </a:cubicBezTo>
                  <a:cubicBezTo>
                    <a:pt x="12914" y="4688"/>
                    <a:pt x="9641" y="8842"/>
                    <a:pt x="7132" y="11584"/>
                  </a:cubicBezTo>
                  <a:cubicBezTo>
                    <a:pt x="4623" y="14325"/>
                    <a:pt x="2878" y="15655"/>
                    <a:pt x="1678" y="16818"/>
                  </a:cubicBezTo>
                  <a:cubicBezTo>
                    <a:pt x="478" y="17981"/>
                    <a:pt x="-177" y="18978"/>
                    <a:pt x="41" y="19642"/>
                  </a:cubicBezTo>
                  <a:cubicBezTo>
                    <a:pt x="259" y="20307"/>
                    <a:pt x="1350" y="20639"/>
                    <a:pt x="5059" y="20888"/>
                  </a:cubicBezTo>
                  <a:cubicBezTo>
                    <a:pt x="8768" y="21138"/>
                    <a:pt x="15096" y="21304"/>
                    <a:pt x="21423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3" name="Line"/>
            <p:cNvSpPr/>
            <p:nvPr/>
          </p:nvSpPr>
          <p:spPr>
            <a:xfrm>
              <a:off x="5324210" y="5167826"/>
              <a:ext cx="116186" cy="44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21" fill="norm" stroke="1" extrusionOk="0">
                  <a:moveTo>
                    <a:pt x="1784" y="13904"/>
                  </a:moveTo>
                  <a:cubicBezTo>
                    <a:pt x="1012" y="17704"/>
                    <a:pt x="241" y="21504"/>
                    <a:pt x="48" y="21204"/>
                  </a:cubicBezTo>
                  <a:cubicBezTo>
                    <a:pt x="-145" y="20904"/>
                    <a:pt x="241" y="16504"/>
                    <a:pt x="1205" y="12504"/>
                  </a:cubicBezTo>
                  <a:cubicBezTo>
                    <a:pt x="2169" y="8504"/>
                    <a:pt x="3712" y="4904"/>
                    <a:pt x="4869" y="2854"/>
                  </a:cubicBezTo>
                  <a:cubicBezTo>
                    <a:pt x="6026" y="804"/>
                    <a:pt x="6798" y="304"/>
                    <a:pt x="8148" y="104"/>
                  </a:cubicBezTo>
                  <a:cubicBezTo>
                    <a:pt x="9498" y="-96"/>
                    <a:pt x="11426" y="4"/>
                    <a:pt x="12776" y="304"/>
                  </a:cubicBezTo>
                  <a:cubicBezTo>
                    <a:pt x="14126" y="604"/>
                    <a:pt x="14898" y="1104"/>
                    <a:pt x="14705" y="1854"/>
                  </a:cubicBezTo>
                  <a:cubicBezTo>
                    <a:pt x="14512" y="2604"/>
                    <a:pt x="13355" y="3604"/>
                    <a:pt x="12005" y="4304"/>
                  </a:cubicBezTo>
                  <a:cubicBezTo>
                    <a:pt x="10655" y="5004"/>
                    <a:pt x="9112" y="5404"/>
                    <a:pt x="9305" y="5754"/>
                  </a:cubicBezTo>
                  <a:cubicBezTo>
                    <a:pt x="9498" y="6104"/>
                    <a:pt x="11426" y="6404"/>
                    <a:pt x="13741" y="7004"/>
                  </a:cubicBezTo>
                  <a:cubicBezTo>
                    <a:pt x="16055" y="7604"/>
                    <a:pt x="18755" y="8504"/>
                    <a:pt x="20105" y="9204"/>
                  </a:cubicBezTo>
                  <a:cubicBezTo>
                    <a:pt x="21455" y="9904"/>
                    <a:pt x="21455" y="10404"/>
                    <a:pt x="20491" y="10754"/>
                  </a:cubicBezTo>
                  <a:cubicBezTo>
                    <a:pt x="19526" y="11104"/>
                    <a:pt x="17598" y="11304"/>
                    <a:pt x="15669" y="11504"/>
                  </a:cubicBezTo>
                  <a:cubicBezTo>
                    <a:pt x="13741" y="11704"/>
                    <a:pt x="11812" y="11904"/>
                    <a:pt x="10269" y="11804"/>
                  </a:cubicBezTo>
                  <a:cubicBezTo>
                    <a:pt x="8726" y="11704"/>
                    <a:pt x="7569" y="11304"/>
                    <a:pt x="6412" y="10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4" name="Line"/>
            <p:cNvSpPr/>
            <p:nvPr/>
          </p:nvSpPr>
          <p:spPr>
            <a:xfrm>
              <a:off x="5435600" y="5449428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5" name="Line"/>
            <p:cNvSpPr/>
            <p:nvPr/>
          </p:nvSpPr>
          <p:spPr>
            <a:xfrm>
              <a:off x="5251449" y="5020525"/>
              <a:ext cx="120651" cy="4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68" fill="norm" stroke="1" extrusionOk="0">
                  <a:moveTo>
                    <a:pt x="0" y="1468"/>
                  </a:moveTo>
                  <a:cubicBezTo>
                    <a:pt x="0" y="5968"/>
                    <a:pt x="0" y="10468"/>
                    <a:pt x="1326" y="9568"/>
                  </a:cubicBezTo>
                  <a:cubicBezTo>
                    <a:pt x="2653" y="8668"/>
                    <a:pt x="5305" y="2368"/>
                    <a:pt x="7579" y="568"/>
                  </a:cubicBezTo>
                  <a:cubicBezTo>
                    <a:pt x="9853" y="-1232"/>
                    <a:pt x="11747" y="1468"/>
                    <a:pt x="14021" y="5518"/>
                  </a:cubicBezTo>
                  <a:cubicBezTo>
                    <a:pt x="16295" y="9568"/>
                    <a:pt x="18947" y="14968"/>
                    <a:pt x="21600" y="20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6" name="Line"/>
            <p:cNvSpPr/>
            <p:nvPr/>
          </p:nvSpPr>
          <p:spPr>
            <a:xfrm>
              <a:off x="5417461" y="5618434"/>
              <a:ext cx="49890" cy="7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723" fill="norm" stroke="1" extrusionOk="0">
                  <a:moveTo>
                    <a:pt x="21212" y="675"/>
                  </a:moveTo>
                  <a:cubicBezTo>
                    <a:pt x="16712" y="91"/>
                    <a:pt x="12212" y="-493"/>
                    <a:pt x="8612" y="675"/>
                  </a:cubicBezTo>
                  <a:cubicBezTo>
                    <a:pt x="5012" y="1842"/>
                    <a:pt x="2312" y="4761"/>
                    <a:pt x="962" y="7680"/>
                  </a:cubicBezTo>
                  <a:cubicBezTo>
                    <a:pt x="-388" y="10599"/>
                    <a:pt x="-388" y="13518"/>
                    <a:pt x="1412" y="15853"/>
                  </a:cubicBezTo>
                  <a:cubicBezTo>
                    <a:pt x="3212" y="18188"/>
                    <a:pt x="6812" y="19939"/>
                    <a:pt x="10862" y="20523"/>
                  </a:cubicBezTo>
                  <a:cubicBezTo>
                    <a:pt x="14912" y="21107"/>
                    <a:pt x="19412" y="20523"/>
                    <a:pt x="20312" y="17312"/>
                  </a:cubicBezTo>
                  <a:cubicBezTo>
                    <a:pt x="21212" y="14102"/>
                    <a:pt x="18512" y="8264"/>
                    <a:pt x="15812" y="2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7" name="Line"/>
            <p:cNvSpPr/>
            <p:nvPr/>
          </p:nvSpPr>
          <p:spPr>
            <a:xfrm>
              <a:off x="5526193" y="5589128"/>
              <a:ext cx="68157" cy="12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88" fill="norm" stroke="1" extrusionOk="0">
                  <a:moveTo>
                    <a:pt x="3403" y="0"/>
                  </a:moveTo>
                  <a:cubicBezTo>
                    <a:pt x="3403" y="2160"/>
                    <a:pt x="3403" y="4320"/>
                    <a:pt x="2421" y="7920"/>
                  </a:cubicBezTo>
                  <a:cubicBezTo>
                    <a:pt x="1440" y="11520"/>
                    <a:pt x="-524" y="16560"/>
                    <a:pt x="131" y="19080"/>
                  </a:cubicBezTo>
                  <a:cubicBezTo>
                    <a:pt x="785" y="21600"/>
                    <a:pt x="4058" y="21600"/>
                    <a:pt x="7985" y="21420"/>
                  </a:cubicBezTo>
                  <a:cubicBezTo>
                    <a:pt x="11912" y="21240"/>
                    <a:pt x="16494" y="20880"/>
                    <a:pt x="21076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8" name="Line"/>
            <p:cNvSpPr/>
            <p:nvPr/>
          </p:nvSpPr>
          <p:spPr>
            <a:xfrm>
              <a:off x="5632450" y="5604744"/>
              <a:ext cx="69850" cy="14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1468"/>
                  </a:moveTo>
                  <a:cubicBezTo>
                    <a:pt x="17673" y="833"/>
                    <a:pt x="13745" y="198"/>
                    <a:pt x="10145" y="39"/>
                  </a:cubicBezTo>
                  <a:cubicBezTo>
                    <a:pt x="6545" y="-120"/>
                    <a:pt x="3273" y="198"/>
                    <a:pt x="1636" y="1151"/>
                  </a:cubicBezTo>
                  <a:cubicBezTo>
                    <a:pt x="0" y="2104"/>
                    <a:pt x="0" y="3692"/>
                    <a:pt x="1309" y="4962"/>
                  </a:cubicBezTo>
                  <a:cubicBezTo>
                    <a:pt x="2618" y="6233"/>
                    <a:pt x="5236" y="7186"/>
                    <a:pt x="7855" y="8139"/>
                  </a:cubicBezTo>
                  <a:cubicBezTo>
                    <a:pt x="10473" y="9092"/>
                    <a:pt x="13091" y="10045"/>
                    <a:pt x="15382" y="11156"/>
                  </a:cubicBezTo>
                  <a:cubicBezTo>
                    <a:pt x="17673" y="12268"/>
                    <a:pt x="19636" y="13539"/>
                    <a:pt x="17018" y="15286"/>
                  </a:cubicBezTo>
                  <a:cubicBezTo>
                    <a:pt x="14400" y="17033"/>
                    <a:pt x="7200" y="19256"/>
                    <a:pt x="0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9" name="Line"/>
            <p:cNvSpPr/>
            <p:nvPr/>
          </p:nvSpPr>
          <p:spPr>
            <a:xfrm>
              <a:off x="6338093" y="5189078"/>
              <a:ext cx="157010" cy="33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53" fill="norm" stroke="1" extrusionOk="0">
                  <a:moveTo>
                    <a:pt x="11124" y="0"/>
                  </a:moveTo>
                  <a:cubicBezTo>
                    <a:pt x="8244" y="1630"/>
                    <a:pt x="5364" y="3260"/>
                    <a:pt x="3492" y="5774"/>
                  </a:cubicBezTo>
                  <a:cubicBezTo>
                    <a:pt x="1620" y="8287"/>
                    <a:pt x="756" y="11683"/>
                    <a:pt x="324" y="14060"/>
                  </a:cubicBezTo>
                  <a:cubicBezTo>
                    <a:pt x="-108" y="16438"/>
                    <a:pt x="-108" y="17796"/>
                    <a:pt x="324" y="18747"/>
                  </a:cubicBezTo>
                  <a:cubicBezTo>
                    <a:pt x="756" y="19698"/>
                    <a:pt x="1620" y="20242"/>
                    <a:pt x="2772" y="20513"/>
                  </a:cubicBezTo>
                  <a:cubicBezTo>
                    <a:pt x="3924" y="20785"/>
                    <a:pt x="5364" y="20785"/>
                    <a:pt x="7092" y="20513"/>
                  </a:cubicBezTo>
                  <a:cubicBezTo>
                    <a:pt x="8820" y="20242"/>
                    <a:pt x="10836" y="19698"/>
                    <a:pt x="12276" y="19155"/>
                  </a:cubicBezTo>
                  <a:cubicBezTo>
                    <a:pt x="13716" y="18611"/>
                    <a:pt x="14580" y="18068"/>
                    <a:pt x="14436" y="18000"/>
                  </a:cubicBezTo>
                  <a:cubicBezTo>
                    <a:pt x="14292" y="17932"/>
                    <a:pt x="13140" y="18340"/>
                    <a:pt x="12276" y="18883"/>
                  </a:cubicBezTo>
                  <a:cubicBezTo>
                    <a:pt x="11412" y="19426"/>
                    <a:pt x="10836" y="20106"/>
                    <a:pt x="11268" y="20581"/>
                  </a:cubicBezTo>
                  <a:cubicBezTo>
                    <a:pt x="11700" y="21057"/>
                    <a:pt x="13140" y="21328"/>
                    <a:pt x="14580" y="21464"/>
                  </a:cubicBezTo>
                  <a:cubicBezTo>
                    <a:pt x="16020" y="21600"/>
                    <a:pt x="17460" y="21600"/>
                    <a:pt x="18756" y="21328"/>
                  </a:cubicBezTo>
                  <a:cubicBezTo>
                    <a:pt x="20052" y="21057"/>
                    <a:pt x="21204" y="20513"/>
                    <a:pt x="21348" y="19902"/>
                  </a:cubicBezTo>
                  <a:cubicBezTo>
                    <a:pt x="21492" y="19291"/>
                    <a:pt x="20628" y="18611"/>
                    <a:pt x="17604" y="17525"/>
                  </a:cubicBezTo>
                  <a:cubicBezTo>
                    <a:pt x="14580" y="16438"/>
                    <a:pt x="9396" y="14943"/>
                    <a:pt x="4212" y="13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0" name="Line"/>
            <p:cNvSpPr/>
            <p:nvPr/>
          </p:nvSpPr>
          <p:spPr>
            <a:xfrm>
              <a:off x="6249398" y="5341478"/>
              <a:ext cx="26570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2490" y="21600"/>
                  </a:moveTo>
                  <a:cubicBezTo>
                    <a:pt x="1290" y="21600"/>
                    <a:pt x="90" y="21600"/>
                    <a:pt x="5" y="20571"/>
                  </a:cubicBezTo>
                  <a:cubicBezTo>
                    <a:pt x="-81" y="19543"/>
                    <a:pt x="948" y="17486"/>
                    <a:pt x="4719" y="13886"/>
                  </a:cubicBezTo>
                  <a:cubicBezTo>
                    <a:pt x="8490" y="10286"/>
                    <a:pt x="15005" y="5143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1" name="Line"/>
            <p:cNvSpPr/>
            <p:nvPr/>
          </p:nvSpPr>
          <p:spPr>
            <a:xfrm>
              <a:off x="6899030" y="5370334"/>
              <a:ext cx="153704" cy="49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95" fill="norm" stroke="1" extrusionOk="0">
                  <a:moveTo>
                    <a:pt x="2253" y="8988"/>
                  </a:moveTo>
                  <a:cubicBezTo>
                    <a:pt x="1957" y="11573"/>
                    <a:pt x="1661" y="14157"/>
                    <a:pt x="1513" y="15911"/>
                  </a:cubicBezTo>
                  <a:cubicBezTo>
                    <a:pt x="1365" y="17665"/>
                    <a:pt x="1365" y="18588"/>
                    <a:pt x="1365" y="19465"/>
                  </a:cubicBezTo>
                  <a:cubicBezTo>
                    <a:pt x="1365" y="20342"/>
                    <a:pt x="1365" y="21173"/>
                    <a:pt x="1070" y="21357"/>
                  </a:cubicBezTo>
                  <a:cubicBezTo>
                    <a:pt x="774" y="21542"/>
                    <a:pt x="182" y="21080"/>
                    <a:pt x="34" y="19188"/>
                  </a:cubicBezTo>
                  <a:cubicBezTo>
                    <a:pt x="-114" y="17296"/>
                    <a:pt x="182" y="13973"/>
                    <a:pt x="1661" y="10880"/>
                  </a:cubicBezTo>
                  <a:cubicBezTo>
                    <a:pt x="3141" y="7788"/>
                    <a:pt x="5804" y="4927"/>
                    <a:pt x="7579" y="3265"/>
                  </a:cubicBezTo>
                  <a:cubicBezTo>
                    <a:pt x="9354" y="1604"/>
                    <a:pt x="10242" y="1142"/>
                    <a:pt x="11278" y="773"/>
                  </a:cubicBezTo>
                  <a:cubicBezTo>
                    <a:pt x="12313" y="404"/>
                    <a:pt x="13497" y="127"/>
                    <a:pt x="14828" y="34"/>
                  </a:cubicBezTo>
                  <a:cubicBezTo>
                    <a:pt x="16160" y="-58"/>
                    <a:pt x="17639" y="34"/>
                    <a:pt x="18971" y="357"/>
                  </a:cubicBezTo>
                  <a:cubicBezTo>
                    <a:pt x="20302" y="680"/>
                    <a:pt x="21486" y="1234"/>
                    <a:pt x="21486" y="2111"/>
                  </a:cubicBezTo>
                  <a:cubicBezTo>
                    <a:pt x="21486" y="2988"/>
                    <a:pt x="20302" y="4188"/>
                    <a:pt x="17048" y="5204"/>
                  </a:cubicBezTo>
                  <a:cubicBezTo>
                    <a:pt x="13793" y="6219"/>
                    <a:pt x="8467" y="7050"/>
                    <a:pt x="3141" y="7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2" name="Line"/>
            <p:cNvSpPr/>
            <p:nvPr/>
          </p:nvSpPr>
          <p:spPr>
            <a:xfrm>
              <a:off x="7048500" y="5374930"/>
              <a:ext cx="152400" cy="14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0" y="3359"/>
                  </a:moveTo>
                  <a:cubicBezTo>
                    <a:pt x="2100" y="2159"/>
                    <a:pt x="4200" y="959"/>
                    <a:pt x="6000" y="359"/>
                  </a:cubicBezTo>
                  <a:cubicBezTo>
                    <a:pt x="7800" y="-241"/>
                    <a:pt x="9300" y="-241"/>
                    <a:pt x="10500" y="1559"/>
                  </a:cubicBezTo>
                  <a:cubicBezTo>
                    <a:pt x="11700" y="3359"/>
                    <a:pt x="12600" y="6959"/>
                    <a:pt x="12600" y="10259"/>
                  </a:cubicBezTo>
                  <a:cubicBezTo>
                    <a:pt x="12600" y="13559"/>
                    <a:pt x="11700" y="16559"/>
                    <a:pt x="10050" y="18509"/>
                  </a:cubicBezTo>
                  <a:cubicBezTo>
                    <a:pt x="8400" y="20459"/>
                    <a:pt x="6000" y="21359"/>
                    <a:pt x="4800" y="20759"/>
                  </a:cubicBezTo>
                  <a:cubicBezTo>
                    <a:pt x="3600" y="20159"/>
                    <a:pt x="3600" y="18059"/>
                    <a:pt x="6600" y="14609"/>
                  </a:cubicBezTo>
                  <a:cubicBezTo>
                    <a:pt x="9600" y="11159"/>
                    <a:pt x="15600" y="6359"/>
                    <a:pt x="21600" y="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3" name="Line"/>
            <p:cNvSpPr/>
            <p:nvPr/>
          </p:nvSpPr>
          <p:spPr>
            <a:xfrm>
              <a:off x="7210855" y="5400183"/>
              <a:ext cx="212296" cy="13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14" fill="norm" stroke="1" extrusionOk="0">
                  <a:moveTo>
                    <a:pt x="2180" y="3687"/>
                  </a:moveTo>
                  <a:cubicBezTo>
                    <a:pt x="1757" y="5324"/>
                    <a:pt x="1333" y="6960"/>
                    <a:pt x="1651" y="7615"/>
                  </a:cubicBezTo>
                  <a:cubicBezTo>
                    <a:pt x="1968" y="8269"/>
                    <a:pt x="3027" y="7942"/>
                    <a:pt x="3980" y="7287"/>
                  </a:cubicBezTo>
                  <a:cubicBezTo>
                    <a:pt x="4933" y="6633"/>
                    <a:pt x="5780" y="5651"/>
                    <a:pt x="6310" y="4342"/>
                  </a:cubicBezTo>
                  <a:cubicBezTo>
                    <a:pt x="6839" y="3033"/>
                    <a:pt x="7051" y="1396"/>
                    <a:pt x="6627" y="578"/>
                  </a:cubicBezTo>
                  <a:cubicBezTo>
                    <a:pt x="6204" y="-240"/>
                    <a:pt x="5145" y="-240"/>
                    <a:pt x="3768" y="905"/>
                  </a:cubicBezTo>
                  <a:cubicBezTo>
                    <a:pt x="2392" y="2051"/>
                    <a:pt x="698" y="4342"/>
                    <a:pt x="168" y="7451"/>
                  </a:cubicBezTo>
                  <a:cubicBezTo>
                    <a:pt x="-361" y="10560"/>
                    <a:pt x="274" y="14487"/>
                    <a:pt x="3239" y="17105"/>
                  </a:cubicBezTo>
                  <a:cubicBezTo>
                    <a:pt x="6204" y="19724"/>
                    <a:pt x="11498" y="21033"/>
                    <a:pt x="14886" y="21196"/>
                  </a:cubicBezTo>
                  <a:cubicBezTo>
                    <a:pt x="18274" y="21360"/>
                    <a:pt x="19757" y="20378"/>
                    <a:pt x="21239" y="19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4" name="Line"/>
            <p:cNvSpPr/>
            <p:nvPr/>
          </p:nvSpPr>
          <p:spPr>
            <a:xfrm>
              <a:off x="7319297" y="5220558"/>
              <a:ext cx="154654" cy="33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45" fill="norm" stroke="1" extrusionOk="0">
                  <a:moveTo>
                    <a:pt x="16949" y="13617"/>
                  </a:moveTo>
                  <a:cubicBezTo>
                    <a:pt x="12570" y="14551"/>
                    <a:pt x="8192" y="15484"/>
                    <a:pt x="5419" y="16351"/>
                  </a:cubicBezTo>
                  <a:cubicBezTo>
                    <a:pt x="2646" y="17217"/>
                    <a:pt x="1478" y="18017"/>
                    <a:pt x="749" y="18817"/>
                  </a:cubicBezTo>
                  <a:cubicBezTo>
                    <a:pt x="19" y="19617"/>
                    <a:pt x="-273" y="20417"/>
                    <a:pt x="311" y="20884"/>
                  </a:cubicBezTo>
                  <a:cubicBezTo>
                    <a:pt x="895" y="21351"/>
                    <a:pt x="2354" y="21484"/>
                    <a:pt x="4981" y="20551"/>
                  </a:cubicBezTo>
                  <a:cubicBezTo>
                    <a:pt x="7608" y="19617"/>
                    <a:pt x="11403" y="17617"/>
                    <a:pt x="14322" y="14751"/>
                  </a:cubicBezTo>
                  <a:cubicBezTo>
                    <a:pt x="17241" y="11884"/>
                    <a:pt x="19284" y="8151"/>
                    <a:pt x="20305" y="5751"/>
                  </a:cubicBezTo>
                  <a:cubicBezTo>
                    <a:pt x="21327" y="3351"/>
                    <a:pt x="21327" y="2284"/>
                    <a:pt x="21327" y="1417"/>
                  </a:cubicBezTo>
                  <a:cubicBezTo>
                    <a:pt x="21327" y="551"/>
                    <a:pt x="21327" y="-116"/>
                    <a:pt x="20889" y="17"/>
                  </a:cubicBezTo>
                  <a:cubicBezTo>
                    <a:pt x="20451" y="151"/>
                    <a:pt x="19576" y="1084"/>
                    <a:pt x="18992" y="3551"/>
                  </a:cubicBezTo>
                  <a:cubicBezTo>
                    <a:pt x="18408" y="6017"/>
                    <a:pt x="18116" y="10017"/>
                    <a:pt x="17970" y="12751"/>
                  </a:cubicBezTo>
                  <a:cubicBezTo>
                    <a:pt x="17824" y="15484"/>
                    <a:pt x="17824" y="16951"/>
                    <a:pt x="17824" y="18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5" name="Line"/>
            <p:cNvSpPr/>
            <p:nvPr/>
          </p:nvSpPr>
          <p:spPr>
            <a:xfrm>
              <a:off x="7513139" y="5309728"/>
              <a:ext cx="37012" cy="17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82" fill="norm" stroke="1" extrusionOk="0">
                  <a:moveTo>
                    <a:pt x="10182" y="15247"/>
                  </a:moveTo>
                  <a:cubicBezTo>
                    <a:pt x="10182" y="16518"/>
                    <a:pt x="10182" y="17788"/>
                    <a:pt x="8382" y="19059"/>
                  </a:cubicBezTo>
                  <a:cubicBezTo>
                    <a:pt x="6582" y="20329"/>
                    <a:pt x="2982" y="21600"/>
                    <a:pt x="1182" y="21473"/>
                  </a:cubicBezTo>
                  <a:cubicBezTo>
                    <a:pt x="-618" y="21346"/>
                    <a:pt x="-618" y="19821"/>
                    <a:pt x="2982" y="16009"/>
                  </a:cubicBezTo>
                  <a:cubicBezTo>
                    <a:pt x="6582" y="12198"/>
                    <a:pt x="13782" y="6099"/>
                    <a:pt x="209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6" name="Line"/>
            <p:cNvSpPr/>
            <p:nvPr/>
          </p:nvSpPr>
          <p:spPr>
            <a:xfrm>
              <a:off x="7583781" y="5345513"/>
              <a:ext cx="112420" cy="16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46" fill="norm" stroke="1" extrusionOk="0">
                  <a:moveTo>
                    <a:pt x="18502" y="2832"/>
                  </a:moveTo>
                  <a:cubicBezTo>
                    <a:pt x="17323" y="1710"/>
                    <a:pt x="16145" y="588"/>
                    <a:pt x="14574" y="167"/>
                  </a:cubicBezTo>
                  <a:cubicBezTo>
                    <a:pt x="13003" y="-254"/>
                    <a:pt x="11040" y="27"/>
                    <a:pt x="8291" y="2130"/>
                  </a:cubicBezTo>
                  <a:cubicBezTo>
                    <a:pt x="5542" y="4234"/>
                    <a:pt x="2007" y="8162"/>
                    <a:pt x="633" y="11668"/>
                  </a:cubicBezTo>
                  <a:cubicBezTo>
                    <a:pt x="-742" y="15175"/>
                    <a:pt x="43" y="18260"/>
                    <a:pt x="3774" y="19803"/>
                  </a:cubicBezTo>
                  <a:cubicBezTo>
                    <a:pt x="7505" y="21346"/>
                    <a:pt x="14182" y="21346"/>
                    <a:pt x="20858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7" name="Line"/>
            <p:cNvSpPr/>
            <p:nvPr/>
          </p:nvSpPr>
          <p:spPr>
            <a:xfrm>
              <a:off x="7763933" y="5201778"/>
              <a:ext cx="9101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70" y="3040"/>
                    <a:pt x="8540" y="6080"/>
                    <a:pt x="4772" y="9040"/>
                  </a:cubicBezTo>
                  <a:cubicBezTo>
                    <a:pt x="1005" y="12000"/>
                    <a:pt x="0" y="14880"/>
                    <a:pt x="0" y="16720"/>
                  </a:cubicBezTo>
                  <a:cubicBezTo>
                    <a:pt x="0" y="18560"/>
                    <a:pt x="1005" y="19360"/>
                    <a:pt x="4521" y="20000"/>
                  </a:cubicBezTo>
                  <a:cubicBezTo>
                    <a:pt x="8037" y="20640"/>
                    <a:pt x="14065" y="21120"/>
                    <a:pt x="200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8" name="Line"/>
            <p:cNvSpPr/>
            <p:nvPr/>
          </p:nvSpPr>
          <p:spPr>
            <a:xfrm>
              <a:off x="7747000" y="5379578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9" name="Line"/>
            <p:cNvSpPr/>
            <p:nvPr/>
          </p:nvSpPr>
          <p:spPr>
            <a:xfrm>
              <a:off x="8021066" y="2973871"/>
              <a:ext cx="659384" cy="61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0974" fill="norm" stroke="1" extrusionOk="0">
                  <a:moveTo>
                    <a:pt x="1421" y="16960"/>
                  </a:moveTo>
                  <a:cubicBezTo>
                    <a:pt x="729" y="18400"/>
                    <a:pt x="36" y="19840"/>
                    <a:pt x="2" y="20560"/>
                  </a:cubicBezTo>
                  <a:cubicBezTo>
                    <a:pt x="-33" y="21280"/>
                    <a:pt x="590" y="21280"/>
                    <a:pt x="2113" y="18760"/>
                  </a:cubicBezTo>
                  <a:cubicBezTo>
                    <a:pt x="3636" y="16240"/>
                    <a:pt x="6059" y="11200"/>
                    <a:pt x="8552" y="7240"/>
                  </a:cubicBezTo>
                  <a:cubicBezTo>
                    <a:pt x="11044" y="3280"/>
                    <a:pt x="13605" y="400"/>
                    <a:pt x="15786" y="40"/>
                  </a:cubicBezTo>
                  <a:cubicBezTo>
                    <a:pt x="17967" y="-320"/>
                    <a:pt x="19767" y="1840"/>
                    <a:pt x="21567" y="4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0" name="Line"/>
            <p:cNvSpPr/>
            <p:nvPr/>
          </p:nvSpPr>
          <p:spPr>
            <a:xfrm>
              <a:off x="8080322" y="3058835"/>
              <a:ext cx="638228" cy="6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120" fill="norm" stroke="1" extrusionOk="0">
                  <a:moveTo>
                    <a:pt x="3542" y="19180"/>
                  </a:moveTo>
                  <a:cubicBezTo>
                    <a:pt x="2755" y="19855"/>
                    <a:pt x="1969" y="20530"/>
                    <a:pt x="1289" y="20868"/>
                  </a:cubicBezTo>
                  <a:cubicBezTo>
                    <a:pt x="610" y="21205"/>
                    <a:pt x="38" y="21205"/>
                    <a:pt x="2" y="20868"/>
                  </a:cubicBezTo>
                  <a:cubicBezTo>
                    <a:pt x="-34" y="20530"/>
                    <a:pt x="467" y="19855"/>
                    <a:pt x="2004" y="17155"/>
                  </a:cubicBezTo>
                  <a:cubicBezTo>
                    <a:pt x="3542" y="14455"/>
                    <a:pt x="6117" y="9730"/>
                    <a:pt x="8942" y="6355"/>
                  </a:cubicBezTo>
                  <a:cubicBezTo>
                    <a:pt x="11767" y="2980"/>
                    <a:pt x="14843" y="955"/>
                    <a:pt x="16989" y="280"/>
                  </a:cubicBezTo>
                  <a:cubicBezTo>
                    <a:pt x="19134" y="-395"/>
                    <a:pt x="20350" y="280"/>
                    <a:pt x="21566" y="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1" name="Line"/>
            <p:cNvSpPr/>
            <p:nvPr/>
          </p:nvSpPr>
          <p:spPr>
            <a:xfrm>
              <a:off x="9601200" y="3087228"/>
              <a:ext cx="76785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0" y="21600"/>
                  </a:moveTo>
                  <a:cubicBezTo>
                    <a:pt x="1958" y="19200"/>
                    <a:pt x="3916" y="16800"/>
                    <a:pt x="6023" y="13200"/>
                  </a:cubicBezTo>
                  <a:cubicBezTo>
                    <a:pt x="8130" y="9600"/>
                    <a:pt x="10385" y="4800"/>
                    <a:pt x="12610" y="2400"/>
                  </a:cubicBezTo>
                  <a:cubicBezTo>
                    <a:pt x="14835" y="0"/>
                    <a:pt x="17031" y="0"/>
                    <a:pt x="18425" y="0"/>
                  </a:cubicBezTo>
                  <a:cubicBezTo>
                    <a:pt x="19820" y="0"/>
                    <a:pt x="20413" y="0"/>
                    <a:pt x="20858" y="600"/>
                  </a:cubicBezTo>
                  <a:cubicBezTo>
                    <a:pt x="21303" y="1200"/>
                    <a:pt x="21600" y="2400"/>
                    <a:pt x="21511" y="4200"/>
                  </a:cubicBezTo>
                  <a:cubicBezTo>
                    <a:pt x="21422" y="6000"/>
                    <a:pt x="20947" y="8400"/>
                    <a:pt x="20473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2" name="Line"/>
            <p:cNvSpPr/>
            <p:nvPr/>
          </p:nvSpPr>
          <p:spPr>
            <a:xfrm>
              <a:off x="9587395" y="3112628"/>
              <a:ext cx="87105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4746" y="0"/>
                  </a:moveTo>
                  <a:cubicBezTo>
                    <a:pt x="3488" y="2880"/>
                    <a:pt x="2229" y="5760"/>
                    <a:pt x="1364" y="8640"/>
                  </a:cubicBezTo>
                  <a:cubicBezTo>
                    <a:pt x="499" y="11520"/>
                    <a:pt x="27" y="14400"/>
                    <a:pt x="1" y="15840"/>
                  </a:cubicBezTo>
                  <a:cubicBezTo>
                    <a:pt x="-25" y="17280"/>
                    <a:pt x="394" y="17280"/>
                    <a:pt x="1705" y="15840"/>
                  </a:cubicBezTo>
                  <a:cubicBezTo>
                    <a:pt x="3016" y="14400"/>
                    <a:pt x="5218" y="11520"/>
                    <a:pt x="7498" y="8640"/>
                  </a:cubicBezTo>
                  <a:cubicBezTo>
                    <a:pt x="9779" y="5760"/>
                    <a:pt x="12138" y="2880"/>
                    <a:pt x="14497" y="5040"/>
                  </a:cubicBezTo>
                  <a:cubicBezTo>
                    <a:pt x="16857" y="7200"/>
                    <a:pt x="19216" y="14400"/>
                    <a:pt x="215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3" name="Line"/>
            <p:cNvSpPr/>
            <p:nvPr/>
          </p:nvSpPr>
          <p:spPr>
            <a:xfrm>
              <a:off x="8197850" y="3114356"/>
              <a:ext cx="203200" cy="3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5617"/>
                  </a:moveTo>
                  <a:cubicBezTo>
                    <a:pt x="3150" y="14722"/>
                    <a:pt x="6300" y="13827"/>
                    <a:pt x="9225" y="12166"/>
                  </a:cubicBezTo>
                  <a:cubicBezTo>
                    <a:pt x="12150" y="10504"/>
                    <a:pt x="14850" y="8076"/>
                    <a:pt x="16312" y="6159"/>
                  </a:cubicBezTo>
                  <a:cubicBezTo>
                    <a:pt x="17775" y="4242"/>
                    <a:pt x="18000" y="2836"/>
                    <a:pt x="18113" y="1813"/>
                  </a:cubicBezTo>
                  <a:cubicBezTo>
                    <a:pt x="18225" y="791"/>
                    <a:pt x="18225" y="152"/>
                    <a:pt x="17662" y="24"/>
                  </a:cubicBezTo>
                  <a:cubicBezTo>
                    <a:pt x="17100" y="-104"/>
                    <a:pt x="15975" y="279"/>
                    <a:pt x="14625" y="1430"/>
                  </a:cubicBezTo>
                  <a:cubicBezTo>
                    <a:pt x="13275" y="2580"/>
                    <a:pt x="11700" y="4497"/>
                    <a:pt x="10912" y="7501"/>
                  </a:cubicBezTo>
                  <a:cubicBezTo>
                    <a:pt x="10125" y="10504"/>
                    <a:pt x="10125" y="14594"/>
                    <a:pt x="10350" y="17214"/>
                  </a:cubicBezTo>
                  <a:cubicBezTo>
                    <a:pt x="10575" y="19834"/>
                    <a:pt x="11025" y="20985"/>
                    <a:pt x="11363" y="21240"/>
                  </a:cubicBezTo>
                  <a:cubicBezTo>
                    <a:pt x="11700" y="21496"/>
                    <a:pt x="11925" y="20857"/>
                    <a:pt x="12375" y="19834"/>
                  </a:cubicBezTo>
                  <a:cubicBezTo>
                    <a:pt x="12825" y="18812"/>
                    <a:pt x="13500" y="17406"/>
                    <a:pt x="14175" y="16384"/>
                  </a:cubicBezTo>
                  <a:cubicBezTo>
                    <a:pt x="14850" y="15361"/>
                    <a:pt x="15525" y="14722"/>
                    <a:pt x="16425" y="14403"/>
                  </a:cubicBezTo>
                  <a:cubicBezTo>
                    <a:pt x="17325" y="14083"/>
                    <a:pt x="18450" y="14083"/>
                    <a:pt x="19350" y="14339"/>
                  </a:cubicBezTo>
                  <a:cubicBezTo>
                    <a:pt x="20250" y="14594"/>
                    <a:pt x="20925" y="15105"/>
                    <a:pt x="21262" y="16320"/>
                  </a:cubicBezTo>
                  <a:cubicBezTo>
                    <a:pt x="21600" y="17534"/>
                    <a:pt x="21600" y="19451"/>
                    <a:pt x="21600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4" name="Line"/>
            <p:cNvSpPr/>
            <p:nvPr/>
          </p:nvSpPr>
          <p:spPr>
            <a:xfrm>
              <a:off x="8471370" y="3379328"/>
              <a:ext cx="13288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6095" y="0"/>
                  </a:moveTo>
                  <a:cubicBezTo>
                    <a:pt x="4381" y="288"/>
                    <a:pt x="2667" y="576"/>
                    <a:pt x="1638" y="1440"/>
                  </a:cubicBezTo>
                  <a:cubicBezTo>
                    <a:pt x="610" y="2304"/>
                    <a:pt x="267" y="3744"/>
                    <a:pt x="95" y="5184"/>
                  </a:cubicBezTo>
                  <a:cubicBezTo>
                    <a:pt x="-76" y="6624"/>
                    <a:pt x="-76" y="8064"/>
                    <a:pt x="610" y="9216"/>
                  </a:cubicBezTo>
                  <a:cubicBezTo>
                    <a:pt x="1295" y="10368"/>
                    <a:pt x="2667" y="11232"/>
                    <a:pt x="5067" y="11232"/>
                  </a:cubicBezTo>
                  <a:cubicBezTo>
                    <a:pt x="7467" y="11232"/>
                    <a:pt x="10895" y="10368"/>
                    <a:pt x="13124" y="9360"/>
                  </a:cubicBezTo>
                  <a:cubicBezTo>
                    <a:pt x="15353" y="8352"/>
                    <a:pt x="16381" y="7200"/>
                    <a:pt x="16724" y="7488"/>
                  </a:cubicBezTo>
                  <a:cubicBezTo>
                    <a:pt x="17067" y="7776"/>
                    <a:pt x="16724" y="9504"/>
                    <a:pt x="16553" y="11520"/>
                  </a:cubicBezTo>
                  <a:cubicBezTo>
                    <a:pt x="16381" y="13536"/>
                    <a:pt x="16381" y="15840"/>
                    <a:pt x="17238" y="17568"/>
                  </a:cubicBezTo>
                  <a:cubicBezTo>
                    <a:pt x="18095" y="19296"/>
                    <a:pt x="19810" y="20448"/>
                    <a:pt x="215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5" name="Line"/>
            <p:cNvSpPr/>
            <p:nvPr/>
          </p:nvSpPr>
          <p:spPr>
            <a:xfrm>
              <a:off x="9950450" y="3149515"/>
              <a:ext cx="234950" cy="39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4967"/>
                  </a:moveTo>
                  <a:cubicBezTo>
                    <a:pt x="4281" y="13465"/>
                    <a:pt x="8562" y="11964"/>
                    <a:pt x="12065" y="9885"/>
                  </a:cubicBezTo>
                  <a:cubicBezTo>
                    <a:pt x="15568" y="7806"/>
                    <a:pt x="18292" y="5149"/>
                    <a:pt x="19654" y="3532"/>
                  </a:cubicBezTo>
                  <a:cubicBezTo>
                    <a:pt x="21016" y="1915"/>
                    <a:pt x="21016" y="1337"/>
                    <a:pt x="20627" y="875"/>
                  </a:cubicBezTo>
                  <a:cubicBezTo>
                    <a:pt x="20238" y="413"/>
                    <a:pt x="19459" y="67"/>
                    <a:pt x="18486" y="9"/>
                  </a:cubicBezTo>
                  <a:cubicBezTo>
                    <a:pt x="17514" y="-49"/>
                    <a:pt x="16346" y="182"/>
                    <a:pt x="15178" y="933"/>
                  </a:cubicBezTo>
                  <a:cubicBezTo>
                    <a:pt x="14011" y="1684"/>
                    <a:pt x="12843" y="2954"/>
                    <a:pt x="11968" y="5438"/>
                  </a:cubicBezTo>
                  <a:cubicBezTo>
                    <a:pt x="11092" y="7921"/>
                    <a:pt x="10508" y="11617"/>
                    <a:pt x="10216" y="13754"/>
                  </a:cubicBezTo>
                  <a:cubicBezTo>
                    <a:pt x="9924" y="15891"/>
                    <a:pt x="9924" y="16469"/>
                    <a:pt x="10119" y="17219"/>
                  </a:cubicBezTo>
                  <a:cubicBezTo>
                    <a:pt x="10314" y="17970"/>
                    <a:pt x="10703" y="18894"/>
                    <a:pt x="10897" y="19068"/>
                  </a:cubicBezTo>
                  <a:cubicBezTo>
                    <a:pt x="11092" y="19241"/>
                    <a:pt x="11092" y="18663"/>
                    <a:pt x="11092" y="18086"/>
                  </a:cubicBezTo>
                  <a:cubicBezTo>
                    <a:pt x="11092" y="17508"/>
                    <a:pt x="11092" y="16931"/>
                    <a:pt x="11092" y="16295"/>
                  </a:cubicBezTo>
                  <a:cubicBezTo>
                    <a:pt x="11092" y="15660"/>
                    <a:pt x="11092" y="14967"/>
                    <a:pt x="11676" y="14563"/>
                  </a:cubicBezTo>
                  <a:cubicBezTo>
                    <a:pt x="12259" y="14158"/>
                    <a:pt x="13427" y="14043"/>
                    <a:pt x="14497" y="14043"/>
                  </a:cubicBezTo>
                  <a:cubicBezTo>
                    <a:pt x="15568" y="14043"/>
                    <a:pt x="16541" y="14158"/>
                    <a:pt x="17319" y="14447"/>
                  </a:cubicBezTo>
                  <a:cubicBezTo>
                    <a:pt x="18097" y="14736"/>
                    <a:pt x="18681" y="15198"/>
                    <a:pt x="18973" y="16064"/>
                  </a:cubicBezTo>
                  <a:cubicBezTo>
                    <a:pt x="19265" y="16931"/>
                    <a:pt x="19265" y="18201"/>
                    <a:pt x="18973" y="19299"/>
                  </a:cubicBezTo>
                  <a:cubicBezTo>
                    <a:pt x="18681" y="20396"/>
                    <a:pt x="18097" y="21320"/>
                    <a:pt x="18486" y="21435"/>
                  </a:cubicBezTo>
                  <a:cubicBezTo>
                    <a:pt x="18876" y="21551"/>
                    <a:pt x="20238" y="20858"/>
                    <a:pt x="21600" y="20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6" name="Line"/>
            <p:cNvSpPr/>
            <p:nvPr/>
          </p:nvSpPr>
          <p:spPr>
            <a:xfrm>
              <a:off x="10248900" y="3444945"/>
              <a:ext cx="82550" cy="17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21600" y="508"/>
                  </a:moveTo>
                  <a:cubicBezTo>
                    <a:pt x="18831" y="254"/>
                    <a:pt x="16062" y="0"/>
                    <a:pt x="13292" y="0"/>
                  </a:cubicBezTo>
                  <a:cubicBezTo>
                    <a:pt x="10523" y="0"/>
                    <a:pt x="7754" y="254"/>
                    <a:pt x="6092" y="1016"/>
                  </a:cubicBezTo>
                  <a:cubicBezTo>
                    <a:pt x="4431" y="1779"/>
                    <a:pt x="3877" y="3049"/>
                    <a:pt x="5538" y="5718"/>
                  </a:cubicBezTo>
                  <a:cubicBezTo>
                    <a:pt x="7200" y="8386"/>
                    <a:pt x="11077" y="12452"/>
                    <a:pt x="13292" y="15247"/>
                  </a:cubicBezTo>
                  <a:cubicBezTo>
                    <a:pt x="15508" y="18042"/>
                    <a:pt x="16062" y="19567"/>
                    <a:pt x="14400" y="20456"/>
                  </a:cubicBezTo>
                  <a:cubicBezTo>
                    <a:pt x="12738" y="21346"/>
                    <a:pt x="8862" y="21600"/>
                    <a:pt x="6092" y="20711"/>
                  </a:cubicBezTo>
                  <a:cubicBezTo>
                    <a:pt x="3323" y="19821"/>
                    <a:pt x="1662" y="17788"/>
                    <a:pt x="0" y="15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7" name="Line"/>
            <p:cNvSpPr/>
            <p:nvPr/>
          </p:nvSpPr>
          <p:spPr>
            <a:xfrm>
              <a:off x="10248900" y="3430128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8" name="Line"/>
            <p:cNvSpPr/>
            <p:nvPr/>
          </p:nvSpPr>
          <p:spPr>
            <a:xfrm>
              <a:off x="4603750" y="6361712"/>
              <a:ext cx="177800" cy="21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3086" y="2118"/>
                  </a:moveTo>
                  <a:cubicBezTo>
                    <a:pt x="2829" y="1059"/>
                    <a:pt x="2571" y="0"/>
                    <a:pt x="2314" y="0"/>
                  </a:cubicBezTo>
                  <a:cubicBezTo>
                    <a:pt x="2057" y="0"/>
                    <a:pt x="1800" y="1059"/>
                    <a:pt x="1286" y="4024"/>
                  </a:cubicBezTo>
                  <a:cubicBezTo>
                    <a:pt x="771" y="6988"/>
                    <a:pt x="0" y="11859"/>
                    <a:pt x="0" y="14824"/>
                  </a:cubicBezTo>
                  <a:cubicBezTo>
                    <a:pt x="0" y="17788"/>
                    <a:pt x="771" y="18847"/>
                    <a:pt x="1543" y="18847"/>
                  </a:cubicBezTo>
                  <a:cubicBezTo>
                    <a:pt x="2314" y="18847"/>
                    <a:pt x="3086" y="17788"/>
                    <a:pt x="3471" y="16729"/>
                  </a:cubicBezTo>
                  <a:cubicBezTo>
                    <a:pt x="3857" y="15671"/>
                    <a:pt x="3857" y="14612"/>
                    <a:pt x="4371" y="14506"/>
                  </a:cubicBezTo>
                  <a:cubicBezTo>
                    <a:pt x="4886" y="14400"/>
                    <a:pt x="5914" y="15247"/>
                    <a:pt x="6686" y="16306"/>
                  </a:cubicBezTo>
                  <a:cubicBezTo>
                    <a:pt x="7457" y="17365"/>
                    <a:pt x="7971" y="18635"/>
                    <a:pt x="8614" y="19694"/>
                  </a:cubicBezTo>
                  <a:cubicBezTo>
                    <a:pt x="9257" y="20753"/>
                    <a:pt x="10029" y="21600"/>
                    <a:pt x="11571" y="21388"/>
                  </a:cubicBezTo>
                  <a:cubicBezTo>
                    <a:pt x="13114" y="21176"/>
                    <a:pt x="15429" y="19906"/>
                    <a:pt x="17229" y="16729"/>
                  </a:cubicBezTo>
                  <a:cubicBezTo>
                    <a:pt x="19029" y="13553"/>
                    <a:pt x="20314" y="8471"/>
                    <a:pt x="21600" y="3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9" name="Line"/>
            <p:cNvSpPr/>
            <p:nvPr/>
          </p:nvSpPr>
          <p:spPr>
            <a:xfrm>
              <a:off x="4779469" y="6567028"/>
              <a:ext cx="116381" cy="15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267" fill="norm" stroke="1" extrusionOk="0">
                  <a:moveTo>
                    <a:pt x="9637" y="0"/>
                  </a:moveTo>
                  <a:cubicBezTo>
                    <a:pt x="7708" y="4200"/>
                    <a:pt x="5779" y="8400"/>
                    <a:pt x="4237" y="11250"/>
                  </a:cubicBezTo>
                  <a:cubicBezTo>
                    <a:pt x="2694" y="14100"/>
                    <a:pt x="1537" y="15600"/>
                    <a:pt x="765" y="17250"/>
                  </a:cubicBezTo>
                  <a:cubicBezTo>
                    <a:pt x="-6" y="18900"/>
                    <a:pt x="-392" y="20700"/>
                    <a:pt x="572" y="21150"/>
                  </a:cubicBezTo>
                  <a:cubicBezTo>
                    <a:pt x="1537" y="21600"/>
                    <a:pt x="3851" y="20700"/>
                    <a:pt x="7515" y="19350"/>
                  </a:cubicBezTo>
                  <a:cubicBezTo>
                    <a:pt x="11179" y="18000"/>
                    <a:pt x="16194" y="16200"/>
                    <a:pt x="21208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0" name="Line"/>
            <p:cNvSpPr/>
            <p:nvPr/>
          </p:nvSpPr>
          <p:spPr>
            <a:xfrm>
              <a:off x="4845049" y="6662278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1" name="Line"/>
            <p:cNvSpPr/>
            <p:nvPr/>
          </p:nvSpPr>
          <p:spPr>
            <a:xfrm>
              <a:off x="4711160" y="6141557"/>
              <a:ext cx="121190" cy="13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81" fill="norm" stroke="1" extrusionOk="0">
                  <a:moveTo>
                    <a:pt x="9032" y="5806"/>
                  </a:moveTo>
                  <a:cubicBezTo>
                    <a:pt x="7170" y="8708"/>
                    <a:pt x="5308" y="11609"/>
                    <a:pt x="3632" y="14511"/>
                  </a:cubicBezTo>
                  <a:cubicBezTo>
                    <a:pt x="1956" y="17412"/>
                    <a:pt x="467" y="20314"/>
                    <a:pt x="94" y="20636"/>
                  </a:cubicBezTo>
                  <a:cubicBezTo>
                    <a:pt x="-278" y="20959"/>
                    <a:pt x="467" y="18702"/>
                    <a:pt x="1956" y="15639"/>
                  </a:cubicBezTo>
                  <a:cubicBezTo>
                    <a:pt x="3446" y="12577"/>
                    <a:pt x="5681" y="8708"/>
                    <a:pt x="7356" y="6129"/>
                  </a:cubicBezTo>
                  <a:cubicBezTo>
                    <a:pt x="9032" y="3550"/>
                    <a:pt x="10150" y="2260"/>
                    <a:pt x="11639" y="1293"/>
                  </a:cubicBezTo>
                  <a:cubicBezTo>
                    <a:pt x="13129" y="326"/>
                    <a:pt x="14991" y="-319"/>
                    <a:pt x="16108" y="165"/>
                  </a:cubicBezTo>
                  <a:cubicBezTo>
                    <a:pt x="17225" y="648"/>
                    <a:pt x="17598" y="2260"/>
                    <a:pt x="17784" y="5323"/>
                  </a:cubicBezTo>
                  <a:cubicBezTo>
                    <a:pt x="17970" y="8385"/>
                    <a:pt x="17970" y="12899"/>
                    <a:pt x="18529" y="15800"/>
                  </a:cubicBezTo>
                  <a:cubicBezTo>
                    <a:pt x="19088" y="18702"/>
                    <a:pt x="20205" y="19991"/>
                    <a:pt x="21322" y="21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2" name="Line"/>
            <p:cNvSpPr/>
            <p:nvPr/>
          </p:nvSpPr>
          <p:spPr>
            <a:xfrm>
              <a:off x="5308600" y="6516228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3" name="Line"/>
            <p:cNvSpPr/>
            <p:nvPr/>
          </p:nvSpPr>
          <p:spPr>
            <a:xfrm>
              <a:off x="5314949" y="6643228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4" name="Line"/>
            <p:cNvSpPr/>
            <p:nvPr/>
          </p:nvSpPr>
          <p:spPr>
            <a:xfrm>
              <a:off x="5671020" y="6355467"/>
              <a:ext cx="192958" cy="54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39" fill="norm" stroke="1" extrusionOk="0">
                  <a:moveTo>
                    <a:pt x="1357" y="11884"/>
                  </a:moveTo>
                  <a:cubicBezTo>
                    <a:pt x="1122" y="14312"/>
                    <a:pt x="887" y="16740"/>
                    <a:pt x="770" y="18205"/>
                  </a:cubicBezTo>
                  <a:cubicBezTo>
                    <a:pt x="652" y="19670"/>
                    <a:pt x="652" y="20172"/>
                    <a:pt x="535" y="20633"/>
                  </a:cubicBezTo>
                  <a:cubicBezTo>
                    <a:pt x="418" y="21093"/>
                    <a:pt x="183" y="21512"/>
                    <a:pt x="65" y="21428"/>
                  </a:cubicBezTo>
                  <a:cubicBezTo>
                    <a:pt x="-52" y="21345"/>
                    <a:pt x="-52" y="20759"/>
                    <a:pt x="418" y="19084"/>
                  </a:cubicBezTo>
                  <a:cubicBezTo>
                    <a:pt x="887" y="17410"/>
                    <a:pt x="1826" y="14647"/>
                    <a:pt x="3470" y="11717"/>
                  </a:cubicBezTo>
                  <a:cubicBezTo>
                    <a:pt x="5113" y="8786"/>
                    <a:pt x="7461" y="5689"/>
                    <a:pt x="9222" y="3721"/>
                  </a:cubicBezTo>
                  <a:cubicBezTo>
                    <a:pt x="10983" y="1754"/>
                    <a:pt x="12157" y="917"/>
                    <a:pt x="13331" y="456"/>
                  </a:cubicBezTo>
                  <a:cubicBezTo>
                    <a:pt x="14505" y="-4"/>
                    <a:pt x="15678" y="-88"/>
                    <a:pt x="16735" y="79"/>
                  </a:cubicBezTo>
                  <a:cubicBezTo>
                    <a:pt x="17791" y="247"/>
                    <a:pt x="18731" y="665"/>
                    <a:pt x="18848" y="1545"/>
                  </a:cubicBezTo>
                  <a:cubicBezTo>
                    <a:pt x="18965" y="2424"/>
                    <a:pt x="18261" y="3763"/>
                    <a:pt x="17439" y="4600"/>
                  </a:cubicBezTo>
                  <a:cubicBezTo>
                    <a:pt x="16618" y="5438"/>
                    <a:pt x="15678" y="5772"/>
                    <a:pt x="14505" y="6107"/>
                  </a:cubicBezTo>
                  <a:cubicBezTo>
                    <a:pt x="13331" y="6442"/>
                    <a:pt x="11922" y="6777"/>
                    <a:pt x="11687" y="7070"/>
                  </a:cubicBezTo>
                  <a:cubicBezTo>
                    <a:pt x="11452" y="7363"/>
                    <a:pt x="12391" y="7614"/>
                    <a:pt x="13918" y="7949"/>
                  </a:cubicBezTo>
                  <a:cubicBezTo>
                    <a:pt x="15444" y="8284"/>
                    <a:pt x="17557" y="8703"/>
                    <a:pt x="18965" y="9079"/>
                  </a:cubicBezTo>
                  <a:cubicBezTo>
                    <a:pt x="20374" y="9456"/>
                    <a:pt x="21078" y="9791"/>
                    <a:pt x="21313" y="10168"/>
                  </a:cubicBezTo>
                  <a:cubicBezTo>
                    <a:pt x="21548" y="10545"/>
                    <a:pt x="21313" y="10963"/>
                    <a:pt x="20726" y="11298"/>
                  </a:cubicBezTo>
                  <a:cubicBezTo>
                    <a:pt x="20139" y="11633"/>
                    <a:pt x="19200" y="11884"/>
                    <a:pt x="18261" y="11884"/>
                  </a:cubicBezTo>
                  <a:cubicBezTo>
                    <a:pt x="17322" y="11884"/>
                    <a:pt x="16383" y="11633"/>
                    <a:pt x="15444" y="1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5" name="Line"/>
            <p:cNvSpPr/>
            <p:nvPr/>
          </p:nvSpPr>
          <p:spPr>
            <a:xfrm>
              <a:off x="5906294" y="6560678"/>
              <a:ext cx="43656" cy="9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72" fill="norm" stroke="1" extrusionOk="0">
                  <a:moveTo>
                    <a:pt x="21214" y="5760"/>
                  </a:moveTo>
                  <a:cubicBezTo>
                    <a:pt x="16071" y="5760"/>
                    <a:pt x="10928" y="5760"/>
                    <a:pt x="7328" y="6960"/>
                  </a:cubicBezTo>
                  <a:cubicBezTo>
                    <a:pt x="3728" y="8160"/>
                    <a:pt x="1671" y="10560"/>
                    <a:pt x="643" y="13200"/>
                  </a:cubicBezTo>
                  <a:cubicBezTo>
                    <a:pt x="-386" y="15840"/>
                    <a:pt x="-386" y="18720"/>
                    <a:pt x="2185" y="20160"/>
                  </a:cubicBezTo>
                  <a:cubicBezTo>
                    <a:pt x="4757" y="21600"/>
                    <a:pt x="9900" y="21600"/>
                    <a:pt x="12985" y="20400"/>
                  </a:cubicBezTo>
                  <a:cubicBezTo>
                    <a:pt x="16071" y="19200"/>
                    <a:pt x="17100" y="16800"/>
                    <a:pt x="16071" y="13200"/>
                  </a:cubicBezTo>
                  <a:cubicBezTo>
                    <a:pt x="15043" y="9600"/>
                    <a:pt x="11957" y="4800"/>
                    <a:pt x="88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6" name="Line"/>
            <p:cNvSpPr/>
            <p:nvPr/>
          </p:nvSpPr>
          <p:spPr>
            <a:xfrm>
              <a:off x="5833533" y="6166978"/>
              <a:ext cx="91017" cy="8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6530" y="0"/>
                  </a:moveTo>
                  <a:cubicBezTo>
                    <a:pt x="5023" y="5400"/>
                    <a:pt x="3516" y="10800"/>
                    <a:pt x="2260" y="14850"/>
                  </a:cubicBezTo>
                  <a:cubicBezTo>
                    <a:pt x="1005" y="18900"/>
                    <a:pt x="0" y="21600"/>
                    <a:pt x="0" y="21330"/>
                  </a:cubicBezTo>
                  <a:cubicBezTo>
                    <a:pt x="0" y="21060"/>
                    <a:pt x="1005" y="17820"/>
                    <a:pt x="2009" y="14850"/>
                  </a:cubicBezTo>
                  <a:cubicBezTo>
                    <a:pt x="3014" y="11880"/>
                    <a:pt x="4019" y="9180"/>
                    <a:pt x="5526" y="6750"/>
                  </a:cubicBezTo>
                  <a:cubicBezTo>
                    <a:pt x="7033" y="4320"/>
                    <a:pt x="9042" y="2160"/>
                    <a:pt x="11805" y="4590"/>
                  </a:cubicBezTo>
                  <a:cubicBezTo>
                    <a:pt x="14567" y="7020"/>
                    <a:pt x="18084" y="14040"/>
                    <a:pt x="21600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7" name="Line"/>
            <p:cNvSpPr/>
            <p:nvPr/>
          </p:nvSpPr>
          <p:spPr>
            <a:xfrm>
              <a:off x="5766594" y="6852778"/>
              <a:ext cx="59267" cy="7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0902" fill="norm" stroke="1" extrusionOk="0">
                  <a:moveTo>
                    <a:pt x="10893" y="1751"/>
                  </a:moveTo>
                  <a:cubicBezTo>
                    <a:pt x="7169" y="2335"/>
                    <a:pt x="3445" y="2919"/>
                    <a:pt x="1583" y="4670"/>
                  </a:cubicBezTo>
                  <a:cubicBezTo>
                    <a:pt x="-279" y="6422"/>
                    <a:pt x="-279" y="9341"/>
                    <a:pt x="466" y="12551"/>
                  </a:cubicBezTo>
                  <a:cubicBezTo>
                    <a:pt x="1211" y="15762"/>
                    <a:pt x="2700" y="19265"/>
                    <a:pt x="5307" y="20432"/>
                  </a:cubicBezTo>
                  <a:cubicBezTo>
                    <a:pt x="7914" y="21600"/>
                    <a:pt x="11638" y="20432"/>
                    <a:pt x="14618" y="18681"/>
                  </a:cubicBezTo>
                  <a:cubicBezTo>
                    <a:pt x="17597" y="16930"/>
                    <a:pt x="19831" y="14595"/>
                    <a:pt x="20576" y="11384"/>
                  </a:cubicBezTo>
                  <a:cubicBezTo>
                    <a:pt x="21321" y="8173"/>
                    <a:pt x="20576" y="4086"/>
                    <a:pt x="18342" y="2043"/>
                  </a:cubicBezTo>
                  <a:cubicBezTo>
                    <a:pt x="16107" y="0"/>
                    <a:pt x="12383" y="0"/>
                    <a:pt x="86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8" name="Line"/>
            <p:cNvSpPr/>
            <p:nvPr/>
          </p:nvSpPr>
          <p:spPr>
            <a:xfrm>
              <a:off x="5873750" y="6827378"/>
              <a:ext cx="88900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1964"/>
                    <a:pt x="3086" y="3927"/>
                    <a:pt x="3600" y="6136"/>
                  </a:cubicBezTo>
                  <a:cubicBezTo>
                    <a:pt x="4114" y="8345"/>
                    <a:pt x="3600" y="10800"/>
                    <a:pt x="2829" y="13255"/>
                  </a:cubicBezTo>
                  <a:cubicBezTo>
                    <a:pt x="2057" y="15709"/>
                    <a:pt x="1029" y="18164"/>
                    <a:pt x="2829" y="19636"/>
                  </a:cubicBezTo>
                  <a:cubicBezTo>
                    <a:pt x="4629" y="21109"/>
                    <a:pt x="9257" y="21600"/>
                    <a:pt x="12857" y="21600"/>
                  </a:cubicBezTo>
                  <a:cubicBezTo>
                    <a:pt x="16457" y="21600"/>
                    <a:pt x="19029" y="21109"/>
                    <a:pt x="21600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9" name="Line"/>
            <p:cNvSpPr/>
            <p:nvPr/>
          </p:nvSpPr>
          <p:spPr>
            <a:xfrm>
              <a:off x="5981160" y="6824828"/>
              <a:ext cx="70391" cy="11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293" fill="norm" stroke="1" extrusionOk="0">
                  <a:moveTo>
                    <a:pt x="21127" y="3936"/>
                  </a:moveTo>
                  <a:cubicBezTo>
                    <a:pt x="19221" y="2393"/>
                    <a:pt x="17315" y="850"/>
                    <a:pt x="14774" y="272"/>
                  </a:cubicBezTo>
                  <a:cubicBezTo>
                    <a:pt x="12233" y="-307"/>
                    <a:pt x="9056" y="79"/>
                    <a:pt x="6198" y="1043"/>
                  </a:cubicBezTo>
                  <a:cubicBezTo>
                    <a:pt x="3339" y="2007"/>
                    <a:pt x="798" y="3550"/>
                    <a:pt x="162" y="5286"/>
                  </a:cubicBezTo>
                  <a:cubicBezTo>
                    <a:pt x="-473" y="7022"/>
                    <a:pt x="798" y="8950"/>
                    <a:pt x="3339" y="10107"/>
                  </a:cubicBezTo>
                  <a:cubicBezTo>
                    <a:pt x="5880" y="11264"/>
                    <a:pt x="9692" y="11650"/>
                    <a:pt x="12868" y="12422"/>
                  </a:cubicBezTo>
                  <a:cubicBezTo>
                    <a:pt x="16045" y="13193"/>
                    <a:pt x="18586" y="14350"/>
                    <a:pt x="18586" y="15893"/>
                  </a:cubicBezTo>
                  <a:cubicBezTo>
                    <a:pt x="18586" y="17436"/>
                    <a:pt x="16045" y="19364"/>
                    <a:pt x="12551" y="20329"/>
                  </a:cubicBezTo>
                  <a:cubicBezTo>
                    <a:pt x="9056" y="21293"/>
                    <a:pt x="4609" y="21293"/>
                    <a:pt x="162" y="21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0" name="Line"/>
            <p:cNvSpPr/>
            <p:nvPr/>
          </p:nvSpPr>
          <p:spPr>
            <a:xfrm>
              <a:off x="6419850" y="6579728"/>
              <a:ext cx="260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9200"/>
                    <a:pt x="8078" y="16800"/>
                    <a:pt x="11678" y="13200"/>
                  </a:cubicBezTo>
                  <a:cubicBezTo>
                    <a:pt x="15278" y="9600"/>
                    <a:pt x="18439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1" name="Line"/>
            <p:cNvSpPr/>
            <p:nvPr/>
          </p:nvSpPr>
          <p:spPr>
            <a:xfrm>
              <a:off x="6595909" y="6503528"/>
              <a:ext cx="5889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600" fill="norm" stroke="1" extrusionOk="0">
                  <a:moveTo>
                    <a:pt x="5082" y="0"/>
                  </a:moveTo>
                  <a:cubicBezTo>
                    <a:pt x="2102" y="4114"/>
                    <a:pt x="-877" y="8229"/>
                    <a:pt x="240" y="11608"/>
                  </a:cubicBezTo>
                  <a:cubicBezTo>
                    <a:pt x="1357" y="14988"/>
                    <a:pt x="6571" y="17633"/>
                    <a:pt x="10668" y="19176"/>
                  </a:cubicBezTo>
                  <a:cubicBezTo>
                    <a:pt x="14764" y="20718"/>
                    <a:pt x="17744" y="21159"/>
                    <a:pt x="207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2" name="Line"/>
            <p:cNvSpPr/>
            <p:nvPr/>
          </p:nvSpPr>
          <p:spPr>
            <a:xfrm>
              <a:off x="6800849" y="6376528"/>
              <a:ext cx="111396" cy="5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223" y="13613"/>
                  </a:moveTo>
                  <a:cubicBezTo>
                    <a:pt x="815" y="15973"/>
                    <a:pt x="408" y="18333"/>
                    <a:pt x="204" y="19739"/>
                  </a:cubicBezTo>
                  <a:cubicBezTo>
                    <a:pt x="0" y="21146"/>
                    <a:pt x="0" y="21600"/>
                    <a:pt x="0" y="21600"/>
                  </a:cubicBezTo>
                  <a:cubicBezTo>
                    <a:pt x="0" y="21600"/>
                    <a:pt x="0" y="21146"/>
                    <a:pt x="204" y="19286"/>
                  </a:cubicBezTo>
                  <a:cubicBezTo>
                    <a:pt x="408" y="17425"/>
                    <a:pt x="815" y="14158"/>
                    <a:pt x="2038" y="11072"/>
                  </a:cubicBezTo>
                  <a:cubicBezTo>
                    <a:pt x="3260" y="7987"/>
                    <a:pt x="5298" y="5082"/>
                    <a:pt x="6928" y="3358"/>
                  </a:cubicBezTo>
                  <a:cubicBezTo>
                    <a:pt x="8558" y="1634"/>
                    <a:pt x="9781" y="1089"/>
                    <a:pt x="11208" y="681"/>
                  </a:cubicBezTo>
                  <a:cubicBezTo>
                    <a:pt x="12634" y="272"/>
                    <a:pt x="14264" y="0"/>
                    <a:pt x="15894" y="0"/>
                  </a:cubicBezTo>
                  <a:cubicBezTo>
                    <a:pt x="17525" y="0"/>
                    <a:pt x="19155" y="272"/>
                    <a:pt x="20174" y="908"/>
                  </a:cubicBezTo>
                  <a:cubicBezTo>
                    <a:pt x="21192" y="1543"/>
                    <a:pt x="21600" y="2541"/>
                    <a:pt x="21192" y="3585"/>
                  </a:cubicBezTo>
                  <a:cubicBezTo>
                    <a:pt x="20785" y="4629"/>
                    <a:pt x="19562" y="5718"/>
                    <a:pt x="17321" y="6489"/>
                  </a:cubicBezTo>
                  <a:cubicBezTo>
                    <a:pt x="15079" y="7261"/>
                    <a:pt x="11819" y="7714"/>
                    <a:pt x="11208" y="7941"/>
                  </a:cubicBezTo>
                  <a:cubicBezTo>
                    <a:pt x="10596" y="8168"/>
                    <a:pt x="12634" y="8168"/>
                    <a:pt x="14468" y="8350"/>
                  </a:cubicBezTo>
                  <a:cubicBezTo>
                    <a:pt x="16302" y="8531"/>
                    <a:pt x="17932" y="8894"/>
                    <a:pt x="19155" y="9303"/>
                  </a:cubicBezTo>
                  <a:cubicBezTo>
                    <a:pt x="20377" y="9711"/>
                    <a:pt x="21192" y="10165"/>
                    <a:pt x="21396" y="10618"/>
                  </a:cubicBezTo>
                  <a:cubicBezTo>
                    <a:pt x="21600" y="11072"/>
                    <a:pt x="21192" y="11526"/>
                    <a:pt x="20377" y="11934"/>
                  </a:cubicBezTo>
                  <a:cubicBezTo>
                    <a:pt x="19562" y="12343"/>
                    <a:pt x="18340" y="12706"/>
                    <a:pt x="16709" y="12933"/>
                  </a:cubicBezTo>
                  <a:cubicBezTo>
                    <a:pt x="15079" y="13160"/>
                    <a:pt x="13042" y="13250"/>
                    <a:pt x="12634" y="12978"/>
                  </a:cubicBezTo>
                  <a:cubicBezTo>
                    <a:pt x="12226" y="12706"/>
                    <a:pt x="13449" y="12071"/>
                    <a:pt x="14672" y="1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3" name="Line"/>
            <p:cNvSpPr/>
            <p:nvPr/>
          </p:nvSpPr>
          <p:spPr>
            <a:xfrm>
              <a:off x="6959600" y="6611478"/>
              <a:ext cx="2434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400"/>
                    <a:pt x="14400" y="4800"/>
                    <a:pt x="18000" y="7500"/>
                  </a:cubicBezTo>
                  <a:cubicBezTo>
                    <a:pt x="21600" y="10200"/>
                    <a:pt x="21600" y="13200"/>
                    <a:pt x="18000" y="1560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4" name="Line"/>
            <p:cNvSpPr/>
            <p:nvPr/>
          </p:nvSpPr>
          <p:spPr>
            <a:xfrm>
              <a:off x="6858000" y="6217778"/>
              <a:ext cx="158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84" y="0"/>
                  </a:moveTo>
                  <a:cubicBezTo>
                    <a:pt x="4032" y="4000"/>
                    <a:pt x="2880" y="8000"/>
                    <a:pt x="1872" y="10800"/>
                  </a:cubicBezTo>
                  <a:cubicBezTo>
                    <a:pt x="864" y="13600"/>
                    <a:pt x="0" y="15200"/>
                    <a:pt x="0" y="15200"/>
                  </a:cubicBezTo>
                  <a:cubicBezTo>
                    <a:pt x="0" y="15200"/>
                    <a:pt x="864" y="13600"/>
                    <a:pt x="2448" y="11200"/>
                  </a:cubicBezTo>
                  <a:cubicBezTo>
                    <a:pt x="4032" y="8800"/>
                    <a:pt x="6336" y="5600"/>
                    <a:pt x="8208" y="3800"/>
                  </a:cubicBezTo>
                  <a:cubicBezTo>
                    <a:pt x="10080" y="2000"/>
                    <a:pt x="11520" y="1600"/>
                    <a:pt x="13680" y="4800"/>
                  </a:cubicBezTo>
                  <a:cubicBezTo>
                    <a:pt x="15840" y="8000"/>
                    <a:pt x="18720" y="14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5" name="Line"/>
            <p:cNvSpPr/>
            <p:nvPr/>
          </p:nvSpPr>
          <p:spPr>
            <a:xfrm>
              <a:off x="6947693" y="6814678"/>
              <a:ext cx="58474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6654" y="1580"/>
                  </a:moveTo>
                  <a:cubicBezTo>
                    <a:pt x="4340" y="4215"/>
                    <a:pt x="2025" y="6849"/>
                    <a:pt x="868" y="9483"/>
                  </a:cubicBezTo>
                  <a:cubicBezTo>
                    <a:pt x="-289" y="12117"/>
                    <a:pt x="-289" y="14751"/>
                    <a:pt x="868" y="17122"/>
                  </a:cubicBezTo>
                  <a:cubicBezTo>
                    <a:pt x="2025" y="19493"/>
                    <a:pt x="4340" y="21600"/>
                    <a:pt x="7425" y="21600"/>
                  </a:cubicBezTo>
                  <a:cubicBezTo>
                    <a:pt x="10511" y="21600"/>
                    <a:pt x="14368" y="19493"/>
                    <a:pt x="17068" y="16859"/>
                  </a:cubicBezTo>
                  <a:cubicBezTo>
                    <a:pt x="19768" y="14224"/>
                    <a:pt x="21311" y="11063"/>
                    <a:pt x="21311" y="8166"/>
                  </a:cubicBezTo>
                  <a:cubicBezTo>
                    <a:pt x="21311" y="5268"/>
                    <a:pt x="19768" y="2634"/>
                    <a:pt x="18225" y="1317"/>
                  </a:cubicBezTo>
                  <a:cubicBezTo>
                    <a:pt x="16682" y="0"/>
                    <a:pt x="15140" y="0"/>
                    <a:pt x="135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6" name="Line"/>
            <p:cNvSpPr/>
            <p:nvPr/>
          </p:nvSpPr>
          <p:spPr>
            <a:xfrm>
              <a:off x="7052927" y="6782928"/>
              <a:ext cx="6542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21600" fill="norm" stroke="1" extrusionOk="0">
                  <a:moveTo>
                    <a:pt x="595" y="0"/>
                  </a:moveTo>
                  <a:cubicBezTo>
                    <a:pt x="1249" y="1895"/>
                    <a:pt x="1904" y="3789"/>
                    <a:pt x="1249" y="7389"/>
                  </a:cubicBezTo>
                  <a:cubicBezTo>
                    <a:pt x="595" y="10989"/>
                    <a:pt x="-1369" y="16295"/>
                    <a:pt x="1576" y="18947"/>
                  </a:cubicBezTo>
                  <a:cubicBezTo>
                    <a:pt x="4522" y="21600"/>
                    <a:pt x="12376" y="21600"/>
                    <a:pt x="202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7" name="Line"/>
            <p:cNvSpPr/>
            <p:nvPr/>
          </p:nvSpPr>
          <p:spPr>
            <a:xfrm>
              <a:off x="7191074" y="6795628"/>
              <a:ext cx="60627" cy="11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374" fill="norm" stroke="1" extrusionOk="0">
                  <a:moveTo>
                    <a:pt x="20622" y="2314"/>
                  </a:moveTo>
                  <a:cubicBezTo>
                    <a:pt x="17742" y="1157"/>
                    <a:pt x="14862" y="0"/>
                    <a:pt x="11982" y="0"/>
                  </a:cubicBezTo>
                  <a:cubicBezTo>
                    <a:pt x="9102" y="0"/>
                    <a:pt x="6222" y="1157"/>
                    <a:pt x="3702" y="2700"/>
                  </a:cubicBezTo>
                  <a:cubicBezTo>
                    <a:pt x="1182" y="4243"/>
                    <a:pt x="-978" y="6171"/>
                    <a:pt x="462" y="8679"/>
                  </a:cubicBezTo>
                  <a:cubicBezTo>
                    <a:pt x="1902" y="11186"/>
                    <a:pt x="6942" y="14271"/>
                    <a:pt x="11262" y="16007"/>
                  </a:cubicBezTo>
                  <a:cubicBezTo>
                    <a:pt x="15582" y="17743"/>
                    <a:pt x="19182" y="18129"/>
                    <a:pt x="19542" y="18900"/>
                  </a:cubicBezTo>
                  <a:cubicBezTo>
                    <a:pt x="19902" y="19671"/>
                    <a:pt x="17022" y="20829"/>
                    <a:pt x="13422" y="21214"/>
                  </a:cubicBezTo>
                  <a:cubicBezTo>
                    <a:pt x="9822" y="21600"/>
                    <a:pt x="5502" y="21214"/>
                    <a:pt x="1182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8" name="Line"/>
            <p:cNvSpPr/>
            <p:nvPr/>
          </p:nvSpPr>
          <p:spPr>
            <a:xfrm>
              <a:off x="7404100" y="6636878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9" name="Line"/>
            <p:cNvSpPr/>
            <p:nvPr/>
          </p:nvSpPr>
          <p:spPr>
            <a:xfrm>
              <a:off x="7473950" y="6196612"/>
              <a:ext cx="225244" cy="42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0" y="16390"/>
                  </a:moveTo>
                  <a:cubicBezTo>
                    <a:pt x="2422" y="15305"/>
                    <a:pt x="4845" y="14219"/>
                    <a:pt x="7267" y="12103"/>
                  </a:cubicBezTo>
                  <a:cubicBezTo>
                    <a:pt x="9690" y="9986"/>
                    <a:pt x="12112" y="6838"/>
                    <a:pt x="13424" y="4830"/>
                  </a:cubicBezTo>
                  <a:cubicBezTo>
                    <a:pt x="14736" y="2822"/>
                    <a:pt x="14938" y="1954"/>
                    <a:pt x="14938" y="1248"/>
                  </a:cubicBezTo>
                  <a:cubicBezTo>
                    <a:pt x="14938" y="543"/>
                    <a:pt x="14736" y="0"/>
                    <a:pt x="14434" y="0"/>
                  </a:cubicBezTo>
                  <a:cubicBezTo>
                    <a:pt x="14131" y="0"/>
                    <a:pt x="13727" y="543"/>
                    <a:pt x="13222" y="2496"/>
                  </a:cubicBezTo>
                  <a:cubicBezTo>
                    <a:pt x="12718" y="4450"/>
                    <a:pt x="12112" y="7815"/>
                    <a:pt x="11607" y="10963"/>
                  </a:cubicBezTo>
                  <a:cubicBezTo>
                    <a:pt x="11103" y="14111"/>
                    <a:pt x="10699" y="17041"/>
                    <a:pt x="10497" y="18832"/>
                  </a:cubicBezTo>
                  <a:cubicBezTo>
                    <a:pt x="10295" y="20623"/>
                    <a:pt x="10295" y="21274"/>
                    <a:pt x="10194" y="21329"/>
                  </a:cubicBezTo>
                  <a:cubicBezTo>
                    <a:pt x="10093" y="21383"/>
                    <a:pt x="9892" y="20840"/>
                    <a:pt x="9993" y="19918"/>
                  </a:cubicBezTo>
                  <a:cubicBezTo>
                    <a:pt x="10093" y="18995"/>
                    <a:pt x="10497" y="17692"/>
                    <a:pt x="11708" y="16553"/>
                  </a:cubicBezTo>
                  <a:cubicBezTo>
                    <a:pt x="12920" y="15413"/>
                    <a:pt x="14938" y="14436"/>
                    <a:pt x="16452" y="13948"/>
                  </a:cubicBezTo>
                  <a:cubicBezTo>
                    <a:pt x="17966" y="13459"/>
                    <a:pt x="18976" y="13459"/>
                    <a:pt x="19783" y="13785"/>
                  </a:cubicBezTo>
                  <a:cubicBezTo>
                    <a:pt x="20591" y="14111"/>
                    <a:pt x="21196" y="14762"/>
                    <a:pt x="21398" y="16119"/>
                  </a:cubicBezTo>
                  <a:cubicBezTo>
                    <a:pt x="21600" y="17475"/>
                    <a:pt x="21398" y="19538"/>
                    <a:pt x="211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0" name="Line"/>
            <p:cNvSpPr/>
            <p:nvPr/>
          </p:nvSpPr>
          <p:spPr>
            <a:xfrm>
              <a:off x="7785127" y="6541628"/>
              <a:ext cx="126973" cy="11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20" fill="norm" stroke="1" extrusionOk="0">
                  <a:moveTo>
                    <a:pt x="9556" y="0"/>
                  </a:moveTo>
                  <a:cubicBezTo>
                    <a:pt x="6723" y="5305"/>
                    <a:pt x="3890" y="10611"/>
                    <a:pt x="2120" y="14211"/>
                  </a:cubicBezTo>
                  <a:cubicBezTo>
                    <a:pt x="349" y="17811"/>
                    <a:pt x="-359" y="19705"/>
                    <a:pt x="172" y="20653"/>
                  </a:cubicBezTo>
                  <a:cubicBezTo>
                    <a:pt x="703" y="21600"/>
                    <a:pt x="2474" y="21600"/>
                    <a:pt x="6192" y="21032"/>
                  </a:cubicBezTo>
                  <a:cubicBezTo>
                    <a:pt x="9910" y="20463"/>
                    <a:pt x="15575" y="19326"/>
                    <a:pt x="21241" y="18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1" name="Line"/>
            <p:cNvSpPr/>
            <p:nvPr/>
          </p:nvSpPr>
          <p:spPr>
            <a:xfrm>
              <a:off x="7854950" y="6624178"/>
              <a:ext cx="19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2" name="Line"/>
            <p:cNvSpPr/>
            <p:nvPr/>
          </p:nvSpPr>
          <p:spPr>
            <a:xfrm>
              <a:off x="8585816" y="6304634"/>
              <a:ext cx="158135" cy="38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69" fill="norm" stroke="1" extrusionOk="0">
                  <a:moveTo>
                    <a:pt x="21233" y="14905"/>
                  </a:moveTo>
                  <a:cubicBezTo>
                    <a:pt x="17822" y="13731"/>
                    <a:pt x="14412" y="12557"/>
                    <a:pt x="12280" y="10620"/>
                  </a:cubicBezTo>
                  <a:cubicBezTo>
                    <a:pt x="10149" y="8683"/>
                    <a:pt x="9296" y="5983"/>
                    <a:pt x="9865" y="4105"/>
                  </a:cubicBezTo>
                  <a:cubicBezTo>
                    <a:pt x="10433" y="2227"/>
                    <a:pt x="12422" y="1170"/>
                    <a:pt x="14270" y="583"/>
                  </a:cubicBezTo>
                  <a:cubicBezTo>
                    <a:pt x="16117" y="-4"/>
                    <a:pt x="17822" y="-121"/>
                    <a:pt x="18959" y="114"/>
                  </a:cubicBezTo>
                  <a:cubicBezTo>
                    <a:pt x="20096" y="349"/>
                    <a:pt x="20665" y="936"/>
                    <a:pt x="19812" y="2638"/>
                  </a:cubicBezTo>
                  <a:cubicBezTo>
                    <a:pt x="18959" y="4340"/>
                    <a:pt x="16686" y="7157"/>
                    <a:pt x="13275" y="9799"/>
                  </a:cubicBezTo>
                  <a:cubicBezTo>
                    <a:pt x="9865" y="12440"/>
                    <a:pt x="5317" y="14905"/>
                    <a:pt x="2759" y="16490"/>
                  </a:cubicBezTo>
                  <a:cubicBezTo>
                    <a:pt x="201" y="18075"/>
                    <a:pt x="-367" y="18779"/>
                    <a:pt x="201" y="19131"/>
                  </a:cubicBezTo>
                  <a:cubicBezTo>
                    <a:pt x="770" y="19483"/>
                    <a:pt x="2475" y="19483"/>
                    <a:pt x="4038" y="19483"/>
                  </a:cubicBezTo>
                  <a:cubicBezTo>
                    <a:pt x="5601" y="19483"/>
                    <a:pt x="7022" y="19483"/>
                    <a:pt x="8301" y="19836"/>
                  </a:cubicBezTo>
                  <a:cubicBezTo>
                    <a:pt x="9580" y="20188"/>
                    <a:pt x="10717" y="20892"/>
                    <a:pt x="12138" y="21186"/>
                  </a:cubicBezTo>
                  <a:cubicBezTo>
                    <a:pt x="13559" y="21479"/>
                    <a:pt x="15265" y="21362"/>
                    <a:pt x="16970" y="21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3" name="Line"/>
            <p:cNvSpPr/>
            <p:nvPr/>
          </p:nvSpPr>
          <p:spPr>
            <a:xfrm>
              <a:off x="9270999" y="6376528"/>
              <a:ext cx="201829" cy="16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07" fill="norm" stroke="1" extrusionOk="0">
                  <a:moveTo>
                    <a:pt x="2700" y="831"/>
                  </a:moveTo>
                  <a:cubicBezTo>
                    <a:pt x="1800" y="3600"/>
                    <a:pt x="900" y="6369"/>
                    <a:pt x="450" y="8723"/>
                  </a:cubicBezTo>
                  <a:cubicBezTo>
                    <a:pt x="0" y="11077"/>
                    <a:pt x="0" y="13015"/>
                    <a:pt x="0" y="14815"/>
                  </a:cubicBezTo>
                  <a:cubicBezTo>
                    <a:pt x="0" y="16615"/>
                    <a:pt x="0" y="18277"/>
                    <a:pt x="562" y="19108"/>
                  </a:cubicBezTo>
                  <a:cubicBezTo>
                    <a:pt x="1125" y="19938"/>
                    <a:pt x="2250" y="19938"/>
                    <a:pt x="3150" y="19246"/>
                  </a:cubicBezTo>
                  <a:cubicBezTo>
                    <a:pt x="4050" y="18554"/>
                    <a:pt x="4725" y="17169"/>
                    <a:pt x="5400" y="17169"/>
                  </a:cubicBezTo>
                  <a:cubicBezTo>
                    <a:pt x="6075" y="17169"/>
                    <a:pt x="6750" y="18554"/>
                    <a:pt x="7538" y="19662"/>
                  </a:cubicBezTo>
                  <a:cubicBezTo>
                    <a:pt x="8325" y="20769"/>
                    <a:pt x="9225" y="21600"/>
                    <a:pt x="11138" y="20769"/>
                  </a:cubicBezTo>
                  <a:cubicBezTo>
                    <a:pt x="13050" y="19938"/>
                    <a:pt x="15975" y="17446"/>
                    <a:pt x="17888" y="14677"/>
                  </a:cubicBezTo>
                  <a:cubicBezTo>
                    <a:pt x="19800" y="11908"/>
                    <a:pt x="20700" y="8862"/>
                    <a:pt x="21150" y="6646"/>
                  </a:cubicBezTo>
                  <a:cubicBezTo>
                    <a:pt x="21600" y="4431"/>
                    <a:pt x="21600" y="3046"/>
                    <a:pt x="20813" y="2077"/>
                  </a:cubicBezTo>
                  <a:cubicBezTo>
                    <a:pt x="20025" y="1108"/>
                    <a:pt x="18450" y="554"/>
                    <a:pt x="168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4" name="Line"/>
            <p:cNvSpPr/>
            <p:nvPr/>
          </p:nvSpPr>
          <p:spPr>
            <a:xfrm>
              <a:off x="9321800" y="6179678"/>
              <a:ext cx="1270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4320" y="0"/>
                  </a:moveTo>
                  <a:cubicBezTo>
                    <a:pt x="3600" y="2204"/>
                    <a:pt x="2880" y="4408"/>
                    <a:pt x="1980" y="7053"/>
                  </a:cubicBezTo>
                  <a:cubicBezTo>
                    <a:pt x="1080" y="9698"/>
                    <a:pt x="0" y="12783"/>
                    <a:pt x="0" y="13224"/>
                  </a:cubicBezTo>
                  <a:cubicBezTo>
                    <a:pt x="0" y="13665"/>
                    <a:pt x="1080" y="11461"/>
                    <a:pt x="2160" y="9037"/>
                  </a:cubicBezTo>
                  <a:cubicBezTo>
                    <a:pt x="3240" y="6612"/>
                    <a:pt x="4320" y="3967"/>
                    <a:pt x="6480" y="2204"/>
                  </a:cubicBezTo>
                  <a:cubicBezTo>
                    <a:pt x="8640" y="441"/>
                    <a:pt x="11880" y="-441"/>
                    <a:pt x="14220" y="1763"/>
                  </a:cubicBezTo>
                  <a:cubicBezTo>
                    <a:pt x="16560" y="3967"/>
                    <a:pt x="18000" y="9257"/>
                    <a:pt x="19080" y="13004"/>
                  </a:cubicBezTo>
                  <a:cubicBezTo>
                    <a:pt x="20160" y="16751"/>
                    <a:pt x="20880" y="18955"/>
                    <a:pt x="21600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5" name="Line"/>
            <p:cNvSpPr/>
            <p:nvPr/>
          </p:nvSpPr>
          <p:spPr>
            <a:xfrm>
              <a:off x="9385299" y="6589751"/>
              <a:ext cx="96839" cy="17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0950" fill="norm" stroke="1" extrusionOk="0">
                  <a:moveTo>
                    <a:pt x="19302" y="325"/>
                  </a:moveTo>
                  <a:cubicBezTo>
                    <a:pt x="17004" y="68"/>
                    <a:pt x="14706" y="-189"/>
                    <a:pt x="12868" y="197"/>
                  </a:cubicBezTo>
                  <a:cubicBezTo>
                    <a:pt x="11030" y="582"/>
                    <a:pt x="9651" y="1611"/>
                    <a:pt x="10340" y="3797"/>
                  </a:cubicBezTo>
                  <a:cubicBezTo>
                    <a:pt x="11030" y="5982"/>
                    <a:pt x="13787" y="9325"/>
                    <a:pt x="15855" y="11640"/>
                  </a:cubicBezTo>
                  <a:cubicBezTo>
                    <a:pt x="17923" y="13954"/>
                    <a:pt x="19302" y="15240"/>
                    <a:pt x="20221" y="16525"/>
                  </a:cubicBezTo>
                  <a:cubicBezTo>
                    <a:pt x="21140" y="17811"/>
                    <a:pt x="21600" y="19097"/>
                    <a:pt x="19762" y="19997"/>
                  </a:cubicBezTo>
                  <a:cubicBezTo>
                    <a:pt x="17923" y="20897"/>
                    <a:pt x="13787" y="21411"/>
                    <a:pt x="10111" y="20382"/>
                  </a:cubicBezTo>
                  <a:cubicBezTo>
                    <a:pt x="6434" y="19354"/>
                    <a:pt x="3217" y="16782"/>
                    <a:pt x="0" y="14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6" name="Line"/>
            <p:cNvSpPr/>
            <p:nvPr/>
          </p:nvSpPr>
          <p:spPr>
            <a:xfrm>
              <a:off x="9429749" y="6573378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4400"/>
                    <a:pt x="8000" y="7200"/>
                    <a:pt x="11600" y="3600"/>
                  </a:cubicBezTo>
                  <a:cubicBezTo>
                    <a:pt x="15200" y="0"/>
                    <a:pt x="18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7" name="Line"/>
            <p:cNvSpPr/>
            <p:nvPr/>
          </p:nvSpPr>
          <p:spPr>
            <a:xfrm>
              <a:off x="9747249" y="6395578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8" name="Line"/>
            <p:cNvSpPr/>
            <p:nvPr/>
          </p:nvSpPr>
          <p:spPr>
            <a:xfrm>
              <a:off x="9747249" y="6478128"/>
              <a:ext cx="17780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5429"/>
                  </a:moveTo>
                  <a:cubicBezTo>
                    <a:pt x="1029" y="18514"/>
                    <a:pt x="2057" y="21600"/>
                    <a:pt x="5657" y="19029"/>
                  </a:cubicBezTo>
                  <a:cubicBezTo>
                    <a:pt x="9257" y="16457"/>
                    <a:pt x="15429" y="82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9" name="Line"/>
            <p:cNvSpPr/>
            <p:nvPr/>
          </p:nvSpPr>
          <p:spPr>
            <a:xfrm>
              <a:off x="10007963" y="6130803"/>
              <a:ext cx="139877" cy="52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21" fill="norm" stroke="1" extrusionOk="0">
                  <a:moveTo>
                    <a:pt x="7682" y="12622"/>
                  </a:moveTo>
                  <a:cubicBezTo>
                    <a:pt x="5748" y="15300"/>
                    <a:pt x="3814" y="17979"/>
                    <a:pt x="2685" y="19534"/>
                  </a:cubicBezTo>
                  <a:cubicBezTo>
                    <a:pt x="1557" y="21089"/>
                    <a:pt x="1235" y="21521"/>
                    <a:pt x="912" y="21521"/>
                  </a:cubicBezTo>
                  <a:cubicBezTo>
                    <a:pt x="590" y="21521"/>
                    <a:pt x="267" y="21089"/>
                    <a:pt x="106" y="19275"/>
                  </a:cubicBezTo>
                  <a:cubicBezTo>
                    <a:pt x="-55" y="17460"/>
                    <a:pt x="-55" y="14263"/>
                    <a:pt x="267" y="11196"/>
                  </a:cubicBezTo>
                  <a:cubicBezTo>
                    <a:pt x="590" y="8129"/>
                    <a:pt x="1235" y="5191"/>
                    <a:pt x="2524" y="3334"/>
                  </a:cubicBezTo>
                  <a:cubicBezTo>
                    <a:pt x="3814" y="1476"/>
                    <a:pt x="5748" y="699"/>
                    <a:pt x="7521" y="310"/>
                  </a:cubicBezTo>
                  <a:cubicBezTo>
                    <a:pt x="9294" y="-79"/>
                    <a:pt x="10906" y="-79"/>
                    <a:pt x="12196" y="180"/>
                  </a:cubicBezTo>
                  <a:cubicBezTo>
                    <a:pt x="13485" y="439"/>
                    <a:pt x="14452" y="958"/>
                    <a:pt x="14775" y="2038"/>
                  </a:cubicBezTo>
                  <a:cubicBezTo>
                    <a:pt x="15097" y="3118"/>
                    <a:pt x="14775" y="4759"/>
                    <a:pt x="13646" y="5969"/>
                  </a:cubicBezTo>
                  <a:cubicBezTo>
                    <a:pt x="12518" y="7179"/>
                    <a:pt x="10584" y="7956"/>
                    <a:pt x="8811" y="8475"/>
                  </a:cubicBezTo>
                  <a:cubicBezTo>
                    <a:pt x="7038" y="8993"/>
                    <a:pt x="5426" y="9252"/>
                    <a:pt x="5426" y="9382"/>
                  </a:cubicBezTo>
                  <a:cubicBezTo>
                    <a:pt x="5426" y="9511"/>
                    <a:pt x="7038" y="9511"/>
                    <a:pt x="9455" y="9598"/>
                  </a:cubicBezTo>
                  <a:cubicBezTo>
                    <a:pt x="11873" y="9684"/>
                    <a:pt x="15097" y="9857"/>
                    <a:pt x="17354" y="10203"/>
                  </a:cubicBezTo>
                  <a:cubicBezTo>
                    <a:pt x="19611" y="10548"/>
                    <a:pt x="20900" y="11067"/>
                    <a:pt x="21223" y="11542"/>
                  </a:cubicBezTo>
                  <a:cubicBezTo>
                    <a:pt x="21545" y="12017"/>
                    <a:pt x="20900" y="12449"/>
                    <a:pt x="19611" y="12708"/>
                  </a:cubicBezTo>
                  <a:cubicBezTo>
                    <a:pt x="18321" y="12967"/>
                    <a:pt x="16387" y="13054"/>
                    <a:pt x="14452" y="13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0" name="Line"/>
            <p:cNvSpPr/>
            <p:nvPr/>
          </p:nvSpPr>
          <p:spPr>
            <a:xfrm>
              <a:off x="10140950" y="6395578"/>
              <a:ext cx="93435" cy="9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70" fill="norm" stroke="1" extrusionOk="0">
                  <a:moveTo>
                    <a:pt x="15840" y="5515"/>
                  </a:moveTo>
                  <a:cubicBezTo>
                    <a:pt x="13440" y="6434"/>
                    <a:pt x="11040" y="7353"/>
                    <a:pt x="9840" y="8962"/>
                  </a:cubicBezTo>
                  <a:cubicBezTo>
                    <a:pt x="8640" y="10570"/>
                    <a:pt x="8640" y="12868"/>
                    <a:pt x="9600" y="14936"/>
                  </a:cubicBezTo>
                  <a:cubicBezTo>
                    <a:pt x="10560" y="17004"/>
                    <a:pt x="12480" y="18843"/>
                    <a:pt x="14640" y="19991"/>
                  </a:cubicBezTo>
                  <a:cubicBezTo>
                    <a:pt x="16800" y="21140"/>
                    <a:pt x="19200" y="21600"/>
                    <a:pt x="20400" y="20681"/>
                  </a:cubicBezTo>
                  <a:cubicBezTo>
                    <a:pt x="21600" y="19762"/>
                    <a:pt x="21600" y="17464"/>
                    <a:pt x="19200" y="14477"/>
                  </a:cubicBezTo>
                  <a:cubicBezTo>
                    <a:pt x="16800" y="11489"/>
                    <a:pt x="12000" y="7813"/>
                    <a:pt x="8400" y="5285"/>
                  </a:cubicBezTo>
                  <a:cubicBezTo>
                    <a:pt x="4800" y="2757"/>
                    <a:pt x="2400" y="1379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1" name="Line"/>
            <p:cNvSpPr/>
            <p:nvPr/>
          </p:nvSpPr>
          <p:spPr>
            <a:xfrm>
              <a:off x="10052050" y="5996471"/>
              <a:ext cx="139700" cy="11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222"/>
                  </a:moveTo>
                  <a:cubicBezTo>
                    <a:pt x="327" y="4222"/>
                    <a:pt x="655" y="6222"/>
                    <a:pt x="655" y="8222"/>
                  </a:cubicBezTo>
                  <a:cubicBezTo>
                    <a:pt x="655" y="10222"/>
                    <a:pt x="327" y="12222"/>
                    <a:pt x="982" y="12022"/>
                  </a:cubicBezTo>
                  <a:cubicBezTo>
                    <a:pt x="1636" y="11822"/>
                    <a:pt x="3273" y="9422"/>
                    <a:pt x="4582" y="7422"/>
                  </a:cubicBezTo>
                  <a:cubicBezTo>
                    <a:pt x="5891" y="5422"/>
                    <a:pt x="6873" y="3822"/>
                    <a:pt x="8018" y="2422"/>
                  </a:cubicBezTo>
                  <a:cubicBezTo>
                    <a:pt x="9164" y="1022"/>
                    <a:pt x="10473" y="-178"/>
                    <a:pt x="11618" y="22"/>
                  </a:cubicBezTo>
                  <a:cubicBezTo>
                    <a:pt x="12764" y="222"/>
                    <a:pt x="13745" y="1822"/>
                    <a:pt x="15382" y="5622"/>
                  </a:cubicBezTo>
                  <a:cubicBezTo>
                    <a:pt x="17018" y="9422"/>
                    <a:pt x="19309" y="15422"/>
                    <a:pt x="21600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2" name="Line"/>
            <p:cNvSpPr/>
            <p:nvPr/>
          </p:nvSpPr>
          <p:spPr>
            <a:xfrm>
              <a:off x="10145047" y="6611478"/>
              <a:ext cx="61158" cy="7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2" h="21166" fill="norm" stroke="1" extrusionOk="0">
                  <a:moveTo>
                    <a:pt x="9103" y="3503"/>
                  </a:moveTo>
                  <a:cubicBezTo>
                    <a:pt x="6316" y="5838"/>
                    <a:pt x="3529" y="8173"/>
                    <a:pt x="1787" y="10800"/>
                  </a:cubicBezTo>
                  <a:cubicBezTo>
                    <a:pt x="45" y="13427"/>
                    <a:pt x="-652" y="16346"/>
                    <a:pt x="742" y="18389"/>
                  </a:cubicBezTo>
                  <a:cubicBezTo>
                    <a:pt x="2135" y="20432"/>
                    <a:pt x="5619" y="21600"/>
                    <a:pt x="9800" y="21016"/>
                  </a:cubicBezTo>
                  <a:cubicBezTo>
                    <a:pt x="13980" y="20432"/>
                    <a:pt x="18858" y="18097"/>
                    <a:pt x="19903" y="16054"/>
                  </a:cubicBezTo>
                  <a:cubicBezTo>
                    <a:pt x="20948" y="14011"/>
                    <a:pt x="18161" y="12259"/>
                    <a:pt x="16767" y="9924"/>
                  </a:cubicBezTo>
                  <a:cubicBezTo>
                    <a:pt x="15374" y="7589"/>
                    <a:pt x="15374" y="4670"/>
                    <a:pt x="15722" y="2919"/>
                  </a:cubicBezTo>
                  <a:cubicBezTo>
                    <a:pt x="16071" y="1168"/>
                    <a:pt x="16767" y="584"/>
                    <a:pt x="174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3" name="Line"/>
            <p:cNvSpPr/>
            <p:nvPr/>
          </p:nvSpPr>
          <p:spPr>
            <a:xfrm>
              <a:off x="10240179" y="6598778"/>
              <a:ext cx="103971" cy="12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29" fill="norm" stroke="1" extrusionOk="0">
                  <a:moveTo>
                    <a:pt x="4372" y="0"/>
                  </a:moveTo>
                  <a:cubicBezTo>
                    <a:pt x="3940" y="3724"/>
                    <a:pt x="3508" y="7448"/>
                    <a:pt x="2860" y="10241"/>
                  </a:cubicBezTo>
                  <a:cubicBezTo>
                    <a:pt x="2212" y="13034"/>
                    <a:pt x="1348" y="14897"/>
                    <a:pt x="700" y="16759"/>
                  </a:cubicBezTo>
                  <a:cubicBezTo>
                    <a:pt x="52" y="18621"/>
                    <a:pt x="-380" y="20483"/>
                    <a:pt x="484" y="21041"/>
                  </a:cubicBezTo>
                  <a:cubicBezTo>
                    <a:pt x="1348" y="21600"/>
                    <a:pt x="3508" y="20855"/>
                    <a:pt x="7180" y="19552"/>
                  </a:cubicBezTo>
                  <a:cubicBezTo>
                    <a:pt x="10852" y="18248"/>
                    <a:pt x="16036" y="16386"/>
                    <a:pt x="21220" y="14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4" name="Line"/>
            <p:cNvSpPr/>
            <p:nvPr/>
          </p:nvSpPr>
          <p:spPr>
            <a:xfrm>
              <a:off x="10350500" y="6614918"/>
              <a:ext cx="69850" cy="9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21600" y="3464"/>
                  </a:moveTo>
                  <a:cubicBezTo>
                    <a:pt x="18327" y="2055"/>
                    <a:pt x="15055" y="646"/>
                    <a:pt x="11782" y="177"/>
                  </a:cubicBezTo>
                  <a:cubicBezTo>
                    <a:pt x="8509" y="-293"/>
                    <a:pt x="5236" y="177"/>
                    <a:pt x="3273" y="1585"/>
                  </a:cubicBezTo>
                  <a:cubicBezTo>
                    <a:pt x="1309" y="2994"/>
                    <a:pt x="655" y="5342"/>
                    <a:pt x="1636" y="7455"/>
                  </a:cubicBezTo>
                  <a:cubicBezTo>
                    <a:pt x="2618" y="9568"/>
                    <a:pt x="5236" y="11446"/>
                    <a:pt x="8836" y="13559"/>
                  </a:cubicBezTo>
                  <a:cubicBezTo>
                    <a:pt x="12436" y="15672"/>
                    <a:pt x="17018" y="18020"/>
                    <a:pt x="17673" y="19429"/>
                  </a:cubicBezTo>
                  <a:cubicBezTo>
                    <a:pt x="18327" y="20837"/>
                    <a:pt x="15055" y="21307"/>
                    <a:pt x="11455" y="20368"/>
                  </a:cubicBezTo>
                  <a:cubicBezTo>
                    <a:pt x="7855" y="19429"/>
                    <a:pt x="3927" y="17081"/>
                    <a:pt x="0" y="14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5" name="Line"/>
            <p:cNvSpPr/>
            <p:nvPr/>
          </p:nvSpPr>
          <p:spPr>
            <a:xfrm>
              <a:off x="10521950" y="6395578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6" name="Line"/>
            <p:cNvSpPr/>
            <p:nvPr/>
          </p:nvSpPr>
          <p:spPr>
            <a:xfrm>
              <a:off x="10623550" y="6351128"/>
              <a:ext cx="12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43"/>
                    <a:pt x="0" y="10286"/>
                    <a:pt x="0" y="13886"/>
                  </a:cubicBezTo>
                  <a:cubicBezTo>
                    <a:pt x="0" y="17486"/>
                    <a:pt x="10800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7" name="Line"/>
            <p:cNvSpPr/>
            <p:nvPr/>
          </p:nvSpPr>
          <p:spPr>
            <a:xfrm>
              <a:off x="10737849" y="6181325"/>
              <a:ext cx="123202" cy="48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32" fill="norm" stroke="1" extrusionOk="0">
                  <a:moveTo>
                    <a:pt x="0" y="21432"/>
                  </a:moveTo>
                  <a:cubicBezTo>
                    <a:pt x="1464" y="18319"/>
                    <a:pt x="2929" y="15207"/>
                    <a:pt x="4759" y="12000"/>
                  </a:cubicBezTo>
                  <a:cubicBezTo>
                    <a:pt x="6590" y="8793"/>
                    <a:pt x="8786" y="5491"/>
                    <a:pt x="10251" y="3416"/>
                  </a:cubicBezTo>
                  <a:cubicBezTo>
                    <a:pt x="11715" y="1341"/>
                    <a:pt x="12447" y="492"/>
                    <a:pt x="13729" y="162"/>
                  </a:cubicBezTo>
                  <a:cubicBezTo>
                    <a:pt x="15010" y="-168"/>
                    <a:pt x="16841" y="21"/>
                    <a:pt x="18122" y="587"/>
                  </a:cubicBezTo>
                  <a:cubicBezTo>
                    <a:pt x="19403" y="1153"/>
                    <a:pt x="20136" y="2096"/>
                    <a:pt x="19953" y="3039"/>
                  </a:cubicBezTo>
                  <a:cubicBezTo>
                    <a:pt x="19769" y="3982"/>
                    <a:pt x="18671" y="4925"/>
                    <a:pt x="17207" y="5586"/>
                  </a:cubicBezTo>
                  <a:cubicBezTo>
                    <a:pt x="15742" y="6246"/>
                    <a:pt x="13912" y="6623"/>
                    <a:pt x="13729" y="6953"/>
                  </a:cubicBezTo>
                  <a:cubicBezTo>
                    <a:pt x="13546" y="7284"/>
                    <a:pt x="15010" y="7566"/>
                    <a:pt x="16475" y="7897"/>
                  </a:cubicBezTo>
                  <a:cubicBezTo>
                    <a:pt x="17939" y="8227"/>
                    <a:pt x="19403" y="8604"/>
                    <a:pt x="20319" y="9029"/>
                  </a:cubicBezTo>
                  <a:cubicBezTo>
                    <a:pt x="21234" y="9453"/>
                    <a:pt x="21600" y="9925"/>
                    <a:pt x="21051" y="10302"/>
                  </a:cubicBezTo>
                  <a:cubicBezTo>
                    <a:pt x="20502" y="10679"/>
                    <a:pt x="19037" y="10962"/>
                    <a:pt x="16841" y="11198"/>
                  </a:cubicBezTo>
                  <a:cubicBezTo>
                    <a:pt x="14644" y="11434"/>
                    <a:pt x="11715" y="11622"/>
                    <a:pt x="8786" y="11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8" name="Line"/>
            <p:cNvSpPr/>
            <p:nvPr/>
          </p:nvSpPr>
          <p:spPr>
            <a:xfrm>
              <a:off x="10902949" y="6389228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9" name="Line"/>
            <p:cNvSpPr/>
            <p:nvPr/>
          </p:nvSpPr>
          <p:spPr>
            <a:xfrm>
              <a:off x="10813493" y="6065370"/>
              <a:ext cx="83107" cy="11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09" fill="norm" stroke="1" extrusionOk="0">
                  <a:moveTo>
                    <a:pt x="5002" y="9427"/>
                  </a:moveTo>
                  <a:cubicBezTo>
                    <a:pt x="2842" y="10605"/>
                    <a:pt x="682" y="11784"/>
                    <a:pt x="142" y="11391"/>
                  </a:cubicBezTo>
                  <a:cubicBezTo>
                    <a:pt x="-398" y="10998"/>
                    <a:pt x="682" y="9034"/>
                    <a:pt x="2032" y="7071"/>
                  </a:cubicBezTo>
                  <a:cubicBezTo>
                    <a:pt x="3382" y="5107"/>
                    <a:pt x="5002" y="3144"/>
                    <a:pt x="7162" y="1769"/>
                  </a:cubicBezTo>
                  <a:cubicBezTo>
                    <a:pt x="9322" y="394"/>
                    <a:pt x="12022" y="-391"/>
                    <a:pt x="13912" y="198"/>
                  </a:cubicBezTo>
                  <a:cubicBezTo>
                    <a:pt x="15802" y="787"/>
                    <a:pt x="16882" y="2751"/>
                    <a:pt x="17962" y="6482"/>
                  </a:cubicBezTo>
                  <a:cubicBezTo>
                    <a:pt x="19042" y="10213"/>
                    <a:pt x="20122" y="15711"/>
                    <a:pt x="21202" y="21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0" name="Line"/>
            <p:cNvSpPr/>
            <p:nvPr/>
          </p:nvSpPr>
          <p:spPr>
            <a:xfrm>
              <a:off x="10795977" y="6598778"/>
              <a:ext cx="70096" cy="6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869" fill="norm" stroke="1" extrusionOk="0">
                  <a:moveTo>
                    <a:pt x="3519" y="0"/>
                  </a:moveTo>
                  <a:cubicBezTo>
                    <a:pt x="2248" y="3375"/>
                    <a:pt x="978" y="6750"/>
                    <a:pt x="342" y="10125"/>
                  </a:cubicBezTo>
                  <a:cubicBezTo>
                    <a:pt x="-293" y="13500"/>
                    <a:pt x="-293" y="16875"/>
                    <a:pt x="2566" y="18900"/>
                  </a:cubicBezTo>
                  <a:cubicBezTo>
                    <a:pt x="5425" y="20925"/>
                    <a:pt x="11142" y="21600"/>
                    <a:pt x="14954" y="19912"/>
                  </a:cubicBezTo>
                  <a:cubicBezTo>
                    <a:pt x="18766" y="18225"/>
                    <a:pt x="20672" y="14175"/>
                    <a:pt x="20989" y="10462"/>
                  </a:cubicBezTo>
                  <a:cubicBezTo>
                    <a:pt x="21307" y="6750"/>
                    <a:pt x="20036" y="3375"/>
                    <a:pt x="18766" y="2362"/>
                  </a:cubicBezTo>
                  <a:cubicBezTo>
                    <a:pt x="17495" y="1350"/>
                    <a:pt x="16225" y="2700"/>
                    <a:pt x="14954" y="4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1" name="Line"/>
            <p:cNvSpPr/>
            <p:nvPr/>
          </p:nvSpPr>
          <p:spPr>
            <a:xfrm>
              <a:off x="10879893" y="6586078"/>
              <a:ext cx="61158" cy="11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021" fill="norm" stroke="1" extrusionOk="0">
                  <a:moveTo>
                    <a:pt x="14323" y="0"/>
                  </a:moveTo>
                  <a:cubicBezTo>
                    <a:pt x="10723" y="4097"/>
                    <a:pt x="7123" y="8193"/>
                    <a:pt x="4243" y="11917"/>
                  </a:cubicBezTo>
                  <a:cubicBezTo>
                    <a:pt x="1363" y="15641"/>
                    <a:pt x="-797" y="18993"/>
                    <a:pt x="283" y="20297"/>
                  </a:cubicBezTo>
                  <a:cubicBezTo>
                    <a:pt x="1363" y="21600"/>
                    <a:pt x="5683" y="20855"/>
                    <a:pt x="9643" y="20297"/>
                  </a:cubicBezTo>
                  <a:cubicBezTo>
                    <a:pt x="13603" y="19738"/>
                    <a:pt x="17203" y="19366"/>
                    <a:pt x="20803" y="18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2" name="Line"/>
            <p:cNvSpPr/>
            <p:nvPr/>
          </p:nvSpPr>
          <p:spPr>
            <a:xfrm>
              <a:off x="10960100" y="6621231"/>
              <a:ext cx="114300" cy="12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21600" y="3563"/>
                  </a:moveTo>
                  <a:cubicBezTo>
                    <a:pt x="20000" y="2535"/>
                    <a:pt x="18400" y="1506"/>
                    <a:pt x="16400" y="821"/>
                  </a:cubicBezTo>
                  <a:cubicBezTo>
                    <a:pt x="14400" y="135"/>
                    <a:pt x="12000" y="-208"/>
                    <a:pt x="10000" y="135"/>
                  </a:cubicBezTo>
                  <a:cubicBezTo>
                    <a:pt x="8000" y="478"/>
                    <a:pt x="6400" y="1506"/>
                    <a:pt x="6200" y="2878"/>
                  </a:cubicBezTo>
                  <a:cubicBezTo>
                    <a:pt x="6000" y="4249"/>
                    <a:pt x="7200" y="5963"/>
                    <a:pt x="9000" y="8021"/>
                  </a:cubicBezTo>
                  <a:cubicBezTo>
                    <a:pt x="10800" y="10078"/>
                    <a:pt x="13200" y="12478"/>
                    <a:pt x="14400" y="14535"/>
                  </a:cubicBezTo>
                  <a:cubicBezTo>
                    <a:pt x="15600" y="16592"/>
                    <a:pt x="15600" y="18306"/>
                    <a:pt x="14600" y="19506"/>
                  </a:cubicBezTo>
                  <a:cubicBezTo>
                    <a:pt x="13600" y="20706"/>
                    <a:pt x="11600" y="21392"/>
                    <a:pt x="9000" y="20706"/>
                  </a:cubicBezTo>
                  <a:cubicBezTo>
                    <a:pt x="6400" y="20021"/>
                    <a:pt x="3200" y="17963"/>
                    <a:pt x="0" y="15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3" name="Line"/>
            <p:cNvSpPr/>
            <p:nvPr/>
          </p:nvSpPr>
          <p:spPr>
            <a:xfrm>
              <a:off x="11112500" y="6146799"/>
              <a:ext cx="198389" cy="42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50" fill="norm" stroke="1" extrusionOk="0">
                  <a:moveTo>
                    <a:pt x="0" y="13530"/>
                  </a:moveTo>
                  <a:cubicBezTo>
                    <a:pt x="3865" y="12247"/>
                    <a:pt x="7731" y="10964"/>
                    <a:pt x="11255" y="8879"/>
                  </a:cubicBezTo>
                  <a:cubicBezTo>
                    <a:pt x="14779" y="6794"/>
                    <a:pt x="17962" y="3906"/>
                    <a:pt x="19667" y="2196"/>
                  </a:cubicBezTo>
                  <a:cubicBezTo>
                    <a:pt x="21373" y="485"/>
                    <a:pt x="21600" y="-50"/>
                    <a:pt x="21032" y="3"/>
                  </a:cubicBezTo>
                  <a:cubicBezTo>
                    <a:pt x="20463" y="57"/>
                    <a:pt x="19099" y="699"/>
                    <a:pt x="17280" y="2730"/>
                  </a:cubicBezTo>
                  <a:cubicBezTo>
                    <a:pt x="15461" y="4762"/>
                    <a:pt x="13187" y="8184"/>
                    <a:pt x="11596" y="11285"/>
                  </a:cubicBezTo>
                  <a:cubicBezTo>
                    <a:pt x="10004" y="14386"/>
                    <a:pt x="9095" y="17166"/>
                    <a:pt x="8867" y="18021"/>
                  </a:cubicBezTo>
                  <a:cubicBezTo>
                    <a:pt x="8640" y="18877"/>
                    <a:pt x="9095" y="17807"/>
                    <a:pt x="9549" y="17005"/>
                  </a:cubicBezTo>
                  <a:cubicBezTo>
                    <a:pt x="10004" y="16203"/>
                    <a:pt x="10459" y="15669"/>
                    <a:pt x="11027" y="15188"/>
                  </a:cubicBezTo>
                  <a:cubicBezTo>
                    <a:pt x="11596" y="14706"/>
                    <a:pt x="12278" y="14279"/>
                    <a:pt x="13187" y="14065"/>
                  </a:cubicBezTo>
                  <a:cubicBezTo>
                    <a:pt x="14097" y="13851"/>
                    <a:pt x="15234" y="13851"/>
                    <a:pt x="16029" y="14118"/>
                  </a:cubicBezTo>
                  <a:cubicBezTo>
                    <a:pt x="16825" y="14386"/>
                    <a:pt x="17280" y="14920"/>
                    <a:pt x="17848" y="15883"/>
                  </a:cubicBezTo>
                  <a:cubicBezTo>
                    <a:pt x="18417" y="16845"/>
                    <a:pt x="19099" y="18235"/>
                    <a:pt x="18872" y="19251"/>
                  </a:cubicBezTo>
                  <a:cubicBezTo>
                    <a:pt x="18644" y="20267"/>
                    <a:pt x="17507" y="20908"/>
                    <a:pt x="16371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4" name="Line"/>
            <p:cNvSpPr/>
            <p:nvPr/>
          </p:nvSpPr>
          <p:spPr>
            <a:xfrm>
              <a:off x="11347449" y="6468936"/>
              <a:ext cx="88901" cy="20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1618"/>
                  </a:moveTo>
                  <a:cubicBezTo>
                    <a:pt x="19543" y="957"/>
                    <a:pt x="17486" y="296"/>
                    <a:pt x="14914" y="75"/>
                  </a:cubicBezTo>
                  <a:cubicBezTo>
                    <a:pt x="12343" y="-145"/>
                    <a:pt x="9257" y="75"/>
                    <a:pt x="7200" y="1288"/>
                  </a:cubicBezTo>
                  <a:cubicBezTo>
                    <a:pt x="5143" y="2500"/>
                    <a:pt x="4114" y="4704"/>
                    <a:pt x="5143" y="6798"/>
                  </a:cubicBezTo>
                  <a:cubicBezTo>
                    <a:pt x="6171" y="8892"/>
                    <a:pt x="9257" y="10875"/>
                    <a:pt x="11057" y="12859"/>
                  </a:cubicBezTo>
                  <a:cubicBezTo>
                    <a:pt x="12857" y="14843"/>
                    <a:pt x="13371" y="16826"/>
                    <a:pt x="11314" y="18259"/>
                  </a:cubicBezTo>
                  <a:cubicBezTo>
                    <a:pt x="9257" y="19692"/>
                    <a:pt x="4629" y="20573"/>
                    <a:pt x="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5" name="Line"/>
            <p:cNvSpPr/>
            <p:nvPr/>
          </p:nvSpPr>
          <p:spPr>
            <a:xfrm>
              <a:off x="11366499" y="6411364"/>
              <a:ext cx="23495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3503" y="10884"/>
                    <a:pt x="7005" y="1066"/>
                    <a:pt x="10605" y="84"/>
                  </a:cubicBezTo>
                  <a:cubicBezTo>
                    <a:pt x="14205" y="-898"/>
                    <a:pt x="17903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6" name="Line"/>
            <p:cNvSpPr/>
            <p:nvPr/>
          </p:nvSpPr>
          <p:spPr>
            <a:xfrm>
              <a:off x="1006562" y="7357783"/>
              <a:ext cx="155489" cy="37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103" fill="norm" stroke="1" extrusionOk="0">
                  <a:moveTo>
                    <a:pt x="20878" y="4416"/>
                  </a:moveTo>
                  <a:cubicBezTo>
                    <a:pt x="20878" y="3236"/>
                    <a:pt x="20878" y="2056"/>
                    <a:pt x="19599" y="1170"/>
                  </a:cubicBezTo>
                  <a:cubicBezTo>
                    <a:pt x="18320" y="285"/>
                    <a:pt x="15762" y="-305"/>
                    <a:pt x="12352" y="167"/>
                  </a:cubicBezTo>
                  <a:cubicBezTo>
                    <a:pt x="8941" y="639"/>
                    <a:pt x="4678" y="2174"/>
                    <a:pt x="2262" y="3649"/>
                  </a:cubicBezTo>
                  <a:cubicBezTo>
                    <a:pt x="-154" y="5125"/>
                    <a:pt x="-722" y="6541"/>
                    <a:pt x="983" y="7957"/>
                  </a:cubicBezTo>
                  <a:cubicBezTo>
                    <a:pt x="2689" y="9374"/>
                    <a:pt x="6667" y="10790"/>
                    <a:pt x="9652" y="12029"/>
                  </a:cubicBezTo>
                  <a:cubicBezTo>
                    <a:pt x="12636" y="13269"/>
                    <a:pt x="14625" y="14331"/>
                    <a:pt x="15620" y="15275"/>
                  </a:cubicBezTo>
                  <a:cubicBezTo>
                    <a:pt x="16615" y="16220"/>
                    <a:pt x="16615" y="17046"/>
                    <a:pt x="15052" y="17990"/>
                  </a:cubicBezTo>
                  <a:cubicBezTo>
                    <a:pt x="13489" y="18934"/>
                    <a:pt x="10362" y="19997"/>
                    <a:pt x="7662" y="20587"/>
                  </a:cubicBezTo>
                  <a:cubicBezTo>
                    <a:pt x="4962" y="21177"/>
                    <a:pt x="2689" y="21295"/>
                    <a:pt x="1552" y="20764"/>
                  </a:cubicBezTo>
                  <a:cubicBezTo>
                    <a:pt x="415" y="20233"/>
                    <a:pt x="415" y="19052"/>
                    <a:pt x="415" y="17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7" name="Line"/>
            <p:cNvSpPr/>
            <p:nvPr/>
          </p:nvSpPr>
          <p:spPr>
            <a:xfrm>
              <a:off x="1226558" y="7330730"/>
              <a:ext cx="94243" cy="37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53" fill="norm" stroke="1" extrusionOk="0">
                  <a:moveTo>
                    <a:pt x="9851" y="627"/>
                  </a:moveTo>
                  <a:cubicBezTo>
                    <a:pt x="11771" y="265"/>
                    <a:pt x="13691" y="-97"/>
                    <a:pt x="14651" y="24"/>
                  </a:cubicBezTo>
                  <a:cubicBezTo>
                    <a:pt x="15611" y="144"/>
                    <a:pt x="15611" y="748"/>
                    <a:pt x="13691" y="2799"/>
                  </a:cubicBezTo>
                  <a:cubicBezTo>
                    <a:pt x="11771" y="4850"/>
                    <a:pt x="7931" y="8350"/>
                    <a:pt x="5291" y="11367"/>
                  </a:cubicBezTo>
                  <a:cubicBezTo>
                    <a:pt x="2651" y="14383"/>
                    <a:pt x="1211" y="16918"/>
                    <a:pt x="491" y="18547"/>
                  </a:cubicBezTo>
                  <a:cubicBezTo>
                    <a:pt x="-229" y="20176"/>
                    <a:pt x="-229" y="20900"/>
                    <a:pt x="971" y="21201"/>
                  </a:cubicBezTo>
                  <a:cubicBezTo>
                    <a:pt x="2171" y="21503"/>
                    <a:pt x="4571" y="21382"/>
                    <a:pt x="8171" y="20598"/>
                  </a:cubicBezTo>
                  <a:cubicBezTo>
                    <a:pt x="11771" y="19814"/>
                    <a:pt x="16571" y="18366"/>
                    <a:pt x="21371" y="16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8" name="Line"/>
            <p:cNvSpPr/>
            <p:nvPr/>
          </p:nvSpPr>
          <p:spPr>
            <a:xfrm>
              <a:off x="1212849" y="7475990"/>
              <a:ext cx="423745" cy="41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13" fill="norm" stroke="1" extrusionOk="0">
                  <a:moveTo>
                    <a:pt x="0" y="5189"/>
                  </a:moveTo>
                  <a:cubicBezTo>
                    <a:pt x="2687" y="4862"/>
                    <a:pt x="5373" y="4535"/>
                    <a:pt x="6985" y="4371"/>
                  </a:cubicBezTo>
                  <a:cubicBezTo>
                    <a:pt x="8597" y="4208"/>
                    <a:pt x="9134" y="4208"/>
                    <a:pt x="9672" y="4153"/>
                  </a:cubicBezTo>
                  <a:cubicBezTo>
                    <a:pt x="10209" y="4098"/>
                    <a:pt x="10746" y="3989"/>
                    <a:pt x="10854" y="3717"/>
                  </a:cubicBezTo>
                  <a:cubicBezTo>
                    <a:pt x="10961" y="3444"/>
                    <a:pt x="10639" y="3008"/>
                    <a:pt x="10209" y="2789"/>
                  </a:cubicBezTo>
                  <a:cubicBezTo>
                    <a:pt x="9779" y="2571"/>
                    <a:pt x="9242" y="2571"/>
                    <a:pt x="8490" y="3062"/>
                  </a:cubicBezTo>
                  <a:cubicBezTo>
                    <a:pt x="7737" y="3553"/>
                    <a:pt x="6770" y="4535"/>
                    <a:pt x="6233" y="5408"/>
                  </a:cubicBezTo>
                  <a:cubicBezTo>
                    <a:pt x="5696" y="6280"/>
                    <a:pt x="5588" y="7044"/>
                    <a:pt x="5588" y="7698"/>
                  </a:cubicBezTo>
                  <a:cubicBezTo>
                    <a:pt x="5588" y="8353"/>
                    <a:pt x="5696" y="8898"/>
                    <a:pt x="5964" y="9335"/>
                  </a:cubicBezTo>
                  <a:cubicBezTo>
                    <a:pt x="6233" y="9771"/>
                    <a:pt x="6663" y="10098"/>
                    <a:pt x="7791" y="10098"/>
                  </a:cubicBezTo>
                  <a:cubicBezTo>
                    <a:pt x="8919" y="10098"/>
                    <a:pt x="10746" y="9771"/>
                    <a:pt x="12036" y="9226"/>
                  </a:cubicBezTo>
                  <a:cubicBezTo>
                    <a:pt x="13325" y="8680"/>
                    <a:pt x="14078" y="7917"/>
                    <a:pt x="14615" y="7317"/>
                  </a:cubicBezTo>
                  <a:cubicBezTo>
                    <a:pt x="15152" y="6717"/>
                    <a:pt x="15475" y="6280"/>
                    <a:pt x="15475" y="6498"/>
                  </a:cubicBezTo>
                  <a:cubicBezTo>
                    <a:pt x="15475" y="6717"/>
                    <a:pt x="15152" y="7589"/>
                    <a:pt x="14669" y="9826"/>
                  </a:cubicBezTo>
                  <a:cubicBezTo>
                    <a:pt x="14185" y="12062"/>
                    <a:pt x="13540" y="15662"/>
                    <a:pt x="13110" y="17953"/>
                  </a:cubicBezTo>
                  <a:cubicBezTo>
                    <a:pt x="12681" y="20244"/>
                    <a:pt x="12466" y="21226"/>
                    <a:pt x="12358" y="21389"/>
                  </a:cubicBezTo>
                  <a:cubicBezTo>
                    <a:pt x="12251" y="21553"/>
                    <a:pt x="12251" y="20898"/>
                    <a:pt x="12573" y="18553"/>
                  </a:cubicBezTo>
                  <a:cubicBezTo>
                    <a:pt x="12896" y="16208"/>
                    <a:pt x="13540" y="12171"/>
                    <a:pt x="14454" y="8953"/>
                  </a:cubicBezTo>
                  <a:cubicBezTo>
                    <a:pt x="15367" y="5735"/>
                    <a:pt x="16549" y="3335"/>
                    <a:pt x="17409" y="1971"/>
                  </a:cubicBezTo>
                  <a:cubicBezTo>
                    <a:pt x="18269" y="608"/>
                    <a:pt x="18806" y="280"/>
                    <a:pt x="19343" y="117"/>
                  </a:cubicBezTo>
                  <a:cubicBezTo>
                    <a:pt x="19881" y="-47"/>
                    <a:pt x="20418" y="-47"/>
                    <a:pt x="20848" y="171"/>
                  </a:cubicBezTo>
                  <a:cubicBezTo>
                    <a:pt x="21278" y="389"/>
                    <a:pt x="21600" y="826"/>
                    <a:pt x="21493" y="1808"/>
                  </a:cubicBezTo>
                  <a:cubicBezTo>
                    <a:pt x="21385" y="2789"/>
                    <a:pt x="20848" y="4317"/>
                    <a:pt x="19773" y="5408"/>
                  </a:cubicBezTo>
                  <a:cubicBezTo>
                    <a:pt x="18699" y="6498"/>
                    <a:pt x="17087" y="7153"/>
                    <a:pt x="15475" y="7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9" name="Line"/>
            <p:cNvSpPr/>
            <p:nvPr/>
          </p:nvSpPr>
          <p:spPr>
            <a:xfrm>
              <a:off x="1689099" y="7364297"/>
              <a:ext cx="132976" cy="30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500" fill="norm" stroke="1" extrusionOk="0">
                  <a:moveTo>
                    <a:pt x="8972" y="3374"/>
                  </a:moveTo>
                  <a:cubicBezTo>
                    <a:pt x="8308" y="2619"/>
                    <a:pt x="7643" y="1864"/>
                    <a:pt x="7975" y="1259"/>
                  </a:cubicBezTo>
                  <a:cubicBezTo>
                    <a:pt x="8308" y="655"/>
                    <a:pt x="9637" y="202"/>
                    <a:pt x="11132" y="51"/>
                  </a:cubicBezTo>
                  <a:cubicBezTo>
                    <a:pt x="12628" y="-100"/>
                    <a:pt x="14289" y="51"/>
                    <a:pt x="15618" y="957"/>
                  </a:cubicBezTo>
                  <a:cubicBezTo>
                    <a:pt x="16948" y="1864"/>
                    <a:pt x="17945" y="3525"/>
                    <a:pt x="18111" y="4809"/>
                  </a:cubicBezTo>
                  <a:cubicBezTo>
                    <a:pt x="18277" y="6093"/>
                    <a:pt x="17612" y="6999"/>
                    <a:pt x="16782" y="7755"/>
                  </a:cubicBezTo>
                  <a:cubicBezTo>
                    <a:pt x="15951" y="8510"/>
                    <a:pt x="14954" y="9114"/>
                    <a:pt x="15618" y="9643"/>
                  </a:cubicBezTo>
                  <a:cubicBezTo>
                    <a:pt x="16283" y="10171"/>
                    <a:pt x="18609" y="10624"/>
                    <a:pt x="19938" y="11455"/>
                  </a:cubicBezTo>
                  <a:cubicBezTo>
                    <a:pt x="21268" y="12286"/>
                    <a:pt x="21600" y="13494"/>
                    <a:pt x="18111" y="15231"/>
                  </a:cubicBezTo>
                  <a:cubicBezTo>
                    <a:pt x="14622" y="16969"/>
                    <a:pt x="7311" y="19234"/>
                    <a:pt x="0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0" name="Line"/>
            <p:cNvSpPr/>
            <p:nvPr/>
          </p:nvSpPr>
          <p:spPr>
            <a:xfrm>
              <a:off x="1092200" y="7792578"/>
              <a:ext cx="431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2" y="17100"/>
                    <a:pt x="6565" y="12600"/>
                    <a:pt x="10165" y="9000"/>
                  </a:cubicBezTo>
                  <a:cubicBezTo>
                    <a:pt x="13765" y="5400"/>
                    <a:pt x="17682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1" name="Line"/>
            <p:cNvSpPr/>
            <p:nvPr/>
          </p:nvSpPr>
          <p:spPr>
            <a:xfrm>
              <a:off x="1302910" y="7773528"/>
              <a:ext cx="341740" cy="8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82" fill="norm" stroke="1" extrusionOk="0">
                  <a:moveTo>
                    <a:pt x="1120" y="18514"/>
                  </a:moveTo>
                  <a:cubicBezTo>
                    <a:pt x="458" y="19543"/>
                    <a:pt x="-205" y="20571"/>
                    <a:pt x="60" y="21086"/>
                  </a:cubicBezTo>
                  <a:cubicBezTo>
                    <a:pt x="325" y="21600"/>
                    <a:pt x="1518" y="21600"/>
                    <a:pt x="3969" y="19800"/>
                  </a:cubicBezTo>
                  <a:cubicBezTo>
                    <a:pt x="6421" y="18000"/>
                    <a:pt x="10131" y="14400"/>
                    <a:pt x="13245" y="10800"/>
                  </a:cubicBezTo>
                  <a:cubicBezTo>
                    <a:pt x="16359" y="7200"/>
                    <a:pt x="18877" y="3600"/>
                    <a:pt x="213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2" name="Line"/>
            <p:cNvSpPr/>
            <p:nvPr/>
          </p:nvSpPr>
          <p:spPr>
            <a:xfrm>
              <a:off x="1981200" y="7500478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3" name="Line"/>
            <p:cNvSpPr/>
            <p:nvPr/>
          </p:nvSpPr>
          <p:spPr>
            <a:xfrm>
              <a:off x="1955799" y="765922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4" name="Line"/>
            <p:cNvSpPr/>
            <p:nvPr/>
          </p:nvSpPr>
          <p:spPr>
            <a:xfrm>
              <a:off x="2292349" y="7515295"/>
              <a:ext cx="24900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8015"/>
                  </a:moveTo>
                  <a:cubicBezTo>
                    <a:pt x="0" y="12091"/>
                    <a:pt x="0" y="16166"/>
                    <a:pt x="0" y="18543"/>
                  </a:cubicBezTo>
                  <a:cubicBezTo>
                    <a:pt x="0" y="20921"/>
                    <a:pt x="0" y="21600"/>
                    <a:pt x="0" y="21600"/>
                  </a:cubicBezTo>
                  <a:cubicBezTo>
                    <a:pt x="0" y="21600"/>
                    <a:pt x="0" y="20921"/>
                    <a:pt x="182" y="17864"/>
                  </a:cubicBezTo>
                  <a:cubicBezTo>
                    <a:pt x="363" y="14808"/>
                    <a:pt x="726" y="9374"/>
                    <a:pt x="1089" y="6181"/>
                  </a:cubicBezTo>
                  <a:cubicBezTo>
                    <a:pt x="1452" y="2989"/>
                    <a:pt x="1815" y="2038"/>
                    <a:pt x="2269" y="1291"/>
                  </a:cubicBezTo>
                  <a:cubicBezTo>
                    <a:pt x="2723" y="543"/>
                    <a:pt x="3267" y="0"/>
                    <a:pt x="3993" y="0"/>
                  </a:cubicBezTo>
                  <a:cubicBezTo>
                    <a:pt x="4719" y="0"/>
                    <a:pt x="5627" y="543"/>
                    <a:pt x="6262" y="1834"/>
                  </a:cubicBezTo>
                  <a:cubicBezTo>
                    <a:pt x="6897" y="3125"/>
                    <a:pt x="7261" y="5162"/>
                    <a:pt x="7624" y="6521"/>
                  </a:cubicBezTo>
                  <a:cubicBezTo>
                    <a:pt x="7987" y="7879"/>
                    <a:pt x="8350" y="8558"/>
                    <a:pt x="8985" y="8626"/>
                  </a:cubicBezTo>
                  <a:cubicBezTo>
                    <a:pt x="9620" y="8694"/>
                    <a:pt x="10528" y="8151"/>
                    <a:pt x="11798" y="6996"/>
                  </a:cubicBezTo>
                  <a:cubicBezTo>
                    <a:pt x="13069" y="5842"/>
                    <a:pt x="14703" y="4075"/>
                    <a:pt x="15882" y="2989"/>
                  </a:cubicBezTo>
                  <a:cubicBezTo>
                    <a:pt x="17062" y="1902"/>
                    <a:pt x="17788" y="1494"/>
                    <a:pt x="18605" y="1291"/>
                  </a:cubicBezTo>
                  <a:cubicBezTo>
                    <a:pt x="19422" y="1087"/>
                    <a:pt x="20329" y="1087"/>
                    <a:pt x="20874" y="1426"/>
                  </a:cubicBezTo>
                  <a:cubicBezTo>
                    <a:pt x="21418" y="1766"/>
                    <a:pt x="21600" y="2445"/>
                    <a:pt x="20874" y="4891"/>
                  </a:cubicBezTo>
                  <a:cubicBezTo>
                    <a:pt x="20148" y="7336"/>
                    <a:pt x="18514" y="11547"/>
                    <a:pt x="16881" y="15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5" name="Line"/>
            <p:cNvSpPr/>
            <p:nvPr/>
          </p:nvSpPr>
          <p:spPr>
            <a:xfrm>
              <a:off x="2588355" y="7509918"/>
              <a:ext cx="128437" cy="29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58" fill="norm" stroke="1" extrusionOk="0">
                  <a:moveTo>
                    <a:pt x="13990" y="4832"/>
                  </a:moveTo>
                  <a:cubicBezTo>
                    <a:pt x="10158" y="8968"/>
                    <a:pt x="6325" y="13104"/>
                    <a:pt x="4235" y="15632"/>
                  </a:cubicBezTo>
                  <a:cubicBezTo>
                    <a:pt x="2145" y="18160"/>
                    <a:pt x="1796" y="19079"/>
                    <a:pt x="1448" y="19921"/>
                  </a:cubicBezTo>
                  <a:cubicBezTo>
                    <a:pt x="1100" y="20764"/>
                    <a:pt x="751" y="21530"/>
                    <a:pt x="403" y="21453"/>
                  </a:cubicBezTo>
                  <a:cubicBezTo>
                    <a:pt x="54" y="21377"/>
                    <a:pt x="-294" y="20458"/>
                    <a:pt x="403" y="18313"/>
                  </a:cubicBezTo>
                  <a:cubicBezTo>
                    <a:pt x="1100" y="16168"/>
                    <a:pt x="2841" y="12798"/>
                    <a:pt x="5106" y="9811"/>
                  </a:cubicBezTo>
                  <a:cubicBezTo>
                    <a:pt x="7371" y="6824"/>
                    <a:pt x="10158" y="4219"/>
                    <a:pt x="12074" y="2534"/>
                  </a:cubicBezTo>
                  <a:cubicBezTo>
                    <a:pt x="13990" y="849"/>
                    <a:pt x="15035" y="83"/>
                    <a:pt x="16429" y="7"/>
                  </a:cubicBezTo>
                  <a:cubicBezTo>
                    <a:pt x="17822" y="-70"/>
                    <a:pt x="19564" y="543"/>
                    <a:pt x="20435" y="2841"/>
                  </a:cubicBezTo>
                  <a:cubicBezTo>
                    <a:pt x="21306" y="5139"/>
                    <a:pt x="21306" y="9121"/>
                    <a:pt x="20783" y="12339"/>
                  </a:cubicBezTo>
                  <a:cubicBezTo>
                    <a:pt x="20261" y="15556"/>
                    <a:pt x="19216" y="18007"/>
                    <a:pt x="18171" y="20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6" name="Line"/>
            <p:cNvSpPr/>
            <p:nvPr/>
          </p:nvSpPr>
          <p:spPr>
            <a:xfrm>
              <a:off x="2641600" y="7678278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6800"/>
                    <a:pt x="2700" y="12000"/>
                    <a:pt x="6300" y="8400"/>
                  </a:cubicBezTo>
                  <a:cubicBezTo>
                    <a:pt x="9900" y="4800"/>
                    <a:pt x="1575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7" name="Line"/>
            <p:cNvSpPr/>
            <p:nvPr/>
          </p:nvSpPr>
          <p:spPr>
            <a:xfrm>
              <a:off x="2819400" y="7516978"/>
              <a:ext cx="102467" cy="23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0218" fill="norm" stroke="1" extrusionOk="0">
                  <a:moveTo>
                    <a:pt x="10368" y="5120"/>
                  </a:moveTo>
                  <a:cubicBezTo>
                    <a:pt x="6912" y="11291"/>
                    <a:pt x="3456" y="17463"/>
                    <a:pt x="1944" y="19459"/>
                  </a:cubicBezTo>
                  <a:cubicBezTo>
                    <a:pt x="432" y="21456"/>
                    <a:pt x="864" y="19278"/>
                    <a:pt x="1944" y="15648"/>
                  </a:cubicBezTo>
                  <a:cubicBezTo>
                    <a:pt x="3024" y="12017"/>
                    <a:pt x="4752" y="6935"/>
                    <a:pt x="6264" y="4031"/>
                  </a:cubicBezTo>
                  <a:cubicBezTo>
                    <a:pt x="7776" y="1127"/>
                    <a:pt x="9072" y="401"/>
                    <a:pt x="10800" y="128"/>
                  </a:cubicBezTo>
                  <a:cubicBezTo>
                    <a:pt x="12528" y="-144"/>
                    <a:pt x="14688" y="38"/>
                    <a:pt x="16416" y="491"/>
                  </a:cubicBezTo>
                  <a:cubicBezTo>
                    <a:pt x="18144" y="945"/>
                    <a:pt x="19440" y="1671"/>
                    <a:pt x="20304" y="3032"/>
                  </a:cubicBezTo>
                  <a:cubicBezTo>
                    <a:pt x="21168" y="4394"/>
                    <a:pt x="21600" y="6390"/>
                    <a:pt x="18144" y="8024"/>
                  </a:cubicBezTo>
                  <a:cubicBezTo>
                    <a:pt x="14688" y="9658"/>
                    <a:pt x="7344" y="10928"/>
                    <a:pt x="0" y="12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8" name="Line"/>
            <p:cNvSpPr/>
            <p:nvPr/>
          </p:nvSpPr>
          <p:spPr>
            <a:xfrm>
              <a:off x="2921850" y="7545871"/>
              <a:ext cx="183301" cy="239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90" fill="norm" stroke="1" extrusionOk="0">
                  <a:moveTo>
                    <a:pt x="21500" y="1043"/>
                  </a:moveTo>
                  <a:cubicBezTo>
                    <a:pt x="20507" y="479"/>
                    <a:pt x="19514" y="-84"/>
                    <a:pt x="18397" y="10"/>
                  </a:cubicBezTo>
                  <a:cubicBezTo>
                    <a:pt x="17279" y="104"/>
                    <a:pt x="16038" y="855"/>
                    <a:pt x="13183" y="3485"/>
                  </a:cubicBezTo>
                  <a:cubicBezTo>
                    <a:pt x="10328" y="6114"/>
                    <a:pt x="5859" y="10622"/>
                    <a:pt x="3376" y="13346"/>
                  </a:cubicBezTo>
                  <a:cubicBezTo>
                    <a:pt x="893" y="16069"/>
                    <a:pt x="397" y="17008"/>
                    <a:pt x="148" y="17947"/>
                  </a:cubicBezTo>
                  <a:cubicBezTo>
                    <a:pt x="-100" y="18886"/>
                    <a:pt x="-100" y="19826"/>
                    <a:pt x="645" y="20483"/>
                  </a:cubicBezTo>
                  <a:cubicBezTo>
                    <a:pt x="1390" y="21140"/>
                    <a:pt x="2879" y="21516"/>
                    <a:pt x="5734" y="21140"/>
                  </a:cubicBezTo>
                  <a:cubicBezTo>
                    <a:pt x="8590" y="20765"/>
                    <a:pt x="12810" y="19638"/>
                    <a:pt x="17031" y="18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9" name="Line"/>
            <p:cNvSpPr/>
            <p:nvPr/>
          </p:nvSpPr>
          <p:spPr>
            <a:xfrm>
              <a:off x="2965935" y="7665578"/>
              <a:ext cx="17731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229" y="21600"/>
                  </a:moveTo>
                  <a:cubicBezTo>
                    <a:pt x="959" y="21600"/>
                    <a:pt x="-312" y="21600"/>
                    <a:pt x="69" y="20250"/>
                  </a:cubicBezTo>
                  <a:cubicBezTo>
                    <a:pt x="450" y="18900"/>
                    <a:pt x="2483" y="16200"/>
                    <a:pt x="6295" y="12600"/>
                  </a:cubicBezTo>
                  <a:cubicBezTo>
                    <a:pt x="10107" y="9000"/>
                    <a:pt x="15697" y="4500"/>
                    <a:pt x="212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0" name="Line"/>
            <p:cNvSpPr/>
            <p:nvPr/>
          </p:nvSpPr>
          <p:spPr>
            <a:xfrm>
              <a:off x="3289300" y="7570328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1" name="Line"/>
            <p:cNvSpPr/>
            <p:nvPr/>
          </p:nvSpPr>
          <p:spPr>
            <a:xfrm>
              <a:off x="3276600" y="7748128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2" name="Line"/>
            <p:cNvSpPr/>
            <p:nvPr/>
          </p:nvSpPr>
          <p:spPr>
            <a:xfrm>
              <a:off x="742950" y="612887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3" name="Line"/>
            <p:cNvSpPr/>
            <p:nvPr/>
          </p:nvSpPr>
          <p:spPr>
            <a:xfrm>
              <a:off x="527050" y="6332078"/>
              <a:ext cx="18605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" y="2118"/>
                    <a:pt x="541" y="4235"/>
                    <a:pt x="1130" y="5929"/>
                  </a:cubicBezTo>
                  <a:cubicBezTo>
                    <a:pt x="1720" y="7624"/>
                    <a:pt x="2629" y="8894"/>
                    <a:pt x="3575" y="9953"/>
                  </a:cubicBezTo>
                  <a:cubicBezTo>
                    <a:pt x="4522" y="11012"/>
                    <a:pt x="5504" y="11859"/>
                    <a:pt x="6524" y="12706"/>
                  </a:cubicBezTo>
                  <a:cubicBezTo>
                    <a:pt x="7544" y="13553"/>
                    <a:pt x="8601" y="14400"/>
                    <a:pt x="9584" y="15035"/>
                  </a:cubicBezTo>
                  <a:cubicBezTo>
                    <a:pt x="10567" y="15671"/>
                    <a:pt x="11476" y="16094"/>
                    <a:pt x="12410" y="16518"/>
                  </a:cubicBezTo>
                  <a:cubicBezTo>
                    <a:pt x="13343" y="16941"/>
                    <a:pt x="14302" y="17365"/>
                    <a:pt x="15260" y="17788"/>
                  </a:cubicBezTo>
                  <a:cubicBezTo>
                    <a:pt x="16218" y="18212"/>
                    <a:pt x="17177" y="18635"/>
                    <a:pt x="18233" y="19271"/>
                  </a:cubicBezTo>
                  <a:cubicBezTo>
                    <a:pt x="19290" y="19906"/>
                    <a:pt x="20445" y="207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4" name="Line"/>
            <p:cNvSpPr/>
            <p:nvPr/>
          </p:nvSpPr>
          <p:spPr>
            <a:xfrm>
              <a:off x="2489200" y="6452728"/>
              <a:ext cx="50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5" name="Line"/>
            <p:cNvSpPr/>
            <p:nvPr/>
          </p:nvSpPr>
          <p:spPr>
            <a:xfrm>
              <a:off x="584200" y="6941943"/>
              <a:ext cx="1638301" cy="5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1116" y="20588"/>
                    <a:pt x="2233" y="19688"/>
                    <a:pt x="3251" y="18338"/>
                  </a:cubicBezTo>
                  <a:cubicBezTo>
                    <a:pt x="4270" y="16988"/>
                    <a:pt x="5191" y="15188"/>
                    <a:pt x="6112" y="13388"/>
                  </a:cubicBezTo>
                  <a:cubicBezTo>
                    <a:pt x="7033" y="11588"/>
                    <a:pt x="7953" y="9788"/>
                    <a:pt x="8944" y="7988"/>
                  </a:cubicBezTo>
                  <a:cubicBezTo>
                    <a:pt x="9935" y="6188"/>
                    <a:pt x="10995" y="4388"/>
                    <a:pt x="12140" y="3038"/>
                  </a:cubicBezTo>
                  <a:cubicBezTo>
                    <a:pt x="13284" y="1688"/>
                    <a:pt x="14512" y="788"/>
                    <a:pt x="15712" y="338"/>
                  </a:cubicBezTo>
                  <a:cubicBezTo>
                    <a:pt x="16912" y="-112"/>
                    <a:pt x="18084" y="-112"/>
                    <a:pt x="19060" y="338"/>
                  </a:cubicBezTo>
                  <a:cubicBezTo>
                    <a:pt x="20037" y="788"/>
                    <a:pt x="20819" y="1688"/>
                    <a:pt x="21600" y="2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81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2913" y="6497178"/>
              <a:ext cx="158387" cy="374584"/>
            </a:xfrm>
            <a:prstGeom prst="rect">
              <a:avLst/>
            </a:prstGeom>
            <a:effectLst/>
          </p:spPr>
        </p:pic>
        <p:pic>
          <p:nvPicPr>
            <p:cNvPr id="381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6350" y="6663220"/>
              <a:ext cx="285750" cy="156103"/>
            </a:xfrm>
            <a:prstGeom prst="rect">
              <a:avLst/>
            </a:prstGeom>
            <a:effectLst/>
          </p:spPr>
        </p:pic>
        <p:pic>
          <p:nvPicPr>
            <p:cNvPr id="382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86543" y="6649578"/>
              <a:ext cx="253207" cy="139701"/>
            </a:xfrm>
            <a:prstGeom prst="rect">
              <a:avLst/>
            </a:prstGeom>
            <a:effectLst/>
          </p:spPr>
        </p:pic>
        <p:pic>
          <p:nvPicPr>
            <p:cNvPr id="382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68855" y="6560628"/>
              <a:ext cx="211563" cy="161289"/>
            </a:xfrm>
            <a:prstGeom prst="rect">
              <a:avLst/>
            </a:prstGeom>
            <a:effectLst/>
          </p:spPr>
        </p:pic>
        <p:pic>
          <p:nvPicPr>
            <p:cNvPr id="382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96899" y="6630528"/>
              <a:ext cx="108001" cy="112777"/>
            </a:xfrm>
            <a:prstGeom prst="rect">
              <a:avLst/>
            </a:prstGeom>
            <a:effectLst/>
          </p:spPr>
        </p:pic>
        <p:pic>
          <p:nvPicPr>
            <p:cNvPr id="3826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54100" y="6674978"/>
              <a:ext cx="31750" cy="133351"/>
            </a:xfrm>
            <a:prstGeom prst="rect">
              <a:avLst/>
            </a:prstGeom>
            <a:effectLst/>
          </p:spPr>
        </p:pic>
        <p:pic>
          <p:nvPicPr>
            <p:cNvPr id="382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271715" y="6520376"/>
              <a:ext cx="169736" cy="233354"/>
            </a:xfrm>
            <a:prstGeom prst="rect">
              <a:avLst/>
            </a:prstGeom>
            <a:effectLst/>
          </p:spPr>
        </p:pic>
        <p:pic>
          <p:nvPicPr>
            <p:cNvPr id="383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574800" y="6573378"/>
              <a:ext cx="184150" cy="126191"/>
            </a:xfrm>
            <a:prstGeom prst="rect">
              <a:avLst/>
            </a:prstGeom>
            <a:effectLst/>
          </p:spPr>
        </p:pic>
        <p:pic>
          <p:nvPicPr>
            <p:cNvPr id="383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744205" y="6589435"/>
              <a:ext cx="95580" cy="155394"/>
            </a:xfrm>
            <a:prstGeom prst="rect">
              <a:avLst/>
            </a:prstGeom>
            <a:effectLst/>
          </p:spPr>
        </p:pic>
        <p:pic>
          <p:nvPicPr>
            <p:cNvPr id="383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752599" y="6554328"/>
              <a:ext cx="171451" cy="82551"/>
            </a:xfrm>
            <a:prstGeom prst="rect">
              <a:avLst/>
            </a:prstGeom>
            <a:effectLst/>
          </p:spPr>
        </p:pic>
        <p:pic>
          <p:nvPicPr>
            <p:cNvPr id="383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065122" y="6654713"/>
              <a:ext cx="163729" cy="113810"/>
            </a:xfrm>
            <a:prstGeom prst="rect">
              <a:avLst/>
            </a:prstGeom>
            <a:effectLst/>
          </p:spPr>
        </p:pic>
        <p:pic>
          <p:nvPicPr>
            <p:cNvPr id="383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241549" y="6611478"/>
              <a:ext cx="127001" cy="152364"/>
            </a:xfrm>
            <a:prstGeom prst="rect">
              <a:avLst/>
            </a:prstGeom>
            <a:effectLst/>
          </p:spPr>
        </p:pic>
        <p:pic>
          <p:nvPicPr>
            <p:cNvPr id="384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336249" y="6650389"/>
              <a:ext cx="159302" cy="113490"/>
            </a:xfrm>
            <a:prstGeom prst="rect">
              <a:avLst/>
            </a:prstGeom>
            <a:effectLst/>
          </p:spPr>
        </p:pic>
        <p:pic>
          <p:nvPicPr>
            <p:cNvPr id="384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686050" y="6649578"/>
              <a:ext cx="184150" cy="146036"/>
            </a:xfrm>
            <a:prstGeom prst="rect">
              <a:avLst/>
            </a:prstGeom>
            <a:effectLst/>
          </p:spPr>
        </p:pic>
        <p:pic>
          <p:nvPicPr>
            <p:cNvPr id="384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844800" y="6682179"/>
              <a:ext cx="114300" cy="97835"/>
            </a:xfrm>
            <a:prstGeom prst="rect">
              <a:avLst/>
            </a:prstGeom>
            <a:effectLst/>
          </p:spPr>
        </p:pic>
        <p:pic>
          <p:nvPicPr>
            <p:cNvPr id="384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984500" y="6655928"/>
              <a:ext cx="101600" cy="125555"/>
            </a:xfrm>
            <a:prstGeom prst="rect">
              <a:avLst/>
            </a:prstGeom>
            <a:effectLst/>
          </p:spPr>
        </p:pic>
        <p:pic>
          <p:nvPicPr>
            <p:cNvPr id="384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079750" y="6648056"/>
              <a:ext cx="107950" cy="153923"/>
            </a:xfrm>
            <a:prstGeom prst="rect">
              <a:avLst/>
            </a:prstGeom>
            <a:effectLst/>
          </p:spPr>
        </p:pic>
        <p:pic>
          <p:nvPicPr>
            <p:cNvPr id="385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166397" y="6526501"/>
              <a:ext cx="159914" cy="239581"/>
            </a:xfrm>
            <a:prstGeom prst="rect">
              <a:avLst/>
            </a:prstGeom>
            <a:effectLst/>
          </p:spPr>
        </p:pic>
        <p:pic>
          <p:nvPicPr>
            <p:cNvPr id="385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335161" y="6655384"/>
              <a:ext cx="100189" cy="121195"/>
            </a:xfrm>
            <a:prstGeom prst="rect">
              <a:avLst/>
            </a:prstGeom>
            <a:effectLst/>
          </p:spPr>
        </p:pic>
        <p:pic>
          <p:nvPicPr>
            <p:cNvPr id="385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425735" y="6512842"/>
              <a:ext cx="149315" cy="251963"/>
            </a:xfrm>
            <a:prstGeom prst="rect">
              <a:avLst/>
            </a:prstGeom>
            <a:effectLst/>
          </p:spPr>
        </p:pic>
        <p:sp>
          <p:nvSpPr>
            <p:cNvPr id="3856" name="Line"/>
            <p:cNvSpPr/>
            <p:nvPr/>
          </p:nvSpPr>
          <p:spPr>
            <a:xfrm>
              <a:off x="4133849" y="7449423"/>
              <a:ext cx="38101" cy="29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349"/>
                  </a:moveTo>
                  <a:cubicBezTo>
                    <a:pt x="3600" y="1262"/>
                    <a:pt x="7200" y="174"/>
                    <a:pt x="9600" y="18"/>
                  </a:cubicBezTo>
                  <a:cubicBezTo>
                    <a:pt x="12000" y="-137"/>
                    <a:pt x="13200" y="640"/>
                    <a:pt x="13800" y="3592"/>
                  </a:cubicBezTo>
                  <a:cubicBezTo>
                    <a:pt x="14400" y="6545"/>
                    <a:pt x="14400" y="11673"/>
                    <a:pt x="15600" y="15014"/>
                  </a:cubicBezTo>
                  <a:cubicBezTo>
                    <a:pt x="16800" y="18355"/>
                    <a:pt x="19200" y="19909"/>
                    <a:pt x="2160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7" name="Line"/>
            <p:cNvSpPr/>
            <p:nvPr/>
          </p:nvSpPr>
          <p:spPr>
            <a:xfrm>
              <a:off x="3968750" y="7834035"/>
              <a:ext cx="285750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13"/>
                  </a:moveTo>
                  <a:cubicBezTo>
                    <a:pt x="3680" y="16128"/>
                    <a:pt x="7360" y="11144"/>
                    <a:pt x="10480" y="7405"/>
                  </a:cubicBezTo>
                  <a:cubicBezTo>
                    <a:pt x="13600" y="3667"/>
                    <a:pt x="16160" y="1175"/>
                    <a:pt x="17920" y="344"/>
                  </a:cubicBezTo>
                  <a:cubicBezTo>
                    <a:pt x="19680" y="-487"/>
                    <a:pt x="20640" y="344"/>
                    <a:pt x="21600" y="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8" name="Line"/>
            <p:cNvSpPr/>
            <p:nvPr/>
          </p:nvSpPr>
          <p:spPr>
            <a:xfrm>
              <a:off x="4008311" y="7984168"/>
              <a:ext cx="227140" cy="20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19" fill="norm" stroke="1" extrusionOk="0">
                  <a:moveTo>
                    <a:pt x="458" y="5229"/>
                  </a:moveTo>
                  <a:cubicBezTo>
                    <a:pt x="61" y="4116"/>
                    <a:pt x="-335" y="3003"/>
                    <a:pt x="458" y="2112"/>
                  </a:cubicBezTo>
                  <a:cubicBezTo>
                    <a:pt x="1250" y="1221"/>
                    <a:pt x="3232" y="553"/>
                    <a:pt x="4718" y="219"/>
                  </a:cubicBezTo>
                  <a:cubicBezTo>
                    <a:pt x="6204" y="-115"/>
                    <a:pt x="7195" y="-115"/>
                    <a:pt x="7889" y="553"/>
                  </a:cubicBezTo>
                  <a:cubicBezTo>
                    <a:pt x="8582" y="1221"/>
                    <a:pt x="8979" y="2557"/>
                    <a:pt x="8186" y="4895"/>
                  </a:cubicBezTo>
                  <a:cubicBezTo>
                    <a:pt x="7393" y="7233"/>
                    <a:pt x="5412" y="10574"/>
                    <a:pt x="4124" y="12689"/>
                  </a:cubicBezTo>
                  <a:cubicBezTo>
                    <a:pt x="2836" y="14805"/>
                    <a:pt x="2241" y="15695"/>
                    <a:pt x="1647" y="16809"/>
                  </a:cubicBezTo>
                  <a:cubicBezTo>
                    <a:pt x="1052" y="17922"/>
                    <a:pt x="458" y="19258"/>
                    <a:pt x="656" y="20149"/>
                  </a:cubicBezTo>
                  <a:cubicBezTo>
                    <a:pt x="854" y="21040"/>
                    <a:pt x="1845" y="21485"/>
                    <a:pt x="4322" y="21262"/>
                  </a:cubicBezTo>
                  <a:cubicBezTo>
                    <a:pt x="6799" y="21040"/>
                    <a:pt x="10762" y="20149"/>
                    <a:pt x="13834" y="19481"/>
                  </a:cubicBezTo>
                  <a:cubicBezTo>
                    <a:pt x="16905" y="18813"/>
                    <a:pt x="19085" y="18367"/>
                    <a:pt x="21265" y="17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9" name="Line"/>
            <p:cNvSpPr/>
            <p:nvPr/>
          </p:nvSpPr>
          <p:spPr>
            <a:xfrm>
              <a:off x="4680253" y="7435085"/>
              <a:ext cx="234648" cy="80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37" fill="norm" stroke="1" extrusionOk="0">
                  <a:moveTo>
                    <a:pt x="21190" y="51"/>
                  </a:moveTo>
                  <a:cubicBezTo>
                    <a:pt x="19087" y="-6"/>
                    <a:pt x="16985" y="-63"/>
                    <a:pt x="15073" y="164"/>
                  </a:cubicBezTo>
                  <a:cubicBezTo>
                    <a:pt x="13162" y="392"/>
                    <a:pt x="11441" y="903"/>
                    <a:pt x="9721" y="1898"/>
                  </a:cubicBezTo>
                  <a:cubicBezTo>
                    <a:pt x="8001" y="2893"/>
                    <a:pt x="6280" y="4371"/>
                    <a:pt x="4655" y="6133"/>
                  </a:cubicBezTo>
                  <a:cubicBezTo>
                    <a:pt x="3031" y="7895"/>
                    <a:pt x="1502" y="9941"/>
                    <a:pt x="641" y="11931"/>
                  </a:cubicBezTo>
                  <a:cubicBezTo>
                    <a:pt x="-219" y="13920"/>
                    <a:pt x="-410" y="15853"/>
                    <a:pt x="1310" y="17388"/>
                  </a:cubicBezTo>
                  <a:cubicBezTo>
                    <a:pt x="3031" y="18922"/>
                    <a:pt x="6663" y="20059"/>
                    <a:pt x="8956" y="20684"/>
                  </a:cubicBezTo>
                  <a:cubicBezTo>
                    <a:pt x="11250" y="21310"/>
                    <a:pt x="12206" y="21423"/>
                    <a:pt x="13162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0" name="Line"/>
            <p:cNvSpPr/>
            <p:nvPr/>
          </p:nvSpPr>
          <p:spPr>
            <a:xfrm>
              <a:off x="5086349" y="7462378"/>
              <a:ext cx="19051" cy="22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7200" y="2019"/>
                    <a:pt x="14400" y="4037"/>
                    <a:pt x="15600" y="7166"/>
                  </a:cubicBezTo>
                  <a:cubicBezTo>
                    <a:pt x="16800" y="10295"/>
                    <a:pt x="12000" y="14535"/>
                    <a:pt x="10800" y="17159"/>
                  </a:cubicBezTo>
                  <a:cubicBezTo>
                    <a:pt x="9600" y="19783"/>
                    <a:pt x="12000" y="20793"/>
                    <a:pt x="14400" y="21196"/>
                  </a:cubicBezTo>
                  <a:cubicBezTo>
                    <a:pt x="16800" y="21600"/>
                    <a:pt x="19200" y="21398"/>
                    <a:pt x="21600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1" name="Line"/>
            <p:cNvSpPr/>
            <p:nvPr/>
          </p:nvSpPr>
          <p:spPr>
            <a:xfrm>
              <a:off x="5229849" y="7481428"/>
              <a:ext cx="140135" cy="14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82" fill="norm" stroke="1" extrusionOk="0">
                  <a:moveTo>
                    <a:pt x="3290" y="0"/>
                  </a:moveTo>
                  <a:cubicBezTo>
                    <a:pt x="2001" y="5246"/>
                    <a:pt x="711" y="10491"/>
                    <a:pt x="228" y="13886"/>
                  </a:cubicBezTo>
                  <a:cubicBezTo>
                    <a:pt x="-256" y="17280"/>
                    <a:pt x="66" y="18823"/>
                    <a:pt x="872" y="19131"/>
                  </a:cubicBezTo>
                  <a:cubicBezTo>
                    <a:pt x="1678" y="19440"/>
                    <a:pt x="2968" y="18514"/>
                    <a:pt x="4096" y="17280"/>
                  </a:cubicBezTo>
                  <a:cubicBezTo>
                    <a:pt x="5225" y="16046"/>
                    <a:pt x="6192" y="14503"/>
                    <a:pt x="6837" y="14503"/>
                  </a:cubicBezTo>
                  <a:cubicBezTo>
                    <a:pt x="7481" y="14503"/>
                    <a:pt x="7804" y="16046"/>
                    <a:pt x="8126" y="17589"/>
                  </a:cubicBezTo>
                  <a:cubicBezTo>
                    <a:pt x="8448" y="19131"/>
                    <a:pt x="8771" y="20674"/>
                    <a:pt x="9899" y="21137"/>
                  </a:cubicBezTo>
                  <a:cubicBezTo>
                    <a:pt x="11028" y="21600"/>
                    <a:pt x="12962" y="20983"/>
                    <a:pt x="14896" y="18823"/>
                  </a:cubicBezTo>
                  <a:cubicBezTo>
                    <a:pt x="16831" y="16663"/>
                    <a:pt x="18765" y="12960"/>
                    <a:pt x="19893" y="10337"/>
                  </a:cubicBezTo>
                  <a:cubicBezTo>
                    <a:pt x="21022" y="7714"/>
                    <a:pt x="21344" y="6171"/>
                    <a:pt x="21344" y="4474"/>
                  </a:cubicBezTo>
                  <a:cubicBezTo>
                    <a:pt x="21344" y="2777"/>
                    <a:pt x="21022" y="926"/>
                    <a:pt x="20216" y="463"/>
                  </a:cubicBezTo>
                  <a:cubicBezTo>
                    <a:pt x="19410" y="0"/>
                    <a:pt x="18120" y="926"/>
                    <a:pt x="16831" y="1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2" name="Line"/>
            <p:cNvSpPr/>
            <p:nvPr/>
          </p:nvSpPr>
          <p:spPr>
            <a:xfrm>
              <a:off x="5259916" y="7318672"/>
              <a:ext cx="67735" cy="8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1350" y="11018"/>
                  </a:moveTo>
                  <a:cubicBezTo>
                    <a:pt x="675" y="13787"/>
                    <a:pt x="0" y="16556"/>
                    <a:pt x="0" y="16556"/>
                  </a:cubicBezTo>
                  <a:cubicBezTo>
                    <a:pt x="0" y="16556"/>
                    <a:pt x="675" y="13787"/>
                    <a:pt x="2025" y="11018"/>
                  </a:cubicBezTo>
                  <a:cubicBezTo>
                    <a:pt x="3375" y="8249"/>
                    <a:pt x="5400" y="5479"/>
                    <a:pt x="7762" y="3264"/>
                  </a:cubicBezTo>
                  <a:cubicBezTo>
                    <a:pt x="10125" y="1049"/>
                    <a:pt x="12825" y="-613"/>
                    <a:pt x="14850" y="218"/>
                  </a:cubicBezTo>
                  <a:cubicBezTo>
                    <a:pt x="16875" y="1049"/>
                    <a:pt x="18225" y="4372"/>
                    <a:pt x="19237" y="8249"/>
                  </a:cubicBezTo>
                  <a:cubicBezTo>
                    <a:pt x="20250" y="12125"/>
                    <a:pt x="20925" y="16556"/>
                    <a:pt x="21600" y="20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3" name="Line"/>
            <p:cNvSpPr/>
            <p:nvPr/>
          </p:nvSpPr>
          <p:spPr>
            <a:xfrm>
              <a:off x="5363442" y="7583028"/>
              <a:ext cx="91208" cy="9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85" fill="norm" stroke="1" extrusionOk="0">
                  <a:moveTo>
                    <a:pt x="4953" y="0"/>
                  </a:moveTo>
                  <a:cubicBezTo>
                    <a:pt x="3480" y="4909"/>
                    <a:pt x="2008" y="9818"/>
                    <a:pt x="1026" y="13500"/>
                  </a:cubicBezTo>
                  <a:cubicBezTo>
                    <a:pt x="44" y="17182"/>
                    <a:pt x="-447" y="19636"/>
                    <a:pt x="535" y="20618"/>
                  </a:cubicBezTo>
                  <a:cubicBezTo>
                    <a:pt x="1517" y="21600"/>
                    <a:pt x="3971" y="21109"/>
                    <a:pt x="6426" y="20618"/>
                  </a:cubicBezTo>
                  <a:cubicBezTo>
                    <a:pt x="8880" y="20127"/>
                    <a:pt x="11335" y="19636"/>
                    <a:pt x="13789" y="18655"/>
                  </a:cubicBezTo>
                  <a:cubicBezTo>
                    <a:pt x="16244" y="17673"/>
                    <a:pt x="18698" y="16200"/>
                    <a:pt x="19926" y="15218"/>
                  </a:cubicBezTo>
                  <a:cubicBezTo>
                    <a:pt x="21153" y="14236"/>
                    <a:pt x="21153" y="13745"/>
                    <a:pt x="21153" y="13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4" name="Line"/>
            <p:cNvSpPr/>
            <p:nvPr/>
          </p:nvSpPr>
          <p:spPr>
            <a:xfrm>
              <a:off x="5435600" y="7621128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5" name="Line"/>
            <p:cNvSpPr/>
            <p:nvPr/>
          </p:nvSpPr>
          <p:spPr>
            <a:xfrm>
              <a:off x="5626100" y="7595728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6" name="Line"/>
            <p:cNvSpPr/>
            <p:nvPr/>
          </p:nvSpPr>
          <p:spPr>
            <a:xfrm>
              <a:off x="5874661" y="7468728"/>
              <a:ext cx="154077" cy="110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70" fill="norm" stroke="1" extrusionOk="0">
                  <a:moveTo>
                    <a:pt x="2501" y="0"/>
                  </a:moveTo>
                  <a:cubicBezTo>
                    <a:pt x="1625" y="4075"/>
                    <a:pt x="750" y="8151"/>
                    <a:pt x="312" y="11208"/>
                  </a:cubicBezTo>
                  <a:cubicBezTo>
                    <a:pt x="-126" y="14264"/>
                    <a:pt x="-126" y="16302"/>
                    <a:pt x="458" y="17932"/>
                  </a:cubicBezTo>
                  <a:cubicBezTo>
                    <a:pt x="1042" y="19562"/>
                    <a:pt x="2209" y="20785"/>
                    <a:pt x="3960" y="20174"/>
                  </a:cubicBezTo>
                  <a:cubicBezTo>
                    <a:pt x="5712" y="19562"/>
                    <a:pt x="8047" y="17117"/>
                    <a:pt x="9215" y="16913"/>
                  </a:cubicBezTo>
                  <a:cubicBezTo>
                    <a:pt x="10382" y="16709"/>
                    <a:pt x="10382" y="18747"/>
                    <a:pt x="11112" y="19970"/>
                  </a:cubicBezTo>
                  <a:cubicBezTo>
                    <a:pt x="11842" y="21192"/>
                    <a:pt x="13301" y="21600"/>
                    <a:pt x="14615" y="20989"/>
                  </a:cubicBezTo>
                  <a:cubicBezTo>
                    <a:pt x="15928" y="20377"/>
                    <a:pt x="17096" y="18747"/>
                    <a:pt x="18263" y="16098"/>
                  </a:cubicBezTo>
                  <a:cubicBezTo>
                    <a:pt x="19431" y="13449"/>
                    <a:pt x="20598" y="9781"/>
                    <a:pt x="21036" y="6928"/>
                  </a:cubicBezTo>
                  <a:cubicBezTo>
                    <a:pt x="21474" y="4075"/>
                    <a:pt x="21182" y="2038"/>
                    <a:pt x="20598" y="1834"/>
                  </a:cubicBezTo>
                  <a:cubicBezTo>
                    <a:pt x="20015" y="1630"/>
                    <a:pt x="19139" y="3260"/>
                    <a:pt x="18263" y="4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7" name="Line"/>
            <p:cNvSpPr/>
            <p:nvPr/>
          </p:nvSpPr>
          <p:spPr>
            <a:xfrm>
              <a:off x="6048284" y="7557628"/>
              <a:ext cx="104866" cy="7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83" fill="norm" stroke="1" extrusionOk="0">
                  <a:moveTo>
                    <a:pt x="7146" y="0"/>
                  </a:moveTo>
                  <a:cubicBezTo>
                    <a:pt x="5850" y="2469"/>
                    <a:pt x="4554" y="4937"/>
                    <a:pt x="3042" y="8331"/>
                  </a:cubicBezTo>
                  <a:cubicBezTo>
                    <a:pt x="1530" y="11726"/>
                    <a:pt x="-198" y="16046"/>
                    <a:pt x="18" y="18514"/>
                  </a:cubicBezTo>
                  <a:cubicBezTo>
                    <a:pt x="234" y="20983"/>
                    <a:pt x="2394" y="21600"/>
                    <a:pt x="6282" y="20674"/>
                  </a:cubicBezTo>
                  <a:cubicBezTo>
                    <a:pt x="10170" y="19749"/>
                    <a:pt x="15786" y="17280"/>
                    <a:pt x="21402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8" name="Line"/>
            <p:cNvSpPr/>
            <p:nvPr/>
          </p:nvSpPr>
          <p:spPr>
            <a:xfrm>
              <a:off x="6102350" y="7602078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9" name="Line"/>
            <p:cNvSpPr/>
            <p:nvPr/>
          </p:nvSpPr>
          <p:spPr>
            <a:xfrm>
              <a:off x="6235700" y="7456028"/>
              <a:ext cx="19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554"/>
                    <a:pt x="21600" y="11109"/>
                    <a:pt x="18000" y="14709"/>
                  </a:cubicBezTo>
                  <a:cubicBezTo>
                    <a:pt x="14400" y="18309"/>
                    <a:pt x="7200" y="199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0" name="Line"/>
            <p:cNvSpPr/>
            <p:nvPr/>
          </p:nvSpPr>
          <p:spPr>
            <a:xfrm>
              <a:off x="5041899" y="7881478"/>
              <a:ext cx="1016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5" y="20160"/>
                    <a:pt x="1890" y="18720"/>
                    <a:pt x="3150" y="16560"/>
                  </a:cubicBezTo>
                  <a:cubicBezTo>
                    <a:pt x="4410" y="14400"/>
                    <a:pt x="5985" y="11520"/>
                    <a:pt x="7605" y="9360"/>
                  </a:cubicBezTo>
                  <a:cubicBezTo>
                    <a:pt x="9225" y="7200"/>
                    <a:pt x="10890" y="5760"/>
                    <a:pt x="12555" y="4320"/>
                  </a:cubicBezTo>
                  <a:cubicBezTo>
                    <a:pt x="14220" y="2880"/>
                    <a:pt x="15885" y="1440"/>
                    <a:pt x="17392" y="72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1" name="Line"/>
            <p:cNvSpPr/>
            <p:nvPr/>
          </p:nvSpPr>
          <p:spPr>
            <a:xfrm>
              <a:off x="5417055" y="8011563"/>
              <a:ext cx="154483" cy="14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092" fill="norm" stroke="1" extrusionOk="0">
                  <a:moveTo>
                    <a:pt x="806" y="6030"/>
                  </a:moveTo>
                  <a:cubicBezTo>
                    <a:pt x="514" y="9425"/>
                    <a:pt x="222" y="12819"/>
                    <a:pt x="76" y="15288"/>
                  </a:cubicBezTo>
                  <a:cubicBezTo>
                    <a:pt x="-70" y="17756"/>
                    <a:pt x="-70" y="19299"/>
                    <a:pt x="660" y="20225"/>
                  </a:cubicBezTo>
                  <a:cubicBezTo>
                    <a:pt x="1389" y="21150"/>
                    <a:pt x="2849" y="21459"/>
                    <a:pt x="4454" y="20533"/>
                  </a:cubicBezTo>
                  <a:cubicBezTo>
                    <a:pt x="6060" y="19608"/>
                    <a:pt x="7811" y="17448"/>
                    <a:pt x="8833" y="17139"/>
                  </a:cubicBezTo>
                  <a:cubicBezTo>
                    <a:pt x="9854" y="16830"/>
                    <a:pt x="10146" y="18373"/>
                    <a:pt x="11022" y="19453"/>
                  </a:cubicBezTo>
                  <a:cubicBezTo>
                    <a:pt x="11898" y="20533"/>
                    <a:pt x="13357" y="21150"/>
                    <a:pt x="14671" y="20842"/>
                  </a:cubicBezTo>
                  <a:cubicBezTo>
                    <a:pt x="15984" y="20533"/>
                    <a:pt x="17152" y="19299"/>
                    <a:pt x="18319" y="16213"/>
                  </a:cubicBezTo>
                  <a:cubicBezTo>
                    <a:pt x="19487" y="13128"/>
                    <a:pt x="20654" y="8190"/>
                    <a:pt x="21092" y="4950"/>
                  </a:cubicBezTo>
                  <a:cubicBezTo>
                    <a:pt x="21530" y="1710"/>
                    <a:pt x="21238" y="168"/>
                    <a:pt x="20654" y="13"/>
                  </a:cubicBezTo>
                  <a:cubicBezTo>
                    <a:pt x="20071" y="-141"/>
                    <a:pt x="19195" y="1093"/>
                    <a:pt x="18757" y="2019"/>
                  </a:cubicBezTo>
                  <a:cubicBezTo>
                    <a:pt x="18319" y="2945"/>
                    <a:pt x="18319" y="3562"/>
                    <a:pt x="18319" y="4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2" name="Line"/>
            <p:cNvSpPr/>
            <p:nvPr/>
          </p:nvSpPr>
          <p:spPr>
            <a:xfrm>
              <a:off x="5611508" y="8110078"/>
              <a:ext cx="78093" cy="8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280" fill="norm" stroke="1" extrusionOk="0">
                  <a:moveTo>
                    <a:pt x="5624" y="0"/>
                  </a:moveTo>
                  <a:cubicBezTo>
                    <a:pt x="3918" y="2769"/>
                    <a:pt x="2213" y="5538"/>
                    <a:pt x="1076" y="9138"/>
                  </a:cubicBezTo>
                  <a:cubicBezTo>
                    <a:pt x="-61" y="12738"/>
                    <a:pt x="-629" y="17169"/>
                    <a:pt x="1076" y="19385"/>
                  </a:cubicBezTo>
                  <a:cubicBezTo>
                    <a:pt x="2782" y="21600"/>
                    <a:pt x="6760" y="21600"/>
                    <a:pt x="10455" y="20769"/>
                  </a:cubicBezTo>
                  <a:cubicBezTo>
                    <a:pt x="14150" y="19938"/>
                    <a:pt x="17560" y="18277"/>
                    <a:pt x="20971" y="16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3" name="Line"/>
            <p:cNvSpPr/>
            <p:nvPr/>
          </p:nvSpPr>
          <p:spPr>
            <a:xfrm>
              <a:off x="5676900" y="8141828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4" name="Line"/>
            <p:cNvSpPr/>
            <p:nvPr/>
          </p:nvSpPr>
          <p:spPr>
            <a:xfrm>
              <a:off x="6407150" y="7811628"/>
              <a:ext cx="1841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4320"/>
                    <a:pt x="8938" y="8640"/>
                    <a:pt x="12538" y="12240"/>
                  </a:cubicBezTo>
                  <a:cubicBezTo>
                    <a:pt x="16138" y="15840"/>
                    <a:pt x="18869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5" name="Line"/>
            <p:cNvSpPr/>
            <p:nvPr/>
          </p:nvSpPr>
          <p:spPr>
            <a:xfrm>
              <a:off x="6493056" y="7786228"/>
              <a:ext cx="8554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5496" y="3086"/>
                    <a:pt x="9701" y="6171"/>
                    <a:pt x="6013" y="9129"/>
                  </a:cubicBezTo>
                  <a:cubicBezTo>
                    <a:pt x="2325" y="12086"/>
                    <a:pt x="745" y="14914"/>
                    <a:pt x="218" y="16971"/>
                  </a:cubicBezTo>
                  <a:cubicBezTo>
                    <a:pt x="-309" y="19029"/>
                    <a:pt x="218" y="20314"/>
                    <a:pt x="745" y="20957"/>
                  </a:cubicBezTo>
                  <a:cubicBezTo>
                    <a:pt x="1271" y="21600"/>
                    <a:pt x="1798" y="21600"/>
                    <a:pt x="23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6" name="Line"/>
            <p:cNvSpPr/>
            <p:nvPr/>
          </p:nvSpPr>
          <p:spPr>
            <a:xfrm>
              <a:off x="6711949" y="7627478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00"/>
                    <a:pt x="0" y="8000"/>
                    <a:pt x="0" y="11600"/>
                  </a:cubicBezTo>
                  <a:cubicBezTo>
                    <a:pt x="0" y="15200"/>
                    <a:pt x="10800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7" name="Line"/>
            <p:cNvSpPr/>
            <p:nvPr/>
          </p:nvSpPr>
          <p:spPr>
            <a:xfrm>
              <a:off x="6822987" y="7631566"/>
              <a:ext cx="116953" cy="10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180" fill="norm" stroke="1" extrusionOk="0">
                  <a:moveTo>
                    <a:pt x="9852" y="419"/>
                  </a:moveTo>
                  <a:cubicBezTo>
                    <a:pt x="7923" y="27"/>
                    <a:pt x="5994" y="-366"/>
                    <a:pt x="4066" y="616"/>
                  </a:cubicBezTo>
                  <a:cubicBezTo>
                    <a:pt x="2137" y="1598"/>
                    <a:pt x="209" y="3954"/>
                    <a:pt x="16" y="7881"/>
                  </a:cubicBezTo>
                  <a:cubicBezTo>
                    <a:pt x="-177" y="11809"/>
                    <a:pt x="1366" y="17307"/>
                    <a:pt x="5030" y="19270"/>
                  </a:cubicBezTo>
                  <a:cubicBezTo>
                    <a:pt x="8694" y="21234"/>
                    <a:pt x="14480" y="19663"/>
                    <a:pt x="17566" y="17896"/>
                  </a:cubicBezTo>
                  <a:cubicBezTo>
                    <a:pt x="20652" y="16129"/>
                    <a:pt x="21037" y="14165"/>
                    <a:pt x="21230" y="12201"/>
                  </a:cubicBezTo>
                  <a:cubicBezTo>
                    <a:pt x="21423" y="10238"/>
                    <a:pt x="21423" y="8274"/>
                    <a:pt x="19494" y="7096"/>
                  </a:cubicBezTo>
                  <a:cubicBezTo>
                    <a:pt x="17566" y="5918"/>
                    <a:pt x="13709" y="5525"/>
                    <a:pt x="9852" y="5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8" name="Line"/>
            <p:cNvSpPr/>
            <p:nvPr/>
          </p:nvSpPr>
          <p:spPr>
            <a:xfrm>
              <a:off x="6983537" y="7633828"/>
              <a:ext cx="138798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600" fill="norm" stroke="1" extrusionOk="0">
                  <a:moveTo>
                    <a:pt x="8796" y="967"/>
                  </a:moveTo>
                  <a:cubicBezTo>
                    <a:pt x="7208" y="645"/>
                    <a:pt x="5619" y="322"/>
                    <a:pt x="4190" y="967"/>
                  </a:cubicBezTo>
                  <a:cubicBezTo>
                    <a:pt x="2760" y="1612"/>
                    <a:pt x="1490" y="3224"/>
                    <a:pt x="696" y="6287"/>
                  </a:cubicBezTo>
                  <a:cubicBezTo>
                    <a:pt x="-98" y="9349"/>
                    <a:pt x="-416" y="13863"/>
                    <a:pt x="855" y="16925"/>
                  </a:cubicBezTo>
                  <a:cubicBezTo>
                    <a:pt x="2125" y="19988"/>
                    <a:pt x="4984" y="21600"/>
                    <a:pt x="7843" y="21600"/>
                  </a:cubicBezTo>
                  <a:cubicBezTo>
                    <a:pt x="10702" y="21600"/>
                    <a:pt x="13560" y="19988"/>
                    <a:pt x="15943" y="16925"/>
                  </a:cubicBezTo>
                  <a:cubicBezTo>
                    <a:pt x="18325" y="13863"/>
                    <a:pt x="20231" y="9349"/>
                    <a:pt x="20708" y="6448"/>
                  </a:cubicBezTo>
                  <a:cubicBezTo>
                    <a:pt x="21184" y="3546"/>
                    <a:pt x="20231" y="2257"/>
                    <a:pt x="18325" y="1451"/>
                  </a:cubicBezTo>
                  <a:cubicBezTo>
                    <a:pt x="16419" y="645"/>
                    <a:pt x="13560" y="322"/>
                    <a:pt x="107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9" name="Line"/>
            <p:cNvSpPr/>
            <p:nvPr/>
          </p:nvSpPr>
          <p:spPr>
            <a:xfrm>
              <a:off x="7791450" y="7849728"/>
              <a:ext cx="336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6" y="17280"/>
                    <a:pt x="10053" y="12960"/>
                    <a:pt x="13653" y="9360"/>
                  </a:cubicBezTo>
                  <a:cubicBezTo>
                    <a:pt x="17253" y="5760"/>
                    <a:pt x="19426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0" name="Line"/>
            <p:cNvSpPr/>
            <p:nvPr/>
          </p:nvSpPr>
          <p:spPr>
            <a:xfrm>
              <a:off x="7942625" y="7741778"/>
              <a:ext cx="1392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20299" y="0"/>
                  </a:moveTo>
                  <a:cubicBezTo>
                    <a:pt x="17213" y="5169"/>
                    <a:pt x="14128" y="10338"/>
                    <a:pt x="9499" y="13846"/>
                  </a:cubicBezTo>
                  <a:cubicBezTo>
                    <a:pt x="4870" y="17354"/>
                    <a:pt x="-1301" y="19200"/>
                    <a:pt x="242" y="20215"/>
                  </a:cubicBezTo>
                  <a:cubicBezTo>
                    <a:pt x="1785" y="21231"/>
                    <a:pt x="11042" y="21415"/>
                    <a:pt x="202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1" name="Line"/>
            <p:cNvSpPr/>
            <p:nvPr/>
          </p:nvSpPr>
          <p:spPr>
            <a:xfrm>
              <a:off x="8439149" y="7417928"/>
              <a:ext cx="57151" cy="2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901"/>
                    <a:pt x="4800" y="3802"/>
                    <a:pt x="6000" y="6653"/>
                  </a:cubicBezTo>
                  <a:cubicBezTo>
                    <a:pt x="7200" y="9504"/>
                    <a:pt x="7200" y="13306"/>
                    <a:pt x="7200" y="15725"/>
                  </a:cubicBezTo>
                  <a:cubicBezTo>
                    <a:pt x="7200" y="18144"/>
                    <a:pt x="7200" y="19181"/>
                    <a:pt x="8400" y="20045"/>
                  </a:cubicBezTo>
                  <a:cubicBezTo>
                    <a:pt x="9600" y="20909"/>
                    <a:pt x="12000" y="21600"/>
                    <a:pt x="14400" y="21600"/>
                  </a:cubicBezTo>
                  <a:cubicBezTo>
                    <a:pt x="16800" y="21600"/>
                    <a:pt x="19200" y="20909"/>
                    <a:pt x="21600" y="20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2" name="Line"/>
            <p:cNvSpPr/>
            <p:nvPr/>
          </p:nvSpPr>
          <p:spPr>
            <a:xfrm>
              <a:off x="8582829" y="7461247"/>
              <a:ext cx="161121" cy="14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34" fill="norm" stroke="1" extrusionOk="0">
                  <a:moveTo>
                    <a:pt x="314" y="2942"/>
                  </a:moveTo>
                  <a:cubicBezTo>
                    <a:pt x="875" y="4485"/>
                    <a:pt x="1436" y="6027"/>
                    <a:pt x="1436" y="7725"/>
                  </a:cubicBezTo>
                  <a:cubicBezTo>
                    <a:pt x="1436" y="9422"/>
                    <a:pt x="875" y="11273"/>
                    <a:pt x="454" y="13587"/>
                  </a:cubicBezTo>
                  <a:cubicBezTo>
                    <a:pt x="34" y="15902"/>
                    <a:pt x="-247" y="18679"/>
                    <a:pt x="314" y="20067"/>
                  </a:cubicBezTo>
                  <a:cubicBezTo>
                    <a:pt x="875" y="21456"/>
                    <a:pt x="2278" y="21456"/>
                    <a:pt x="3540" y="20839"/>
                  </a:cubicBezTo>
                  <a:cubicBezTo>
                    <a:pt x="4802" y="20222"/>
                    <a:pt x="5924" y="18987"/>
                    <a:pt x="7187" y="18062"/>
                  </a:cubicBezTo>
                  <a:cubicBezTo>
                    <a:pt x="8449" y="17136"/>
                    <a:pt x="9852" y="16519"/>
                    <a:pt x="10693" y="16982"/>
                  </a:cubicBezTo>
                  <a:cubicBezTo>
                    <a:pt x="11535" y="17445"/>
                    <a:pt x="11815" y="18987"/>
                    <a:pt x="12657" y="19913"/>
                  </a:cubicBezTo>
                  <a:cubicBezTo>
                    <a:pt x="13498" y="20839"/>
                    <a:pt x="14901" y="21147"/>
                    <a:pt x="16023" y="20530"/>
                  </a:cubicBezTo>
                  <a:cubicBezTo>
                    <a:pt x="17145" y="19913"/>
                    <a:pt x="17987" y="18370"/>
                    <a:pt x="18828" y="15439"/>
                  </a:cubicBezTo>
                  <a:cubicBezTo>
                    <a:pt x="19670" y="12507"/>
                    <a:pt x="20511" y="8187"/>
                    <a:pt x="20932" y="5102"/>
                  </a:cubicBezTo>
                  <a:cubicBezTo>
                    <a:pt x="21353" y="2016"/>
                    <a:pt x="21353" y="165"/>
                    <a:pt x="21213" y="10"/>
                  </a:cubicBezTo>
                  <a:cubicBezTo>
                    <a:pt x="21072" y="-144"/>
                    <a:pt x="20792" y="1399"/>
                    <a:pt x="20792" y="2479"/>
                  </a:cubicBezTo>
                  <a:cubicBezTo>
                    <a:pt x="20792" y="3559"/>
                    <a:pt x="21072" y="4176"/>
                    <a:pt x="21353" y="4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3" name="Line"/>
            <p:cNvSpPr/>
            <p:nvPr/>
          </p:nvSpPr>
          <p:spPr>
            <a:xfrm>
              <a:off x="8789342" y="7569106"/>
              <a:ext cx="49858" cy="101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18" fill="norm" stroke="1" extrusionOk="0">
                  <a:moveTo>
                    <a:pt x="21199" y="1577"/>
                  </a:moveTo>
                  <a:cubicBezTo>
                    <a:pt x="16699" y="696"/>
                    <a:pt x="12199" y="-186"/>
                    <a:pt x="8149" y="34"/>
                  </a:cubicBezTo>
                  <a:cubicBezTo>
                    <a:pt x="4099" y="255"/>
                    <a:pt x="499" y="1577"/>
                    <a:pt x="49" y="3120"/>
                  </a:cubicBezTo>
                  <a:cubicBezTo>
                    <a:pt x="-401" y="4663"/>
                    <a:pt x="2299" y="6426"/>
                    <a:pt x="5449" y="7969"/>
                  </a:cubicBezTo>
                  <a:cubicBezTo>
                    <a:pt x="8599" y="9512"/>
                    <a:pt x="12199" y="10834"/>
                    <a:pt x="15349" y="12377"/>
                  </a:cubicBezTo>
                  <a:cubicBezTo>
                    <a:pt x="18499" y="13920"/>
                    <a:pt x="21199" y="15683"/>
                    <a:pt x="21199" y="17447"/>
                  </a:cubicBezTo>
                  <a:cubicBezTo>
                    <a:pt x="21199" y="19210"/>
                    <a:pt x="18499" y="20973"/>
                    <a:pt x="15799" y="21194"/>
                  </a:cubicBezTo>
                  <a:cubicBezTo>
                    <a:pt x="13099" y="21414"/>
                    <a:pt x="10399" y="20092"/>
                    <a:pt x="7699" y="18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4" name="Line"/>
            <p:cNvSpPr/>
            <p:nvPr/>
          </p:nvSpPr>
          <p:spPr>
            <a:xfrm>
              <a:off x="8794750" y="7538578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5" name="Line"/>
            <p:cNvSpPr/>
            <p:nvPr/>
          </p:nvSpPr>
          <p:spPr>
            <a:xfrm>
              <a:off x="8653827" y="7335370"/>
              <a:ext cx="109174" cy="6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967" fill="norm" stroke="1" extrusionOk="0">
                  <a:moveTo>
                    <a:pt x="1487" y="13343"/>
                  </a:moveTo>
                  <a:cubicBezTo>
                    <a:pt x="656" y="16520"/>
                    <a:pt x="-175" y="19696"/>
                    <a:pt x="33" y="19379"/>
                  </a:cubicBezTo>
                  <a:cubicBezTo>
                    <a:pt x="240" y="19061"/>
                    <a:pt x="1487" y="15249"/>
                    <a:pt x="2733" y="11755"/>
                  </a:cubicBezTo>
                  <a:cubicBezTo>
                    <a:pt x="3979" y="8261"/>
                    <a:pt x="5225" y="5085"/>
                    <a:pt x="6887" y="2861"/>
                  </a:cubicBezTo>
                  <a:cubicBezTo>
                    <a:pt x="8548" y="638"/>
                    <a:pt x="10625" y="-633"/>
                    <a:pt x="11871" y="320"/>
                  </a:cubicBezTo>
                  <a:cubicBezTo>
                    <a:pt x="13117" y="1273"/>
                    <a:pt x="13533" y="4449"/>
                    <a:pt x="13948" y="7626"/>
                  </a:cubicBezTo>
                  <a:cubicBezTo>
                    <a:pt x="14363" y="10802"/>
                    <a:pt x="14779" y="13979"/>
                    <a:pt x="16025" y="16202"/>
                  </a:cubicBezTo>
                  <a:cubicBezTo>
                    <a:pt x="17271" y="18426"/>
                    <a:pt x="19348" y="19696"/>
                    <a:pt x="21425" y="20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6" name="Line"/>
            <p:cNvSpPr/>
            <p:nvPr/>
          </p:nvSpPr>
          <p:spPr>
            <a:xfrm>
              <a:off x="9029700" y="7589378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7" name="Line"/>
            <p:cNvSpPr/>
            <p:nvPr/>
          </p:nvSpPr>
          <p:spPr>
            <a:xfrm>
              <a:off x="9251949" y="7443328"/>
              <a:ext cx="160747" cy="15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73" fill="norm" stroke="1" extrusionOk="0">
                  <a:moveTo>
                    <a:pt x="0" y="4438"/>
                  </a:moveTo>
                  <a:cubicBezTo>
                    <a:pt x="0" y="7397"/>
                    <a:pt x="0" y="10356"/>
                    <a:pt x="0" y="12575"/>
                  </a:cubicBezTo>
                  <a:cubicBezTo>
                    <a:pt x="0" y="14795"/>
                    <a:pt x="0" y="16274"/>
                    <a:pt x="561" y="17458"/>
                  </a:cubicBezTo>
                  <a:cubicBezTo>
                    <a:pt x="1122" y="18641"/>
                    <a:pt x="2244" y="19529"/>
                    <a:pt x="3506" y="19085"/>
                  </a:cubicBezTo>
                  <a:cubicBezTo>
                    <a:pt x="4769" y="18641"/>
                    <a:pt x="6171" y="16866"/>
                    <a:pt x="6873" y="16718"/>
                  </a:cubicBezTo>
                  <a:cubicBezTo>
                    <a:pt x="7574" y="16570"/>
                    <a:pt x="7574" y="18049"/>
                    <a:pt x="8135" y="19233"/>
                  </a:cubicBezTo>
                  <a:cubicBezTo>
                    <a:pt x="8696" y="20416"/>
                    <a:pt x="9818" y="21304"/>
                    <a:pt x="11081" y="21452"/>
                  </a:cubicBezTo>
                  <a:cubicBezTo>
                    <a:pt x="12343" y="21600"/>
                    <a:pt x="13745" y="21008"/>
                    <a:pt x="15569" y="18049"/>
                  </a:cubicBezTo>
                  <a:cubicBezTo>
                    <a:pt x="17392" y="15090"/>
                    <a:pt x="19636" y="9764"/>
                    <a:pt x="20618" y="6362"/>
                  </a:cubicBezTo>
                  <a:cubicBezTo>
                    <a:pt x="21600" y="2959"/>
                    <a:pt x="21319" y="1479"/>
                    <a:pt x="210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8" name="Line"/>
            <p:cNvSpPr/>
            <p:nvPr/>
          </p:nvSpPr>
          <p:spPr>
            <a:xfrm>
              <a:off x="9418604" y="7563978"/>
              <a:ext cx="51780" cy="11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70" h="21256" fill="norm" stroke="1" extrusionOk="0">
                  <a:moveTo>
                    <a:pt x="11413" y="0"/>
                  </a:moveTo>
                  <a:cubicBezTo>
                    <a:pt x="7413" y="815"/>
                    <a:pt x="3413" y="1630"/>
                    <a:pt x="1413" y="3057"/>
                  </a:cubicBezTo>
                  <a:cubicBezTo>
                    <a:pt x="-587" y="4483"/>
                    <a:pt x="-587" y="6521"/>
                    <a:pt x="2213" y="8762"/>
                  </a:cubicBezTo>
                  <a:cubicBezTo>
                    <a:pt x="5013" y="11004"/>
                    <a:pt x="10613" y="13449"/>
                    <a:pt x="14613" y="15691"/>
                  </a:cubicBezTo>
                  <a:cubicBezTo>
                    <a:pt x="18613" y="17932"/>
                    <a:pt x="21013" y="19970"/>
                    <a:pt x="18613" y="20785"/>
                  </a:cubicBezTo>
                  <a:cubicBezTo>
                    <a:pt x="16213" y="21600"/>
                    <a:pt x="9013" y="21192"/>
                    <a:pt x="1813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9" name="Line"/>
            <p:cNvSpPr/>
            <p:nvPr/>
          </p:nvSpPr>
          <p:spPr>
            <a:xfrm>
              <a:off x="9404349" y="7525878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0" name="Line"/>
            <p:cNvSpPr/>
            <p:nvPr/>
          </p:nvSpPr>
          <p:spPr>
            <a:xfrm>
              <a:off x="9626600" y="7417928"/>
              <a:ext cx="1810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2000"/>
                    <a:pt x="21600" y="4000"/>
                    <a:pt x="20400" y="7600"/>
                  </a:cubicBezTo>
                  <a:cubicBezTo>
                    <a:pt x="19200" y="11200"/>
                    <a:pt x="9600" y="16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1" name="Line"/>
            <p:cNvSpPr/>
            <p:nvPr/>
          </p:nvSpPr>
          <p:spPr>
            <a:xfrm>
              <a:off x="8674100" y="7817978"/>
              <a:ext cx="774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9" y="18000"/>
                    <a:pt x="3777" y="14400"/>
                    <a:pt x="5813" y="11160"/>
                  </a:cubicBezTo>
                  <a:cubicBezTo>
                    <a:pt x="7849" y="7920"/>
                    <a:pt x="10033" y="5040"/>
                    <a:pt x="12246" y="3240"/>
                  </a:cubicBezTo>
                  <a:cubicBezTo>
                    <a:pt x="14459" y="1440"/>
                    <a:pt x="16702" y="720"/>
                    <a:pt x="18266" y="360"/>
                  </a:cubicBezTo>
                  <a:cubicBezTo>
                    <a:pt x="19830" y="0"/>
                    <a:pt x="2071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2" name="Line"/>
            <p:cNvSpPr/>
            <p:nvPr/>
          </p:nvSpPr>
          <p:spPr>
            <a:xfrm>
              <a:off x="8909555" y="7964028"/>
              <a:ext cx="189995" cy="13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33" fill="norm" stroke="1" extrusionOk="0">
                  <a:moveTo>
                    <a:pt x="663" y="4050"/>
                  </a:moveTo>
                  <a:cubicBezTo>
                    <a:pt x="423" y="7762"/>
                    <a:pt x="183" y="11475"/>
                    <a:pt x="63" y="14175"/>
                  </a:cubicBezTo>
                  <a:cubicBezTo>
                    <a:pt x="-57" y="16875"/>
                    <a:pt x="-57" y="18563"/>
                    <a:pt x="543" y="19744"/>
                  </a:cubicBezTo>
                  <a:cubicBezTo>
                    <a:pt x="1143" y="20925"/>
                    <a:pt x="2343" y="21600"/>
                    <a:pt x="3543" y="20756"/>
                  </a:cubicBezTo>
                  <a:cubicBezTo>
                    <a:pt x="4743" y="19912"/>
                    <a:pt x="5943" y="17550"/>
                    <a:pt x="6903" y="17044"/>
                  </a:cubicBezTo>
                  <a:cubicBezTo>
                    <a:pt x="7863" y="16538"/>
                    <a:pt x="8583" y="17887"/>
                    <a:pt x="9543" y="18731"/>
                  </a:cubicBezTo>
                  <a:cubicBezTo>
                    <a:pt x="10503" y="19575"/>
                    <a:pt x="11703" y="19912"/>
                    <a:pt x="13743" y="18394"/>
                  </a:cubicBezTo>
                  <a:cubicBezTo>
                    <a:pt x="15783" y="16875"/>
                    <a:pt x="18663" y="13500"/>
                    <a:pt x="20103" y="10125"/>
                  </a:cubicBezTo>
                  <a:cubicBezTo>
                    <a:pt x="21543" y="6750"/>
                    <a:pt x="21543" y="3375"/>
                    <a:pt x="215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3" name="Line"/>
            <p:cNvSpPr/>
            <p:nvPr/>
          </p:nvSpPr>
          <p:spPr>
            <a:xfrm>
              <a:off x="9118600" y="8060073"/>
              <a:ext cx="69850" cy="13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841"/>
                  </a:moveTo>
                  <a:cubicBezTo>
                    <a:pt x="18327" y="1186"/>
                    <a:pt x="15055" y="532"/>
                    <a:pt x="11782" y="204"/>
                  </a:cubicBezTo>
                  <a:cubicBezTo>
                    <a:pt x="8509" y="-123"/>
                    <a:pt x="5236" y="-123"/>
                    <a:pt x="3273" y="695"/>
                  </a:cubicBezTo>
                  <a:cubicBezTo>
                    <a:pt x="1309" y="1513"/>
                    <a:pt x="655" y="3150"/>
                    <a:pt x="1636" y="4622"/>
                  </a:cubicBezTo>
                  <a:cubicBezTo>
                    <a:pt x="2618" y="6095"/>
                    <a:pt x="5236" y="7404"/>
                    <a:pt x="7527" y="8877"/>
                  </a:cubicBezTo>
                  <a:cubicBezTo>
                    <a:pt x="9818" y="10350"/>
                    <a:pt x="11782" y="11986"/>
                    <a:pt x="13091" y="13622"/>
                  </a:cubicBezTo>
                  <a:cubicBezTo>
                    <a:pt x="14400" y="15259"/>
                    <a:pt x="15055" y="16895"/>
                    <a:pt x="12764" y="18204"/>
                  </a:cubicBezTo>
                  <a:cubicBezTo>
                    <a:pt x="10473" y="19513"/>
                    <a:pt x="5236" y="20495"/>
                    <a:pt x="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4" name="Line"/>
            <p:cNvSpPr/>
            <p:nvPr/>
          </p:nvSpPr>
          <p:spPr>
            <a:xfrm>
              <a:off x="9124950" y="8002128"/>
              <a:ext cx="2476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15709"/>
                    <a:pt x="8492" y="9818"/>
                    <a:pt x="12092" y="6218"/>
                  </a:cubicBezTo>
                  <a:cubicBezTo>
                    <a:pt x="15692" y="2618"/>
                    <a:pt x="18646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5" name="Line"/>
            <p:cNvSpPr/>
            <p:nvPr/>
          </p:nvSpPr>
          <p:spPr>
            <a:xfrm>
              <a:off x="9779000" y="7767178"/>
              <a:ext cx="1968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10" y="4320"/>
                    <a:pt x="10219" y="8640"/>
                    <a:pt x="13819" y="12240"/>
                  </a:cubicBezTo>
                  <a:cubicBezTo>
                    <a:pt x="17419" y="15840"/>
                    <a:pt x="1951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6" name="Line"/>
            <p:cNvSpPr/>
            <p:nvPr/>
          </p:nvSpPr>
          <p:spPr>
            <a:xfrm>
              <a:off x="9829799" y="7735428"/>
              <a:ext cx="762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00"/>
                    <a:pt x="7200" y="11200"/>
                    <a:pt x="3600" y="14800"/>
                  </a:cubicBezTo>
                  <a:cubicBezTo>
                    <a:pt x="0" y="18400"/>
                    <a:pt x="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7" name="Line"/>
            <p:cNvSpPr/>
            <p:nvPr/>
          </p:nvSpPr>
          <p:spPr>
            <a:xfrm>
              <a:off x="10033000" y="7576678"/>
              <a:ext cx="25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8" name="Line"/>
            <p:cNvSpPr/>
            <p:nvPr/>
          </p:nvSpPr>
          <p:spPr>
            <a:xfrm>
              <a:off x="10174152" y="7599401"/>
              <a:ext cx="115691" cy="12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049" fill="norm" stroke="1" extrusionOk="0">
                  <a:moveTo>
                    <a:pt x="12464" y="434"/>
                  </a:moveTo>
                  <a:cubicBezTo>
                    <a:pt x="9764" y="91"/>
                    <a:pt x="7064" y="-252"/>
                    <a:pt x="4942" y="1291"/>
                  </a:cubicBezTo>
                  <a:cubicBezTo>
                    <a:pt x="2821" y="2834"/>
                    <a:pt x="1278" y="6262"/>
                    <a:pt x="506" y="9348"/>
                  </a:cubicBezTo>
                  <a:cubicBezTo>
                    <a:pt x="-265" y="12434"/>
                    <a:pt x="-265" y="15177"/>
                    <a:pt x="1278" y="17405"/>
                  </a:cubicBezTo>
                  <a:cubicBezTo>
                    <a:pt x="2821" y="19634"/>
                    <a:pt x="5906" y="21348"/>
                    <a:pt x="9378" y="21005"/>
                  </a:cubicBezTo>
                  <a:cubicBezTo>
                    <a:pt x="12849" y="20662"/>
                    <a:pt x="16706" y="18262"/>
                    <a:pt x="18828" y="15005"/>
                  </a:cubicBezTo>
                  <a:cubicBezTo>
                    <a:pt x="20949" y="11748"/>
                    <a:pt x="21335" y="7634"/>
                    <a:pt x="20949" y="4891"/>
                  </a:cubicBezTo>
                  <a:cubicBezTo>
                    <a:pt x="20564" y="2148"/>
                    <a:pt x="19406" y="777"/>
                    <a:pt x="17671" y="262"/>
                  </a:cubicBezTo>
                  <a:cubicBezTo>
                    <a:pt x="15935" y="-252"/>
                    <a:pt x="13621" y="91"/>
                    <a:pt x="11306" y="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9" name="Line"/>
            <p:cNvSpPr/>
            <p:nvPr/>
          </p:nvSpPr>
          <p:spPr>
            <a:xfrm>
              <a:off x="10347271" y="7596434"/>
              <a:ext cx="157948" cy="11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0403" fill="norm" stroke="1" extrusionOk="0">
                  <a:moveTo>
                    <a:pt x="14735" y="960"/>
                  </a:moveTo>
                  <a:cubicBezTo>
                    <a:pt x="11368" y="240"/>
                    <a:pt x="8002" y="-480"/>
                    <a:pt x="5197" y="420"/>
                  </a:cubicBezTo>
                  <a:cubicBezTo>
                    <a:pt x="2392" y="1320"/>
                    <a:pt x="148" y="3840"/>
                    <a:pt x="7" y="7620"/>
                  </a:cubicBezTo>
                  <a:cubicBezTo>
                    <a:pt x="-133" y="11400"/>
                    <a:pt x="1831" y="16440"/>
                    <a:pt x="5477" y="18780"/>
                  </a:cubicBezTo>
                  <a:cubicBezTo>
                    <a:pt x="9124" y="21120"/>
                    <a:pt x="14454" y="20760"/>
                    <a:pt x="17540" y="18780"/>
                  </a:cubicBezTo>
                  <a:cubicBezTo>
                    <a:pt x="20625" y="16800"/>
                    <a:pt x="21467" y="13200"/>
                    <a:pt x="20625" y="9960"/>
                  </a:cubicBezTo>
                  <a:cubicBezTo>
                    <a:pt x="19784" y="6720"/>
                    <a:pt x="17259" y="3840"/>
                    <a:pt x="14594" y="2580"/>
                  </a:cubicBezTo>
                  <a:cubicBezTo>
                    <a:pt x="11929" y="1320"/>
                    <a:pt x="9124" y="1680"/>
                    <a:pt x="6319" y="2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0" name="Line"/>
            <p:cNvSpPr/>
            <p:nvPr/>
          </p:nvSpPr>
          <p:spPr>
            <a:xfrm>
              <a:off x="10318749" y="7297278"/>
              <a:ext cx="319779" cy="81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19482" y="0"/>
                  </a:moveTo>
                  <a:cubicBezTo>
                    <a:pt x="19906" y="1786"/>
                    <a:pt x="20329" y="3572"/>
                    <a:pt x="20753" y="5358"/>
                  </a:cubicBezTo>
                  <a:cubicBezTo>
                    <a:pt x="21176" y="7144"/>
                    <a:pt x="21600" y="8930"/>
                    <a:pt x="21106" y="10800"/>
                  </a:cubicBezTo>
                  <a:cubicBezTo>
                    <a:pt x="20612" y="12670"/>
                    <a:pt x="19200" y="14623"/>
                    <a:pt x="17012" y="16298"/>
                  </a:cubicBezTo>
                  <a:cubicBezTo>
                    <a:pt x="14824" y="17972"/>
                    <a:pt x="11859" y="19367"/>
                    <a:pt x="8894" y="20205"/>
                  </a:cubicBezTo>
                  <a:cubicBezTo>
                    <a:pt x="5929" y="21042"/>
                    <a:pt x="2965" y="213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1" name="Line"/>
            <p:cNvSpPr/>
            <p:nvPr/>
          </p:nvSpPr>
          <p:spPr>
            <a:xfrm>
              <a:off x="4425950" y="2972944"/>
              <a:ext cx="1581150" cy="22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1099" y="20013"/>
                    <a:pt x="2198" y="18626"/>
                    <a:pt x="3325" y="17239"/>
                  </a:cubicBezTo>
                  <a:cubicBezTo>
                    <a:pt x="4453" y="15851"/>
                    <a:pt x="5610" y="14464"/>
                    <a:pt x="6795" y="13077"/>
                  </a:cubicBezTo>
                  <a:cubicBezTo>
                    <a:pt x="7981" y="11690"/>
                    <a:pt x="9195" y="10303"/>
                    <a:pt x="10381" y="8916"/>
                  </a:cubicBezTo>
                  <a:cubicBezTo>
                    <a:pt x="11566" y="7528"/>
                    <a:pt x="12723" y="6141"/>
                    <a:pt x="13894" y="4754"/>
                  </a:cubicBezTo>
                  <a:cubicBezTo>
                    <a:pt x="15065" y="3367"/>
                    <a:pt x="16251" y="1980"/>
                    <a:pt x="17364" y="1088"/>
                  </a:cubicBezTo>
                  <a:cubicBezTo>
                    <a:pt x="18477" y="196"/>
                    <a:pt x="19518" y="-200"/>
                    <a:pt x="20212" y="97"/>
                  </a:cubicBezTo>
                  <a:cubicBezTo>
                    <a:pt x="20906" y="394"/>
                    <a:pt x="21253" y="1385"/>
                    <a:pt x="21600" y="2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2" name="Line"/>
            <p:cNvSpPr/>
            <p:nvPr/>
          </p:nvSpPr>
          <p:spPr>
            <a:xfrm>
              <a:off x="4445000" y="3125328"/>
              <a:ext cx="15113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8" y="21600"/>
                    <a:pt x="1997" y="21600"/>
                    <a:pt x="3146" y="20753"/>
                  </a:cubicBezTo>
                  <a:cubicBezTo>
                    <a:pt x="4296" y="19906"/>
                    <a:pt x="5597" y="18212"/>
                    <a:pt x="6897" y="16094"/>
                  </a:cubicBezTo>
                  <a:cubicBezTo>
                    <a:pt x="8198" y="13976"/>
                    <a:pt x="9499" y="11435"/>
                    <a:pt x="10664" y="9529"/>
                  </a:cubicBezTo>
                  <a:cubicBezTo>
                    <a:pt x="11829" y="7624"/>
                    <a:pt x="12857" y="6353"/>
                    <a:pt x="14143" y="4871"/>
                  </a:cubicBezTo>
                  <a:cubicBezTo>
                    <a:pt x="15429" y="3388"/>
                    <a:pt x="16971" y="1694"/>
                    <a:pt x="18257" y="847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903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400549" y="6900651"/>
              <a:ext cx="825501" cy="123578"/>
            </a:xfrm>
            <a:prstGeom prst="rect">
              <a:avLst/>
            </a:prstGeom>
            <a:effectLst/>
          </p:spPr>
        </p:pic>
        <p:pic>
          <p:nvPicPr>
            <p:cNvPr id="3905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440417" y="6973428"/>
              <a:ext cx="620534" cy="127001"/>
            </a:xfrm>
            <a:prstGeom prst="rect">
              <a:avLst/>
            </a:prstGeom>
            <a:effectLst/>
          </p:spPr>
        </p:pic>
        <p:pic>
          <p:nvPicPr>
            <p:cNvPr id="390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123821" y="6840636"/>
              <a:ext cx="502780" cy="120093"/>
            </a:xfrm>
            <a:prstGeom prst="rect">
              <a:avLst/>
            </a:prstGeom>
            <a:effectLst/>
          </p:spPr>
        </p:pic>
        <p:pic>
          <p:nvPicPr>
            <p:cNvPr id="390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163050" y="6900549"/>
              <a:ext cx="247650" cy="117330"/>
            </a:xfrm>
            <a:prstGeom prst="rect">
              <a:avLst/>
            </a:prstGeom>
            <a:effectLst/>
          </p:spPr>
        </p:pic>
        <p:pic>
          <p:nvPicPr>
            <p:cNvPr id="391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397750" y="6899345"/>
              <a:ext cx="565150" cy="11853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27" name="Drawing"/>
          <p:cNvGrpSpPr/>
          <p:nvPr/>
        </p:nvGrpSpPr>
        <p:grpSpPr>
          <a:xfrm>
            <a:off x="1051983" y="2306285"/>
            <a:ext cx="9033743" cy="4997345"/>
            <a:chOff x="0" y="0"/>
            <a:chExt cx="9033742" cy="4997344"/>
          </a:xfrm>
        </p:grpSpPr>
        <p:sp>
          <p:nvSpPr>
            <p:cNvPr id="3915" name="Line"/>
            <p:cNvSpPr/>
            <p:nvPr/>
          </p:nvSpPr>
          <p:spPr>
            <a:xfrm>
              <a:off x="0" y="771035"/>
              <a:ext cx="262467" cy="41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3310" y="7034"/>
                  </a:moveTo>
                  <a:cubicBezTo>
                    <a:pt x="2961" y="9775"/>
                    <a:pt x="2613" y="12516"/>
                    <a:pt x="2700" y="14709"/>
                  </a:cubicBezTo>
                  <a:cubicBezTo>
                    <a:pt x="2787" y="16902"/>
                    <a:pt x="3310" y="18547"/>
                    <a:pt x="3658" y="19698"/>
                  </a:cubicBezTo>
                  <a:cubicBezTo>
                    <a:pt x="4006" y="20849"/>
                    <a:pt x="4181" y="21507"/>
                    <a:pt x="4181" y="21452"/>
                  </a:cubicBezTo>
                  <a:cubicBezTo>
                    <a:pt x="4181" y="21397"/>
                    <a:pt x="4006" y="20630"/>
                    <a:pt x="3397" y="18382"/>
                  </a:cubicBezTo>
                  <a:cubicBezTo>
                    <a:pt x="2787" y="16134"/>
                    <a:pt x="1742" y="12406"/>
                    <a:pt x="1045" y="9336"/>
                  </a:cubicBezTo>
                  <a:cubicBezTo>
                    <a:pt x="348" y="6266"/>
                    <a:pt x="0" y="3854"/>
                    <a:pt x="0" y="2319"/>
                  </a:cubicBezTo>
                  <a:cubicBezTo>
                    <a:pt x="0" y="784"/>
                    <a:pt x="348" y="126"/>
                    <a:pt x="784" y="17"/>
                  </a:cubicBezTo>
                  <a:cubicBezTo>
                    <a:pt x="1219" y="-93"/>
                    <a:pt x="1742" y="346"/>
                    <a:pt x="2700" y="1606"/>
                  </a:cubicBezTo>
                  <a:cubicBezTo>
                    <a:pt x="3658" y="2867"/>
                    <a:pt x="5052" y="4951"/>
                    <a:pt x="6010" y="6212"/>
                  </a:cubicBezTo>
                  <a:cubicBezTo>
                    <a:pt x="6968" y="7472"/>
                    <a:pt x="7490" y="7911"/>
                    <a:pt x="8187" y="8185"/>
                  </a:cubicBezTo>
                  <a:cubicBezTo>
                    <a:pt x="8884" y="8459"/>
                    <a:pt x="9755" y="8569"/>
                    <a:pt x="10713" y="8076"/>
                  </a:cubicBezTo>
                  <a:cubicBezTo>
                    <a:pt x="11671" y="7582"/>
                    <a:pt x="12716" y="6486"/>
                    <a:pt x="13500" y="5334"/>
                  </a:cubicBezTo>
                  <a:cubicBezTo>
                    <a:pt x="14284" y="4183"/>
                    <a:pt x="14806" y="2977"/>
                    <a:pt x="15329" y="2100"/>
                  </a:cubicBezTo>
                  <a:cubicBezTo>
                    <a:pt x="15852" y="1223"/>
                    <a:pt x="16374" y="675"/>
                    <a:pt x="16810" y="729"/>
                  </a:cubicBezTo>
                  <a:cubicBezTo>
                    <a:pt x="17245" y="784"/>
                    <a:pt x="17594" y="1442"/>
                    <a:pt x="18029" y="3251"/>
                  </a:cubicBezTo>
                  <a:cubicBezTo>
                    <a:pt x="18465" y="5060"/>
                    <a:pt x="18987" y="8021"/>
                    <a:pt x="19597" y="10049"/>
                  </a:cubicBezTo>
                  <a:cubicBezTo>
                    <a:pt x="20206" y="12078"/>
                    <a:pt x="20903" y="13174"/>
                    <a:pt x="21600" y="14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6" name="Line"/>
            <p:cNvSpPr/>
            <p:nvPr/>
          </p:nvSpPr>
          <p:spPr>
            <a:xfrm>
              <a:off x="319616" y="689177"/>
              <a:ext cx="114301" cy="338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8160"/>
                  </a:moveTo>
                  <a:cubicBezTo>
                    <a:pt x="800" y="7489"/>
                    <a:pt x="1600" y="6818"/>
                    <a:pt x="2000" y="6885"/>
                  </a:cubicBezTo>
                  <a:cubicBezTo>
                    <a:pt x="2400" y="6953"/>
                    <a:pt x="2400" y="7758"/>
                    <a:pt x="2600" y="10508"/>
                  </a:cubicBezTo>
                  <a:cubicBezTo>
                    <a:pt x="2800" y="13258"/>
                    <a:pt x="3200" y="17954"/>
                    <a:pt x="3200" y="19094"/>
                  </a:cubicBezTo>
                  <a:cubicBezTo>
                    <a:pt x="3200" y="20235"/>
                    <a:pt x="2800" y="17820"/>
                    <a:pt x="2400" y="14331"/>
                  </a:cubicBezTo>
                  <a:cubicBezTo>
                    <a:pt x="2000" y="10843"/>
                    <a:pt x="1600" y="6282"/>
                    <a:pt x="1400" y="3666"/>
                  </a:cubicBezTo>
                  <a:cubicBezTo>
                    <a:pt x="1200" y="1049"/>
                    <a:pt x="1200" y="379"/>
                    <a:pt x="2200" y="110"/>
                  </a:cubicBezTo>
                  <a:cubicBezTo>
                    <a:pt x="3200" y="-158"/>
                    <a:pt x="5200" y="-24"/>
                    <a:pt x="7200" y="1519"/>
                  </a:cubicBezTo>
                  <a:cubicBezTo>
                    <a:pt x="9200" y="3062"/>
                    <a:pt x="11200" y="6013"/>
                    <a:pt x="13600" y="9569"/>
                  </a:cubicBezTo>
                  <a:cubicBezTo>
                    <a:pt x="16000" y="13124"/>
                    <a:pt x="18800" y="17283"/>
                    <a:pt x="21600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7" name="Line"/>
            <p:cNvSpPr/>
            <p:nvPr/>
          </p:nvSpPr>
          <p:spPr>
            <a:xfrm>
              <a:off x="325437" y="811564"/>
              <a:ext cx="12753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9649" y="21600"/>
                  </a:moveTo>
                  <a:cubicBezTo>
                    <a:pt x="6816" y="18900"/>
                    <a:pt x="3983" y="16200"/>
                    <a:pt x="2213" y="14100"/>
                  </a:cubicBezTo>
                  <a:cubicBezTo>
                    <a:pt x="442" y="12000"/>
                    <a:pt x="-266" y="10500"/>
                    <a:pt x="88" y="9300"/>
                  </a:cubicBezTo>
                  <a:cubicBezTo>
                    <a:pt x="442" y="8100"/>
                    <a:pt x="1859" y="7200"/>
                    <a:pt x="5577" y="5700"/>
                  </a:cubicBezTo>
                  <a:cubicBezTo>
                    <a:pt x="9295" y="4200"/>
                    <a:pt x="15314" y="2100"/>
                    <a:pt x="213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8" name="Line"/>
            <p:cNvSpPr/>
            <p:nvPr/>
          </p:nvSpPr>
          <p:spPr>
            <a:xfrm>
              <a:off x="507656" y="571211"/>
              <a:ext cx="96428" cy="39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45" fill="norm" stroke="1" extrusionOk="0">
                  <a:moveTo>
                    <a:pt x="6049" y="8221"/>
                  </a:moveTo>
                  <a:cubicBezTo>
                    <a:pt x="6509" y="10979"/>
                    <a:pt x="6968" y="13736"/>
                    <a:pt x="7658" y="15689"/>
                  </a:cubicBezTo>
                  <a:cubicBezTo>
                    <a:pt x="8347" y="17643"/>
                    <a:pt x="9266" y="18792"/>
                    <a:pt x="9955" y="19768"/>
                  </a:cubicBezTo>
                  <a:cubicBezTo>
                    <a:pt x="10645" y="20745"/>
                    <a:pt x="11104" y="21549"/>
                    <a:pt x="11104" y="21434"/>
                  </a:cubicBezTo>
                  <a:cubicBezTo>
                    <a:pt x="11104" y="21319"/>
                    <a:pt x="10645" y="20285"/>
                    <a:pt x="8806" y="17585"/>
                  </a:cubicBezTo>
                  <a:cubicBezTo>
                    <a:pt x="6968" y="14885"/>
                    <a:pt x="3751" y="10519"/>
                    <a:pt x="1913" y="7417"/>
                  </a:cubicBezTo>
                  <a:cubicBezTo>
                    <a:pt x="75" y="4315"/>
                    <a:pt x="-385" y="2477"/>
                    <a:pt x="304" y="1385"/>
                  </a:cubicBezTo>
                  <a:cubicBezTo>
                    <a:pt x="994" y="294"/>
                    <a:pt x="2832" y="-51"/>
                    <a:pt x="5130" y="6"/>
                  </a:cubicBezTo>
                  <a:cubicBezTo>
                    <a:pt x="7428" y="64"/>
                    <a:pt x="10185" y="523"/>
                    <a:pt x="12943" y="1500"/>
                  </a:cubicBezTo>
                  <a:cubicBezTo>
                    <a:pt x="15700" y="2477"/>
                    <a:pt x="18458" y="3970"/>
                    <a:pt x="19836" y="5464"/>
                  </a:cubicBezTo>
                  <a:cubicBezTo>
                    <a:pt x="21215" y="6958"/>
                    <a:pt x="21215" y="8451"/>
                    <a:pt x="20296" y="9658"/>
                  </a:cubicBezTo>
                  <a:cubicBezTo>
                    <a:pt x="19377" y="10864"/>
                    <a:pt x="17538" y="11783"/>
                    <a:pt x="15700" y="12415"/>
                  </a:cubicBezTo>
                  <a:cubicBezTo>
                    <a:pt x="13862" y="13047"/>
                    <a:pt x="12024" y="13392"/>
                    <a:pt x="10185" y="13392"/>
                  </a:cubicBezTo>
                  <a:cubicBezTo>
                    <a:pt x="8347" y="13392"/>
                    <a:pt x="6509" y="13047"/>
                    <a:pt x="4670" y="12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9" name="Line"/>
            <p:cNvSpPr/>
            <p:nvPr/>
          </p:nvSpPr>
          <p:spPr>
            <a:xfrm>
              <a:off x="663947" y="555860"/>
              <a:ext cx="176370" cy="33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176" fill="norm" stroke="1" extrusionOk="0">
                  <a:moveTo>
                    <a:pt x="14313" y="1697"/>
                  </a:moveTo>
                  <a:cubicBezTo>
                    <a:pt x="14567" y="1035"/>
                    <a:pt x="14821" y="372"/>
                    <a:pt x="14313" y="107"/>
                  </a:cubicBezTo>
                  <a:cubicBezTo>
                    <a:pt x="13805" y="-158"/>
                    <a:pt x="12534" y="-25"/>
                    <a:pt x="10120" y="1631"/>
                  </a:cubicBezTo>
                  <a:cubicBezTo>
                    <a:pt x="7706" y="3287"/>
                    <a:pt x="4148" y="6468"/>
                    <a:pt x="2115" y="9714"/>
                  </a:cubicBezTo>
                  <a:cubicBezTo>
                    <a:pt x="82" y="12961"/>
                    <a:pt x="-426" y="16274"/>
                    <a:pt x="336" y="18394"/>
                  </a:cubicBezTo>
                  <a:cubicBezTo>
                    <a:pt x="1099" y="20514"/>
                    <a:pt x="3132" y="21442"/>
                    <a:pt x="6816" y="21111"/>
                  </a:cubicBezTo>
                  <a:cubicBezTo>
                    <a:pt x="10501" y="20779"/>
                    <a:pt x="15838" y="19189"/>
                    <a:pt x="21174" y="17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0" name="Line"/>
            <p:cNvSpPr/>
            <p:nvPr/>
          </p:nvSpPr>
          <p:spPr>
            <a:xfrm>
              <a:off x="713316" y="729014"/>
              <a:ext cx="152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1" name="Line"/>
            <p:cNvSpPr/>
            <p:nvPr/>
          </p:nvSpPr>
          <p:spPr>
            <a:xfrm>
              <a:off x="1530349" y="570264"/>
              <a:ext cx="84668" cy="17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21600" y="0"/>
                  </a:moveTo>
                  <a:cubicBezTo>
                    <a:pt x="18900" y="0"/>
                    <a:pt x="16200" y="0"/>
                    <a:pt x="12960" y="889"/>
                  </a:cubicBezTo>
                  <a:cubicBezTo>
                    <a:pt x="9720" y="1779"/>
                    <a:pt x="5940" y="3558"/>
                    <a:pt x="3510" y="6480"/>
                  </a:cubicBezTo>
                  <a:cubicBezTo>
                    <a:pt x="1080" y="9402"/>
                    <a:pt x="0" y="13468"/>
                    <a:pt x="0" y="16264"/>
                  </a:cubicBezTo>
                  <a:cubicBezTo>
                    <a:pt x="0" y="19059"/>
                    <a:pt x="1080" y="20584"/>
                    <a:pt x="4320" y="21092"/>
                  </a:cubicBezTo>
                  <a:cubicBezTo>
                    <a:pt x="7560" y="21600"/>
                    <a:pt x="12960" y="21092"/>
                    <a:pt x="15660" y="18169"/>
                  </a:cubicBezTo>
                  <a:cubicBezTo>
                    <a:pt x="18360" y="15247"/>
                    <a:pt x="18360" y="9911"/>
                    <a:pt x="17820" y="6607"/>
                  </a:cubicBezTo>
                  <a:cubicBezTo>
                    <a:pt x="17280" y="3304"/>
                    <a:pt x="16200" y="2033"/>
                    <a:pt x="15120" y="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2" name="Line"/>
            <p:cNvSpPr/>
            <p:nvPr/>
          </p:nvSpPr>
          <p:spPr>
            <a:xfrm>
              <a:off x="1678516" y="490803"/>
              <a:ext cx="146051" cy="18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7655"/>
                  </a:moveTo>
                  <a:cubicBezTo>
                    <a:pt x="939" y="11053"/>
                    <a:pt x="1878" y="14451"/>
                    <a:pt x="2348" y="16999"/>
                  </a:cubicBezTo>
                  <a:cubicBezTo>
                    <a:pt x="2817" y="19547"/>
                    <a:pt x="2817" y="21246"/>
                    <a:pt x="2661" y="21368"/>
                  </a:cubicBezTo>
                  <a:cubicBezTo>
                    <a:pt x="2504" y="21489"/>
                    <a:pt x="2191" y="20033"/>
                    <a:pt x="2817" y="16514"/>
                  </a:cubicBezTo>
                  <a:cubicBezTo>
                    <a:pt x="3443" y="12995"/>
                    <a:pt x="5009" y="7413"/>
                    <a:pt x="6730" y="4136"/>
                  </a:cubicBezTo>
                  <a:cubicBezTo>
                    <a:pt x="8452" y="860"/>
                    <a:pt x="10330" y="-111"/>
                    <a:pt x="12835" y="10"/>
                  </a:cubicBezTo>
                  <a:cubicBezTo>
                    <a:pt x="15339" y="132"/>
                    <a:pt x="18470" y="1345"/>
                    <a:pt x="20035" y="4136"/>
                  </a:cubicBezTo>
                  <a:cubicBezTo>
                    <a:pt x="21600" y="6927"/>
                    <a:pt x="21600" y="11296"/>
                    <a:pt x="21600" y="15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3" name="Line"/>
            <p:cNvSpPr/>
            <p:nvPr/>
          </p:nvSpPr>
          <p:spPr>
            <a:xfrm>
              <a:off x="2298028" y="233714"/>
              <a:ext cx="250439" cy="39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56" fill="norm" stroke="1" extrusionOk="0">
                  <a:moveTo>
                    <a:pt x="8804" y="0"/>
                  </a:moveTo>
                  <a:cubicBezTo>
                    <a:pt x="7911" y="0"/>
                    <a:pt x="7019" y="0"/>
                    <a:pt x="6394" y="1379"/>
                  </a:cubicBezTo>
                  <a:cubicBezTo>
                    <a:pt x="5769" y="2757"/>
                    <a:pt x="5412" y="5515"/>
                    <a:pt x="5769" y="8732"/>
                  </a:cubicBezTo>
                  <a:cubicBezTo>
                    <a:pt x="6126" y="11949"/>
                    <a:pt x="7197" y="15626"/>
                    <a:pt x="8357" y="17866"/>
                  </a:cubicBezTo>
                  <a:cubicBezTo>
                    <a:pt x="9518" y="20106"/>
                    <a:pt x="10767" y="20911"/>
                    <a:pt x="11928" y="21255"/>
                  </a:cubicBezTo>
                  <a:cubicBezTo>
                    <a:pt x="13088" y="21600"/>
                    <a:pt x="14159" y="21485"/>
                    <a:pt x="14695" y="21026"/>
                  </a:cubicBezTo>
                  <a:cubicBezTo>
                    <a:pt x="15230" y="20566"/>
                    <a:pt x="15230" y="19762"/>
                    <a:pt x="14070" y="18555"/>
                  </a:cubicBezTo>
                  <a:cubicBezTo>
                    <a:pt x="12909" y="17349"/>
                    <a:pt x="10589" y="15740"/>
                    <a:pt x="8982" y="14706"/>
                  </a:cubicBezTo>
                  <a:cubicBezTo>
                    <a:pt x="7376" y="13672"/>
                    <a:pt x="6483" y="13213"/>
                    <a:pt x="4876" y="12696"/>
                  </a:cubicBezTo>
                  <a:cubicBezTo>
                    <a:pt x="3270" y="12179"/>
                    <a:pt x="949" y="11604"/>
                    <a:pt x="235" y="11317"/>
                  </a:cubicBezTo>
                  <a:cubicBezTo>
                    <a:pt x="-479" y="11030"/>
                    <a:pt x="414" y="11030"/>
                    <a:pt x="3181" y="11202"/>
                  </a:cubicBezTo>
                  <a:cubicBezTo>
                    <a:pt x="5947" y="11374"/>
                    <a:pt x="10589" y="11719"/>
                    <a:pt x="13534" y="12294"/>
                  </a:cubicBezTo>
                  <a:cubicBezTo>
                    <a:pt x="16480" y="12868"/>
                    <a:pt x="17729" y="13672"/>
                    <a:pt x="18354" y="14362"/>
                  </a:cubicBezTo>
                  <a:cubicBezTo>
                    <a:pt x="18979" y="15051"/>
                    <a:pt x="18979" y="15626"/>
                    <a:pt x="18622" y="16085"/>
                  </a:cubicBezTo>
                  <a:cubicBezTo>
                    <a:pt x="18265" y="16545"/>
                    <a:pt x="17551" y="16889"/>
                    <a:pt x="16747" y="17062"/>
                  </a:cubicBezTo>
                  <a:cubicBezTo>
                    <a:pt x="15944" y="17234"/>
                    <a:pt x="15052" y="17234"/>
                    <a:pt x="14427" y="16889"/>
                  </a:cubicBezTo>
                  <a:cubicBezTo>
                    <a:pt x="13802" y="16545"/>
                    <a:pt x="13445" y="15855"/>
                    <a:pt x="13623" y="14936"/>
                  </a:cubicBezTo>
                  <a:cubicBezTo>
                    <a:pt x="13802" y="14017"/>
                    <a:pt x="14516" y="12868"/>
                    <a:pt x="15855" y="12006"/>
                  </a:cubicBezTo>
                  <a:cubicBezTo>
                    <a:pt x="17194" y="11145"/>
                    <a:pt x="19157" y="10570"/>
                    <a:pt x="21121" y="9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4" name="Line"/>
            <p:cNvSpPr/>
            <p:nvPr/>
          </p:nvSpPr>
          <p:spPr>
            <a:xfrm>
              <a:off x="2549646" y="341664"/>
              <a:ext cx="15122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73" fill="norm" stroke="1" extrusionOk="0">
                  <a:moveTo>
                    <a:pt x="13333" y="6139"/>
                  </a:moveTo>
                  <a:cubicBezTo>
                    <a:pt x="10033" y="7048"/>
                    <a:pt x="6733" y="7958"/>
                    <a:pt x="4483" y="9663"/>
                  </a:cubicBezTo>
                  <a:cubicBezTo>
                    <a:pt x="2233" y="11368"/>
                    <a:pt x="1033" y="13869"/>
                    <a:pt x="433" y="15916"/>
                  </a:cubicBezTo>
                  <a:cubicBezTo>
                    <a:pt x="-167" y="17962"/>
                    <a:pt x="-167" y="19554"/>
                    <a:pt x="583" y="20463"/>
                  </a:cubicBezTo>
                  <a:cubicBezTo>
                    <a:pt x="1333" y="21373"/>
                    <a:pt x="2833" y="21600"/>
                    <a:pt x="4183" y="21145"/>
                  </a:cubicBezTo>
                  <a:cubicBezTo>
                    <a:pt x="5533" y="20691"/>
                    <a:pt x="6733" y="19554"/>
                    <a:pt x="7633" y="18417"/>
                  </a:cubicBezTo>
                  <a:cubicBezTo>
                    <a:pt x="8533" y="17280"/>
                    <a:pt x="9133" y="16143"/>
                    <a:pt x="9433" y="15006"/>
                  </a:cubicBezTo>
                  <a:cubicBezTo>
                    <a:pt x="9733" y="13869"/>
                    <a:pt x="9733" y="12733"/>
                    <a:pt x="10183" y="12960"/>
                  </a:cubicBezTo>
                  <a:cubicBezTo>
                    <a:pt x="10633" y="13187"/>
                    <a:pt x="11533" y="14779"/>
                    <a:pt x="12583" y="15234"/>
                  </a:cubicBezTo>
                  <a:cubicBezTo>
                    <a:pt x="13633" y="15688"/>
                    <a:pt x="14833" y="15006"/>
                    <a:pt x="16333" y="13983"/>
                  </a:cubicBezTo>
                  <a:cubicBezTo>
                    <a:pt x="17833" y="12960"/>
                    <a:pt x="19633" y="11596"/>
                    <a:pt x="20533" y="11596"/>
                  </a:cubicBezTo>
                  <a:cubicBezTo>
                    <a:pt x="21433" y="11596"/>
                    <a:pt x="21433" y="12960"/>
                    <a:pt x="21433" y="14438"/>
                  </a:cubicBezTo>
                  <a:cubicBezTo>
                    <a:pt x="21433" y="15916"/>
                    <a:pt x="21433" y="17507"/>
                    <a:pt x="21283" y="17735"/>
                  </a:cubicBezTo>
                  <a:cubicBezTo>
                    <a:pt x="21133" y="17962"/>
                    <a:pt x="20833" y="16825"/>
                    <a:pt x="20083" y="13642"/>
                  </a:cubicBezTo>
                  <a:cubicBezTo>
                    <a:pt x="19333" y="10459"/>
                    <a:pt x="18133" y="5229"/>
                    <a:pt x="169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5" name="Line"/>
            <p:cNvSpPr/>
            <p:nvPr/>
          </p:nvSpPr>
          <p:spPr>
            <a:xfrm>
              <a:off x="2719916" y="371297"/>
              <a:ext cx="76201" cy="9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0" y="1878"/>
                  </a:moveTo>
                  <a:cubicBezTo>
                    <a:pt x="600" y="6574"/>
                    <a:pt x="1200" y="11270"/>
                    <a:pt x="1800" y="15026"/>
                  </a:cubicBezTo>
                  <a:cubicBezTo>
                    <a:pt x="2400" y="18783"/>
                    <a:pt x="3000" y="21600"/>
                    <a:pt x="3300" y="20896"/>
                  </a:cubicBezTo>
                  <a:cubicBezTo>
                    <a:pt x="3600" y="20191"/>
                    <a:pt x="3600" y="15965"/>
                    <a:pt x="3900" y="12678"/>
                  </a:cubicBezTo>
                  <a:cubicBezTo>
                    <a:pt x="4200" y="9391"/>
                    <a:pt x="4800" y="7043"/>
                    <a:pt x="5700" y="4696"/>
                  </a:cubicBezTo>
                  <a:cubicBezTo>
                    <a:pt x="6600" y="2348"/>
                    <a:pt x="7800" y="0"/>
                    <a:pt x="9300" y="0"/>
                  </a:cubicBezTo>
                  <a:cubicBezTo>
                    <a:pt x="10800" y="0"/>
                    <a:pt x="12600" y="2348"/>
                    <a:pt x="14700" y="6104"/>
                  </a:cubicBezTo>
                  <a:cubicBezTo>
                    <a:pt x="16800" y="9861"/>
                    <a:pt x="19200" y="15026"/>
                    <a:pt x="21600" y="20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6" name="Line"/>
            <p:cNvSpPr/>
            <p:nvPr/>
          </p:nvSpPr>
          <p:spPr>
            <a:xfrm>
              <a:off x="2815166" y="373414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7" name="Line"/>
            <p:cNvSpPr/>
            <p:nvPr/>
          </p:nvSpPr>
          <p:spPr>
            <a:xfrm>
              <a:off x="2821516" y="30356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8" name="Line"/>
            <p:cNvSpPr/>
            <p:nvPr/>
          </p:nvSpPr>
          <p:spPr>
            <a:xfrm>
              <a:off x="2904066" y="316264"/>
              <a:ext cx="95251" cy="1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0"/>
                  </a:moveTo>
                  <a:cubicBezTo>
                    <a:pt x="1440" y="4909"/>
                    <a:pt x="2880" y="9818"/>
                    <a:pt x="4080" y="13745"/>
                  </a:cubicBezTo>
                  <a:cubicBezTo>
                    <a:pt x="5280" y="17673"/>
                    <a:pt x="6240" y="20618"/>
                    <a:pt x="6240" y="21109"/>
                  </a:cubicBezTo>
                  <a:cubicBezTo>
                    <a:pt x="6240" y="21600"/>
                    <a:pt x="5280" y="19636"/>
                    <a:pt x="4560" y="16691"/>
                  </a:cubicBezTo>
                  <a:cubicBezTo>
                    <a:pt x="3840" y="13745"/>
                    <a:pt x="3360" y="9818"/>
                    <a:pt x="3120" y="7036"/>
                  </a:cubicBezTo>
                  <a:cubicBezTo>
                    <a:pt x="2880" y="4255"/>
                    <a:pt x="2880" y="2618"/>
                    <a:pt x="4080" y="1800"/>
                  </a:cubicBezTo>
                  <a:cubicBezTo>
                    <a:pt x="5280" y="982"/>
                    <a:pt x="7680" y="982"/>
                    <a:pt x="9600" y="1636"/>
                  </a:cubicBezTo>
                  <a:cubicBezTo>
                    <a:pt x="11520" y="2291"/>
                    <a:pt x="12960" y="3600"/>
                    <a:pt x="14880" y="5564"/>
                  </a:cubicBezTo>
                  <a:cubicBezTo>
                    <a:pt x="16800" y="7527"/>
                    <a:pt x="19200" y="10145"/>
                    <a:pt x="21600" y="12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9" name="Line"/>
            <p:cNvSpPr/>
            <p:nvPr/>
          </p:nvSpPr>
          <p:spPr>
            <a:xfrm>
              <a:off x="3026453" y="279753"/>
              <a:ext cx="156509" cy="41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70" fill="norm" stroke="1" extrusionOk="0">
                  <a:moveTo>
                    <a:pt x="10996" y="1227"/>
                  </a:moveTo>
                  <a:cubicBezTo>
                    <a:pt x="10132" y="791"/>
                    <a:pt x="9268" y="354"/>
                    <a:pt x="8116" y="136"/>
                  </a:cubicBezTo>
                  <a:cubicBezTo>
                    <a:pt x="6964" y="-82"/>
                    <a:pt x="5524" y="-82"/>
                    <a:pt x="4084" y="463"/>
                  </a:cubicBezTo>
                  <a:cubicBezTo>
                    <a:pt x="2644" y="1009"/>
                    <a:pt x="1204" y="2100"/>
                    <a:pt x="484" y="2918"/>
                  </a:cubicBezTo>
                  <a:cubicBezTo>
                    <a:pt x="-236" y="3736"/>
                    <a:pt x="-236" y="4282"/>
                    <a:pt x="1060" y="4500"/>
                  </a:cubicBezTo>
                  <a:cubicBezTo>
                    <a:pt x="2356" y="4718"/>
                    <a:pt x="4948" y="4609"/>
                    <a:pt x="7396" y="4282"/>
                  </a:cubicBezTo>
                  <a:cubicBezTo>
                    <a:pt x="9844" y="3954"/>
                    <a:pt x="12148" y="3409"/>
                    <a:pt x="13444" y="3463"/>
                  </a:cubicBezTo>
                  <a:cubicBezTo>
                    <a:pt x="14740" y="3518"/>
                    <a:pt x="15028" y="4173"/>
                    <a:pt x="16036" y="6191"/>
                  </a:cubicBezTo>
                  <a:cubicBezTo>
                    <a:pt x="17044" y="8209"/>
                    <a:pt x="18772" y="11591"/>
                    <a:pt x="19780" y="13991"/>
                  </a:cubicBezTo>
                  <a:cubicBezTo>
                    <a:pt x="20788" y="16391"/>
                    <a:pt x="21076" y="17809"/>
                    <a:pt x="21220" y="18791"/>
                  </a:cubicBezTo>
                  <a:cubicBezTo>
                    <a:pt x="21364" y="19773"/>
                    <a:pt x="21364" y="20318"/>
                    <a:pt x="20644" y="20754"/>
                  </a:cubicBezTo>
                  <a:cubicBezTo>
                    <a:pt x="19924" y="21191"/>
                    <a:pt x="18484" y="21518"/>
                    <a:pt x="16324" y="21463"/>
                  </a:cubicBezTo>
                  <a:cubicBezTo>
                    <a:pt x="14164" y="21409"/>
                    <a:pt x="11284" y="20973"/>
                    <a:pt x="9124" y="20154"/>
                  </a:cubicBezTo>
                  <a:cubicBezTo>
                    <a:pt x="6964" y="19336"/>
                    <a:pt x="5524" y="18136"/>
                    <a:pt x="4084" y="16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0" name="Line"/>
            <p:cNvSpPr/>
            <p:nvPr/>
          </p:nvSpPr>
          <p:spPr>
            <a:xfrm>
              <a:off x="3441427" y="0"/>
              <a:ext cx="421490" cy="472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41" fill="norm" stroke="1" extrusionOk="0">
                  <a:moveTo>
                    <a:pt x="5954" y="13421"/>
                  </a:moveTo>
                  <a:cubicBezTo>
                    <a:pt x="5630" y="13038"/>
                    <a:pt x="5306" y="12656"/>
                    <a:pt x="4874" y="12513"/>
                  </a:cubicBezTo>
                  <a:cubicBezTo>
                    <a:pt x="4442" y="12369"/>
                    <a:pt x="3902" y="12465"/>
                    <a:pt x="3092" y="13230"/>
                  </a:cubicBezTo>
                  <a:cubicBezTo>
                    <a:pt x="2282" y="13994"/>
                    <a:pt x="1202" y="15428"/>
                    <a:pt x="608" y="16814"/>
                  </a:cubicBezTo>
                  <a:cubicBezTo>
                    <a:pt x="14" y="18199"/>
                    <a:pt x="-94" y="19537"/>
                    <a:pt x="68" y="20350"/>
                  </a:cubicBezTo>
                  <a:cubicBezTo>
                    <a:pt x="230" y="21162"/>
                    <a:pt x="662" y="21449"/>
                    <a:pt x="1364" y="21306"/>
                  </a:cubicBezTo>
                  <a:cubicBezTo>
                    <a:pt x="2066" y="21162"/>
                    <a:pt x="3038" y="20589"/>
                    <a:pt x="3848" y="18582"/>
                  </a:cubicBezTo>
                  <a:cubicBezTo>
                    <a:pt x="4658" y="16575"/>
                    <a:pt x="5306" y="13134"/>
                    <a:pt x="5630" y="10314"/>
                  </a:cubicBezTo>
                  <a:cubicBezTo>
                    <a:pt x="5954" y="7495"/>
                    <a:pt x="5954" y="5297"/>
                    <a:pt x="5900" y="3911"/>
                  </a:cubicBezTo>
                  <a:cubicBezTo>
                    <a:pt x="5846" y="2525"/>
                    <a:pt x="5738" y="1952"/>
                    <a:pt x="5468" y="1904"/>
                  </a:cubicBezTo>
                  <a:cubicBezTo>
                    <a:pt x="5198" y="1856"/>
                    <a:pt x="4766" y="2334"/>
                    <a:pt x="4496" y="4054"/>
                  </a:cubicBezTo>
                  <a:cubicBezTo>
                    <a:pt x="4226" y="5775"/>
                    <a:pt x="4118" y="8737"/>
                    <a:pt x="4442" y="11079"/>
                  </a:cubicBezTo>
                  <a:cubicBezTo>
                    <a:pt x="4766" y="13421"/>
                    <a:pt x="5522" y="15141"/>
                    <a:pt x="6116" y="16192"/>
                  </a:cubicBezTo>
                  <a:cubicBezTo>
                    <a:pt x="6710" y="17244"/>
                    <a:pt x="7142" y="17626"/>
                    <a:pt x="7628" y="17865"/>
                  </a:cubicBezTo>
                  <a:cubicBezTo>
                    <a:pt x="8114" y="18104"/>
                    <a:pt x="8654" y="18199"/>
                    <a:pt x="9302" y="17913"/>
                  </a:cubicBezTo>
                  <a:cubicBezTo>
                    <a:pt x="9950" y="17626"/>
                    <a:pt x="10706" y="16957"/>
                    <a:pt x="11192" y="16288"/>
                  </a:cubicBezTo>
                  <a:cubicBezTo>
                    <a:pt x="11678" y="15619"/>
                    <a:pt x="11894" y="14950"/>
                    <a:pt x="12002" y="14281"/>
                  </a:cubicBezTo>
                  <a:cubicBezTo>
                    <a:pt x="12110" y="13612"/>
                    <a:pt x="12110" y="12943"/>
                    <a:pt x="11840" y="12513"/>
                  </a:cubicBezTo>
                  <a:cubicBezTo>
                    <a:pt x="11570" y="12083"/>
                    <a:pt x="11030" y="11891"/>
                    <a:pt x="10598" y="11987"/>
                  </a:cubicBezTo>
                  <a:cubicBezTo>
                    <a:pt x="10166" y="12083"/>
                    <a:pt x="9842" y="12465"/>
                    <a:pt x="9896" y="12799"/>
                  </a:cubicBezTo>
                  <a:cubicBezTo>
                    <a:pt x="9950" y="13134"/>
                    <a:pt x="10382" y="13421"/>
                    <a:pt x="10652" y="13803"/>
                  </a:cubicBezTo>
                  <a:cubicBezTo>
                    <a:pt x="10922" y="14185"/>
                    <a:pt x="11030" y="14663"/>
                    <a:pt x="11192" y="15141"/>
                  </a:cubicBezTo>
                  <a:cubicBezTo>
                    <a:pt x="11354" y="15619"/>
                    <a:pt x="11570" y="16097"/>
                    <a:pt x="11948" y="16384"/>
                  </a:cubicBezTo>
                  <a:cubicBezTo>
                    <a:pt x="12326" y="16670"/>
                    <a:pt x="12866" y="16766"/>
                    <a:pt x="13352" y="16527"/>
                  </a:cubicBezTo>
                  <a:cubicBezTo>
                    <a:pt x="13838" y="16288"/>
                    <a:pt x="14270" y="15714"/>
                    <a:pt x="14810" y="13899"/>
                  </a:cubicBezTo>
                  <a:cubicBezTo>
                    <a:pt x="15350" y="12083"/>
                    <a:pt x="15998" y="9024"/>
                    <a:pt x="16484" y="6826"/>
                  </a:cubicBezTo>
                  <a:cubicBezTo>
                    <a:pt x="16970" y="4628"/>
                    <a:pt x="17294" y="3290"/>
                    <a:pt x="17510" y="2191"/>
                  </a:cubicBezTo>
                  <a:cubicBezTo>
                    <a:pt x="17726" y="1091"/>
                    <a:pt x="17834" y="231"/>
                    <a:pt x="17888" y="40"/>
                  </a:cubicBezTo>
                  <a:cubicBezTo>
                    <a:pt x="17942" y="-151"/>
                    <a:pt x="17942" y="327"/>
                    <a:pt x="17726" y="1904"/>
                  </a:cubicBezTo>
                  <a:cubicBezTo>
                    <a:pt x="17510" y="3481"/>
                    <a:pt x="17078" y="6157"/>
                    <a:pt x="16916" y="8499"/>
                  </a:cubicBezTo>
                  <a:cubicBezTo>
                    <a:pt x="16754" y="10840"/>
                    <a:pt x="16862" y="12847"/>
                    <a:pt x="17078" y="14185"/>
                  </a:cubicBezTo>
                  <a:cubicBezTo>
                    <a:pt x="17294" y="15523"/>
                    <a:pt x="17618" y="16192"/>
                    <a:pt x="18104" y="16479"/>
                  </a:cubicBezTo>
                  <a:cubicBezTo>
                    <a:pt x="18590" y="16766"/>
                    <a:pt x="19238" y="16670"/>
                    <a:pt x="19832" y="16192"/>
                  </a:cubicBezTo>
                  <a:cubicBezTo>
                    <a:pt x="20426" y="15714"/>
                    <a:pt x="20966" y="14854"/>
                    <a:pt x="21506" y="13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1" name="Line"/>
            <p:cNvSpPr/>
            <p:nvPr/>
          </p:nvSpPr>
          <p:spPr>
            <a:xfrm>
              <a:off x="3710516" y="176564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2" name="Line"/>
            <p:cNvSpPr/>
            <p:nvPr/>
          </p:nvSpPr>
          <p:spPr>
            <a:xfrm>
              <a:off x="3892179" y="161971"/>
              <a:ext cx="192988" cy="12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195" fill="norm" stroke="1" extrusionOk="0">
                  <a:moveTo>
                    <a:pt x="11545" y="327"/>
                  </a:moveTo>
                  <a:cubicBezTo>
                    <a:pt x="9197" y="-39"/>
                    <a:pt x="6849" y="-405"/>
                    <a:pt x="4971" y="1059"/>
                  </a:cubicBezTo>
                  <a:cubicBezTo>
                    <a:pt x="3093" y="2524"/>
                    <a:pt x="1684" y="5819"/>
                    <a:pt x="863" y="8564"/>
                  </a:cubicBezTo>
                  <a:cubicBezTo>
                    <a:pt x="41" y="11310"/>
                    <a:pt x="-194" y="13507"/>
                    <a:pt x="158" y="15154"/>
                  </a:cubicBezTo>
                  <a:cubicBezTo>
                    <a:pt x="510" y="16802"/>
                    <a:pt x="1449" y="17900"/>
                    <a:pt x="2623" y="16985"/>
                  </a:cubicBezTo>
                  <a:cubicBezTo>
                    <a:pt x="3797" y="16070"/>
                    <a:pt x="5206" y="13141"/>
                    <a:pt x="6263" y="10944"/>
                  </a:cubicBezTo>
                  <a:cubicBezTo>
                    <a:pt x="7319" y="8748"/>
                    <a:pt x="8023" y="7283"/>
                    <a:pt x="8845" y="7283"/>
                  </a:cubicBezTo>
                  <a:cubicBezTo>
                    <a:pt x="9667" y="7283"/>
                    <a:pt x="10606" y="8748"/>
                    <a:pt x="12719" y="11310"/>
                  </a:cubicBezTo>
                  <a:cubicBezTo>
                    <a:pt x="14832" y="13873"/>
                    <a:pt x="18119" y="17534"/>
                    <a:pt x="21406" y="21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3" name="Line"/>
            <p:cNvSpPr/>
            <p:nvPr/>
          </p:nvSpPr>
          <p:spPr>
            <a:xfrm>
              <a:off x="256116" y="405164"/>
              <a:ext cx="3784601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3" y="21038"/>
                    <a:pt x="966" y="20477"/>
                    <a:pt x="1462" y="19940"/>
                  </a:cubicBezTo>
                  <a:cubicBezTo>
                    <a:pt x="1957" y="19404"/>
                    <a:pt x="2464" y="18894"/>
                    <a:pt x="2948" y="18383"/>
                  </a:cubicBezTo>
                  <a:cubicBezTo>
                    <a:pt x="3431" y="17872"/>
                    <a:pt x="3890" y="17362"/>
                    <a:pt x="4289" y="16877"/>
                  </a:cubicBezTo>
                  <a:cubicBezTo>
                    <a:pt x="4687" y="16391"/>
                    <a:pt x="5026" y="15932"/>
                    <a:pt x="5394" y="15447"/>
                  </a:cubicBezTo>
                  <a:cubicBezTo>
                    <a:pt x="5762" y="14962"/>
                    <a:pt x="6161" y="14451"/>
                    <a:pt x="6560" y="13915"/>
                  </a:cubicBezTo>
                  <a:cubicBezTo>
                    <a:pt x="6958" y="13379"/>
                    <a:pt x="7357" y="12817"/>
                    <a:pt x="7762" y="12255"/>
                  </a:cubicBezTo>
                  <a:cubicBezTo>
                    <a:pt x="8166" y="11694"/>
                    <a:pt x="8577" y="11132"/>
                    <a:pt x="9018" y="10545"/>
                  </a:cubicBezTo>
                  <a:cubicBezTo>
                    <a:pt x="9459" y="9957"/>
                    <a:pt x="9930" y="9345"/>
                    <a:pt x="10395" y="8783"/>
                  </a:cubicBezTo>
                  <a:cubicBezTo>
                    <a:pt x="10860" y="8221"/>
                    <a:pt x="11319" y="7711"/>
                    <a:pt x="11772" y="7200"/>
                  </a:cubicBezTo>
                  <a:cubicBezTo>
                    <a:pt x="12226" y="6689"/>
                    <a:pt x="12672" y="6179"/>
                    <a:pt x="13113" y="5719"/>
                  </a:cubicBezTo>
                  <a:cubicBezTo>
                    <a:pt x="13554" y="5260"/>
                    <a:pt x="13989" y="4851"/>
                    <a:pt x="14406" y="4494"/>
                  </a:cubicBezTo>
                  <a:cubicBezTo>
                    <a:pt x="14823" y="4136"/>
                    <a:pt x="15221" y="3830"/>
                    <a:pt x="15602" y="3549"/>
                  </a:cubicBezTo>
                  <a:cubicBezTo>
                    <a:pt x="15983" y="3268"/>
                    <a:pt x="16345" y="3013"/>
                    <a:pt x="16768" y="2757"/>
                  </a:cubicBezTo>
                  <a:cubicBezTo>
                    <a:pt x="17191" y="2502"/>
                    <a:pt x="17674" y="2247"/>
                    <a:pt x="18121" y="2017"/>
                  </a:cubicBezTo>
                  <a:cubicBezTo>
                    <a:pt x="18568" y="1787"/>
                    <a:pt x="18979" y="1583"/>
                    <a:pt x="19486" y="1328"/>
                  </a:cubicBezTo>
                  <a:cubicBezTo>
                    <a:pt x="19993" y="1072"/>
                    <a:pt x="20597" y="766"/>
                    <a:pt x="20966" y="536"/>
                  </a:cubicBezTo>
                  <a:cubicBezTo>
                    <a:pt x="21334" y="306"/>
                    <a:pt x="21467" y="15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4" name="Line"/>
            <p:cNvSpPr/>
            <p:nvPr/>
          </p:nvSpPr>
          <p:spPr>
            <a:xfrm>
              <a:off x="503766" y="544864"/>
              <a:ext cx="3219451" cy="80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4" y="21260"/>
                    <a:pt x="227" y="20920"/>
                    <a:pt x="525" y="20466"/>
                  </a:cubicBezTo>
                  <a:cubicBezTo>
                    <a:pt x="824" y="20013"/>
                    <a:pt x="1307" y="19446"/>
                    <a:pt x="1811" y="18879"/>
                  </a:cubicBezTo>
                  <a:cubicBezTo>
                    <a:pt x="2315" y="18312"/>
                    <a:pt x="2840" y="17745"/>
                    <a:pt x="3337" y="17235"/>
                  </a:cubicBezTo>
                  <a:cubicBezTo>
                    <a:pt x="3834" y="16724"/>
                    <a:pt x="4303" y="16271"/>
                    <a:pt x="4814" y="15761"/>
                  </a:cubicBezTo>
                  <a:cubicBezTo>
                    <a:pt x="5325" y="15250"/>
                    <a:pt x="5879" y="14683"/>
                    <a:pt x="6440" y="14145"/>
                  </a:cubicBezTo>
                  <a:cubicBezTo>
                    <a:pt x="7001" y="13606"/>
                    <a:pt x="7569" y="13096"/>
                    <a:pt x="8159" y="12529"/>
                  </a:cubicBezTo>
                  <a:cubicBezTo>
                    <a:pt x="8748" y="11962"/>
                    <a:pt x="9359" y="11339"/>
                    <a:pt x="9870" y="10828"/>
                  </a:cubicBezTo>
                  <a:cubicBezTo>
                    <a:pt x="10381" y="10318"/>
                    <a:pt x="10793" y="9921"/>
                    <a:pt x="11205" y="9524"/>
                  </a:cubicBezTo>
                  <a:cubicBezTo>
                    <a:pt x="11617" y="9128"/>
                    <a:pt x="12028" y="8731"/>
                    <a:pt x="12533" y="8220"/>
                  </a:cubicBezTo>
                  <a:cubicBezTo>
                    <a:pt x="13037" y="7710"/>
                    <a:pt x="13633" y="7087"/>
                    <a:pt x="14230" y="6491"/>
                  </a:cubicBezTo>
                  <a:cubicBezTo>
                    <a:pt x="14826" y="5896"/>
                    <a:pt x="15422" y="5329"/>
                    <a:pt x="15976" y="4819"/>
                  </a:cubicBezTo>
                  <a:cubicBezTo>
                    <a:pt x="16530" y="4309"/>
                    <a:pt x="17041" y="3855"/>
                    <a:pt x="17538" y="3402"/>
                  </a:cubicBezTo>
                  <a:cubicBezTo>
                    <a:pt x="18036" y="2948"/>
                    <a:pt x="18518" y="2494"/>
                    <a:pt x="19037" y="2069"/>
                  </a:cubicBezTo>
                  <a:cubicBezTo>
                    <a:pt x="19555" y="1644"/>
                    <a:pt x="20109" y="1247"/>
                    <a:pt x="20542" y="907"/>
                  </a:cubicBezTo>
                  <a:cubicBezTo>
                    <a:pt x="20975" y="567"/>
                    <a:pt x="21288" y="28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5" name="Line"/>
            <p:cNvSpPr/>
            <p:nvPr/>
          </p:nvSpPr>
          <p:spPr>
            <a:xfrm>
              <a:off x="4269316" y="62264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6" name="Line"/>
            <p:cNvSpPr/>
            <p:nvPr/>
          </p:nvSpPr>
          <p:spPr>
            <a:xfrm>
              <a:off x="4282016" y="21466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7" name="Line"/>
            <p:cNvSpPr/>
            <p:nvPr/>
          </p:nvSpPr>
          <p:spPr>
            <a:xfrm>
              <a:off x="2568459" y="1280253"/>
              <a:ext cx="165438" cy="512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30" fill="norm" stroke="1" extrusionOk="0">
                  <a:moveTo>
                    <a:pt x="5550" y="7456"/>
                  </a:moveTo>
                  <a:cubicBezTo>
                    <a:pt x="5550" y="9572"/>
                    <a:pt x="5550" y="11688"/>
                    <a:pt x="5685" y="13672"/>
                  </a:cubicBezTo>
                  <a:cubicBezTo>
                    <a:pt x="5820" y="15655"/>
                    <a:pt x="6090" y="17507"/>
                    <a:pt x="6360" y="18873"/>
                  </a:cubicBezTo>
                  <a:cubicBezTo>
                    <a:pt x="6630" y="20240"/>
                    <a:pt x="6900" y="21121"/>
                    <a:pt x="7035" y="21298"/>
                  </a:cubicBezTo>
                  <a:cubicBezTo>
                    <a:pt x="7170" y="21474"/>
                    <a:pt x="7170" y="20945"/>
                    <a:pt x="6360" y="19005"/>
                  </a:cubicBezTo>
                  <a:cubicBezTo>
                    <a:pt x="5550" y="17066"/>
                    <a:pt x="3930" y="13716"/>
                    <a:pt x="2580" y="10718"/>
                  </a:cubicBezTo>
                  <a:cubicBezTo>
                    <a:pt x="1230" y="7721"/>
                    <a:pt x="150" y="5076"/>
                    <a:pt x="15" y="3356"/>
                  </a:cubicBezTo>
                  <a:cubicBezTo>
                    <a:pt x="-120" y="1637"/>
                    <a:pt x="690" y="844"/>
                    <a:pt x="1770" y="403"/>
                  </a:cubicBezTo>
                  <a:cubicBezTo>
                    <a:pt x="2850" y="-38"/>
                    <a:pt x="4200" y="-126"/>
                    <a:pt x="5955" y="183"/>
                  </a:cubicBezTo>
                  <a:cubicBezTo>
                    <a:pt x="7710" y="491"/>
                    <a:pt x="9870" y="1196"/>
                    <a:pt x="11760" y="2254"/>
                  </a:cubicBezTo>
                  <a:cubicBezTo>
                    <a:pt x="13650" y="3312"/>
                    <a:pt x="15270" y="4723"/>
                    <a:pt x="15675" y="5649"/>
                  </a:cubicBezTo>
                  <a:cubicBezTo>
                    <a:pt x="16080" y="6574"/>
                    <a:pt x="15270" y="7015"/>
                    <a:pt x="14190" y="7412"/>
                  </a:cubicBezTo>
                  <a:cubicBezTo>
                    <a:pt x="13110" y="7809"/>
                    <a:pt x="11760" y="8161"/>
                    <a:pt x="11760" y="8426"/>
                  </a:cubicBezTo>
                  <a:cubicBezTo>
                    <a:pt x="11760" y="8690"/>
                    <a:pt x="13110" y="8867"/>
                    <a:pt x="14865" y="9307"/>
                  </a:cubicBezTo>
                  <a:cubicBezTo>
                    <a:pt x="16620" y="9748"/>
                    <a:pt x="18780" y="10454"/>
                    <a:pt x="19995" y="11115"/>
                  </a:cubicBezTo>
                  <a:cubicBezTo>
                    <a:pt x="21210" y="11776"/>
                    <a:pt x="21480" y="12393"/>
                    <a:pt x="20535" y="12702"/>
                  </a:cubicBezTo>
                  <a:cubicBezTo>
                    <a:pt x="19590" y="13010"/>
                    <a:pt x="17430" y="13010"/>
                    <a:pt x="16350" y="12790"/>
                  </a:cubicBezTo>
                  <a:cubicBezTo>
                    <a:pt x="15270" y="12570"/>
                    <a:pt x="15270" y="12129"/>
                    <a:pt x="15270" y="11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8" name="Line"/>
            <p:cNvSpPr/>
            <p:nvPr/>
          </p:nvSpPr>
          <p:spPr>
            <a:xfrm>
              <a:off x="2789766" y="1522764"/>
              <a:ext cx="68762" cy="59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986" fill="norm" stroke="1" extrusionOk="0">
                  <a:moveTo>
                    <a:pt x="13745" y="0"/>
                  </a:moveTo>
                  <a:cubicBezTo>
                    <a:pt x="11127" y="2234"/>
                    <a:pt x="8509" y="4469"/>
                    <a:pt x="7200" y="7821"/>
                  </a:cubicBezTo>
                  <a:cubicBezTo>
                    <a:pt x="5891" y="11172"/>
                    <a:pt x="5891" y="15641"/>
                    <a:pt x="7527" y="18248"/>
                  </a:cubicBezTo>
                  <a:cubicBezTo>
                    <a:pt x="9164" y="20855"/>
                    <a:pt x="12436" y="21600"/>
                    <a:pt x="15055" y="20483"/>
                  </a:cubicBezTo>
                  <a:cubicBezTo>
                    <a:pt x="17673" y="19366"/>
                    <a:pt x="19636" y="16386"/>
                    <a:pt x="20618" y="13034"/>
                  </a:cubicBezTo>
                  <a:cubicBezTo>
                    <a:pt x="21600" y="9683"/>
                    <a:pt x="21600" y="5959"/>
                    <a:pt x="19636" y="3724"/>
                  </a:cubicBezTo>
                  <a:cubicBezTo>
                    <a:pt x="17673" y="1490"/>
                    <a:pt x="13745" y="745"/>
                    <a:pt x="10145" y="745"/>
                  </a:cubicBezTo>
                  <a:cubicBezTo>
                    <a:pt x="6545" y="745"/>
                    <a:pt x="3273" y="1490"/>
                    <a:pt x="0" y="2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9" name="Line"/>
            <p:cNvSpPr/>
            <p:nvPr/>
          </p:nvSpPr>
          <p:spPr>
            <a:xfrm>
              <a:off x="2650537" y="1116364"/>
              <a:ext cx="113830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27" fill="norm" stroke="1" extrusionOk="0">
                  <a:moveTo>
                    <a:pt x="3511" y="11172"/>
                  </a:moveTo>
                  <a:cubicBezTo>
                    <a:pt x="2711" y="13034"/>
                    <a:pt x="1911" y="14897"/>
                    <a:pt x="1311" y="16945"/>
                  </a:cubicBezTo>
                  <a:cubicBezTo>
                    <a:pt x="711" y="18993"/>
                    <a:pt x="311" y="21228"/>
                    <a:pt x="111" y="21414"/>
                  </a:cubicBezTo>
                  <a:cubicBezTo>
                    <a:pt x="-89" y="21600"/>
                    <a:pt x="-89" y="19738"/>
                    <a:pt x="711" y="16200"/>
                  </a:cubicBezTo>
                  <a:cubicBezTo>
                    <a:pt x="1511" y="12662"/>
                    <a:pt x="3111" y="7448"/>
                    <a:pt x="4911" y="4283"/>
                  </a:cubicBezTo>
                  <a:cubicBezTo>
                    <a:pt x="6711" y="1117"/>
                    <a:pt x="8711" y="0"/>
                    <a:pt x="10511" y="0"/>
                  </a:cubicBezTo>
                  <a:cubicBezTo>
                    <a:pt x="12311" y="0"/>
                    <a:pt x="13911" y="1117"/>
                    <a:pt x="15711" y="3910"/>
                  </a:cubicBezTo>
                  <a:cubicBezTo>
                    <a:pt x="17511" y="6703"/>
                    <a:pt x="19511" y="11172"/>
                    <a:pt x="21511" y="15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0" name="Line"/>
            <p:cNvSpPr/>
            <p:nvPr/>
          </p:nvSpPr>
          <p:spPr>
            <a:xfrm>
              <a:off x="2777492" y="1763501"/>
              <a:ext cx="50375" cy="7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885" fill="norm" stroke="1" extrusionOk="0">
                  <a:moveTo>
                    <a:pt x="21419" y="1960"/>
                  </a:moveTo>
                  <a:cubicBezTo>
                    <a:pt x="16919" y="760"/>
                    <a:pt x="12419" y="-440"/>
                    <a:pt x="8819" y="160"/>
                  </a:cubicBezTo>
                  <a:cubicBezTo>
                    <a:pt x="5219" y="760"/>
                    <a:pt x="2519" y="3160"/>
                    <a:pt x="1169" y="5860"/>
                  </a:cubicBezTo>
                  <a:cubicBezTo>
                    <a:pt x="-181" y="8560"/>
                    <a:pt x="-181" y="11560"/>
                    <a:pt x="269" y="14560"/>
                  </a:cubicBezTo>
                  <a:cubicBezTo>
                    <a:pt x="719" y="17560"/>
                    <a:pt x="1619" y="20560"/>
                    <a:pt x="4319" y="20860"/>
                  </a:cubicBezTo>
                  <a:cubicBezTo>
                    <a:pt x="7019" y="21160"/>
                    <a:pt x="11519" y="18760"/>
                    <a:pt x="13769" y="15460"/>
                  </a:cubicBezTo>
                  <a:cubicBezTo>
                    <a:pt x="16019" y="12160"/>
                    <a:pt x="16019" y="7960"/>
                    <a:pt x="15569" y="5260"/>
                  </a:cubicBezTo>
                  <a:cubicBezTo>
                    <a:pt x="15119" y="2560"/>
                    <a:pt x="14219" y="1360"/>
                    <a:pt x="13319" y="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1" name="Line"/>
            <p:cNvSpPr/>
            <p:nvPr/>
          </p:nvSpPr>
          <p:spPr>
            <a:xfrm>
              <a:off x="2878666" y="1713264"/>
              <a:ext cx="88901" cy="141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0"/>
                  </a:moveTo>
                  <a:cubicBezTo>
                    <a:pt x="1029" y="4765"/>
                    <a:pt x="2057" y="9529"/>
                    <a:pt x="2314" y="13182"/>
                  </a:cubicBezTo>
                  <a:cubicBezTo>
                    <a:pt x="2571" y="16835"/>
                    <a:pt x="2057" y="19376"/>
                    <a:pt x="3343" y="20488"/>
                  </a:cubicBezTo>
                  <a:cubicBezTo>
                    <a:pt x="4629" y="21600"/>
                    <a:pt x="7714" y="21282"/>
                    <a:pt x="11057" y="20171"/>
                  </a:cubicBezTo>
                  <a:cubicBezTo>
                    <a:pt x="14400" y="19059"/>
                    <a:pt x="18000" y="17153"/>
                    <a:pt x="21600" y="15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2" name="Line"/>
            <p:cNvSpPr/>
            <p:nvPr/>
          </p:nvSpPr>
          <p:spPr>
            <a:xfrm>
              <a:off x="2972453" y="1728081"/>
              <a:ext cx="64020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600" fill="norm" stroke="1" extrusionOk="0">
                  <a:moveTo>
                    <a:pt x="14641" y="2658"/>
                  </a:moveTo>
                  <a:cubicBezTo>
                    <a:pt x="12616" y="1329"/>
                    <a:pt x="10591" y="0"/>
                    <a:pt x="8228" y="0"/>
                  </a:cubicBezTo>
                  <a:cubicBezTo>
                    <a:pt x="5866" y="0"/>
                    <a:pt x="3166" y="1329"/>
                    <a:pt x="1478" y="3323"/>
                  </a:cubicBezTo>
                  <a:cubicBezTo>
                    <a:pt x="-209" y="5317"/>
                    <a:pt x="-884" y="7975"/>
                    <a:pt x="1816" y="10302"/>
                  </a:cubicBezTo>
                  <a:cubicBezTo>
                    <a:pt x="4516" y="12628"/>
                    <a:pt x="10591" y="14622"/>
                    <a:pt x="14641" y="16283"/>
                  </a:cubicBezTo>
                  <a:cubicBezTo>
                    <a:pt x="18691" y="17945"/>
                    <a:pt x="20716" y="19274"/>
                    <a:pt x="20379" y="20105"/>
                  </a:cubicBezTo>
                  <a:cubicBezTo>
                    <a:pt x="20041" y="20935"/>
                    <a:pt x="17341" y="21268"/>
                    <a:pt x="146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3" name="Line"/>
            <p:cNvSpPr/>
            <p:nvPr/>
          </p:nvSpPr>
          <p:spPr>
            <a:xfrm>
              <a:off x="3541390" y="1244310"/>
              <a:ext cx="169127" cy="38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46" fill="norm" stroke="1" extrusionOk="0">
                  <a:moveTo>
                    <a:pt x="21307" y="12906"/>
                  </a:moveTo>
                  <a:cubicBezTo>
                    <a:pt x="17040" y="11106"/>
                    <a:pt x="12774" y="9306"/>
                    <a:pt x="10374" y="7686"/>
                  </a:cubicBezTo>
                  <a:cubicBezTo>
                    <a:pt x="7974" y="6066"/>
                    <a:pt x="7440" y="4626"/>
                    <a:pt x="7174" y="3546"/>
                  </a:cubicBezTo>
                  <a:cubicBezTo>
                    <a:pt x="6907" y="2466"/>
                    <a:pt x="6907" y="1746"/>
                    <a:pt x="7707" y="1146"/>
                  </a:cubicBezTo>
                  <a:cubicBezTo>
                    <a:pt x="8507" y="546"/>
                    <a:pt x="10107" y="66"/>
                    <a:pt x="11440" y="6"/>
                  </a:cubicBezTo>
                  <a:cubicBezTo>
                    <a:pt x="12774" y="-54"/>
                    <a:pt x="13840" y="306"/>
                    <a:pt x="14507" y="1326"/>
                  </a:cubicBezTo>
                  <a:cubicBezTo>
                    <a:pt x="15174" y="2346"/>
                    <a:pt x="15440" y="4026"/>
                    <a:pt x="13440" y="6426"/>
                  </a:cubicBezTo>
                  <a:cubicBezTo>
                    <a:pt x="11440" y="8826"/>
                    <a:pt x="7174" y="11946"/>
                    <a:pt x="4774" y="13806"/>
                  </a:cubicBezTo>
                  <a:cubicBezTo>
                    <a:pt x="2374" y="15666"/>
                    <a:pt x="1840" y="16266"/>
                    <a:pt x="1174" y="16986"/>
                  </a:cubicBezTo>
                  <a:cubicBezTo>
                    <a:pt x="507" y="17706"/>
                    <a:pt x="-293" y="18546"/>
                    <a:pt x="107" y="19026"/>
                  </a:cubicBezTo>
                  <a:cubicBezTo>
                    <a:pt x="507" y="19506"/>
                    <a:pt x="2107" y="19626"/>
                    <a:pt x="4507" y="19566"/>
                  </a:cubicBezTo>
                  <a:cubicBezTo>
                    <a:pt x="6907" y="19506"/>
                    <a:pt x="10107" y="19266"/>
                    <a:pt x="12374" y="19146"/>
                  </a:cubicBezTo>
                  <a:cubicBezTo>
                    <a:pt x="14640" y="19026"/>
                    <a:pt x="15974" y="19026"/>
                    <a:pt x="17307" y="19446"/>
                  </a:cubicBezTo>
                  <a:cubicBezTo>
                    <a:pt x="18640" y="19866"/>
                    <a:pt x="19974" y="20706"/>
                    <a:pt x="21307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4" name="Line"/>
            <p:cNvSpPr/>
            <p:nvPr/>
          </p:nvSpPr>
          <p:spPr>
            <a:xfrm>
              <a:off x="4276949" y="1128134"/>
              <a:ext cx="154383" cy="67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28" fill="norm" stroke="1" extrusionOk="0">
                  <a:moveTo>
                    <a:pt x="8580" y="21428"/>
                  </a:moveTo>
                  <a:cubicBezTo>
                    <a:pt x="6828" y="20890"/>
                    <a:pt x="5077" y="20351"/>
                    <a:pt x="3618" y="18972"/>
                  </a:cubicBezTo>
                  <a:cubicBezTo>
                    <a:pt x="2158" y="17592"/>
                    <a:pt x="991" y="15372"/>
                    <a:pt x="407" y="12949"/>
                  </a:cubicBezTo>
                  <a:cubicBezTo>
                    <a:pt x="-177" y="10527"/>
                    <a:pt x="-177" y="7903"/>
                    <a:pt x="699" y="5749"/>
                  </a:cubicBezTo>
                  <a:cubicBezTo>
                    <a:pt x="1574" y="3596"/>
                    <a:pt x="3326" y="1914"/>
                    <a:pt x="5661" y="972"/>
                  </a:cubicBezTo>
                  <a:cubicBezTo>
                    <a:pt x="7996" y="30"/>
                    <a:pt x="10915" y="-172"/>
                    <a:pt x="13834" y="131"/>
                  </a:cubicBezTo>
                  <a:cubicBezTo>
                    <a:pt x="16753" y="434"/>
                    <a:pt x="19672" y="1241"/>
                    <a:pt x="20401" y="2587"/>
                  </a:cubicBezTo>
                  <a:cubicBezTo>
                    <a:pt x="21131" y="3933"/>
                    <a:pt x="19672" y="5817"/>
                    <a:pt x="18212" y="6961"/>
                  </a:cubicBezTo>
                  <a:cubicBezTo>
                    <a:pt x="16753" y="8105"/>
                    <a:pt x="15293" y="8508"/>
                    <a:pt x="14126" y="8845"/>
                  </a:cubicBezTo>
                  <a:cubicBezTo>
                    <a:pt x="12958" y="9181"/>
                    <a:pt x="12082" y="9450"/>
                    <a:pt x="12228" y="9450"/>
                  </a:cubicBezTo>
                  <a:cubicBezTo>
                    <a:pt x="12374" y="9450"/>
                    <a:pt x="13542" y="9181"/>
                    <a:pt x="14855" y="9047"/>
                  </a:cubicBezTo>
                  <a:cubicBezTo>
                    <a:pt x="16169" y="8912"/>
                    <a:pt x="17628" y="8912"/>
                    <a:pt x="18942" y="9013"/>
                  </a:cubicBezTo>
                  <a:cubicBezTo>
                    <a:pt x="20255" y="9114"/>
                    <a:pt x="21423" y="9316"/>
                    <a:pt x="21277" y="9821"/>
                  </a:cubicBezTo>
                  <a:cubicBezTo>
                    <a:pt x="21131" y="10325"/>
                    <a:pt x="19672" y="11133"/>
                    <a:pt x="18066" y="11503"/>
                  </a:cubicBezTo>
                  <a:cubicBezTo>
                    <a:pt x="16461" y="11873"/>
                    <a:pt x="14709" y="11806"/>
                    <a:pt x="12958" y="11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5" name="Line"/>
            <p:cNvSpPr/>
            <p:nvPr/>
          </p:nvSpPr>
          <p:spPr>
            <a:xfrm>
              <a:off x="4523316" y="1402114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659"/>
                    <a:pt x="18000" y="9318"/>
                    <a:pt x="14400" y="12918"/>
                  </a:cubicBezTo>
                  <a:cubicBezTo>
                    <a:pt x="10800" y="16518"/>
                    <a:pt x="5400" y="190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6" name="Line"/>
            <p:cNvSpPr/>
            <p:nvPr/>
          </p:nvSpPr>
          <p:spPr>
            <a:xfrm>
              <a:off x="4354771" y="938564"/>
              <a:ext cx="14949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3233" y="7200"/>
                  </a:moveTo>
                  <a:cubicBezTo>
                    <a:pt x="2321" y="9900"/>
                    <a:pt x="1408" y="12600"/>
                    <a:pt x="800" y="13200"/>
                  </a:cubicBezTo>
                  <a:cubicBezTo>
                    <a:pt x="191" y="13800"/>
                    <a:pt x="-113" y="12300"/>
                    <a:pt x="39" y="10050"/>
                  </a:cubicBezTo>
                  <a:cubicBezTo>
                    <a:pt x="191" y="7800"/>
                    <a:pt x="800" y="4800"/>
                    <a:pt x="1864" y="2850"/>
                  </a:cubicBezTo>
                  <a:cubicBezTo>
                    <a:pt x="2929" y="900"/>
                    <a:pt x="4450" y="0"/>
                    <a:pt x="5819" y="0"/>
                  </a:cubicBezTo>
                  <a:cubicBezTo>
                    <a:pt x="7188" y="0"/>
                    <a:pt x="8405" y="900"/>
                    <a:pt x="10991" y="4650"/>
                  </a:cubicBezTo>
                  <a:cubicBezTo>
                    <a:pt x="13577" y="8400"/>
                    <a:pt x="17532" y="15000"/>
                    <a:pt x="214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7" name="Line"/>
            <p:cNvSpPr/>
            <p:nvPr/>
          </p:nvSpPr>
          <p:spPr>
            <a:xfrm>
              <a:off x="4486067" y="1668814"/>
              <a:ext cx="62650" cy="12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34" fill="norm" stroke="1" extrusionOk="0">
                  <a:moveTo>
                    <a:pt x="21311" y="4393"/>
                  </a:moveTo>
                  <a:cubicBezTo>
                    <a:pt x="19151" y="2929"/>
                    <a:pt x="16991" y="1464"/>
                    <a:pt x="14111" y="1098"/>
                  </a:cubicBezTo>
                  <a:cubicBezTo>
                    <a:pt x="11231" y="732"/>
                    <a:pt x="7631" y="1464"/>
                    <a:pt x="5111" y="4027"/>
                  </a:cubicBezTo>
                  <a:cubicBezTo>
                    <a:pt x="2591" y="6590"/>
                    <a:pt x="1151" y="10983"/>
                    <a:pt x="431" y="14278"/>
                  </a:cubicBezTo>
                  <a:cubicBezTo>
                    <a:pt x="-289" y="17573"/>
                    <a:pt x="-289" y="19769"/>
                    <a:pt x="1871" y="20685"/>
                  </a:cubicBezTo>
                  <a:cubicBezTo>
                    <a:pt x="4031" y="21600"/>
                    <a:pt x="8351" y="21234"/>
                    <a:pt x="11951" y="18488"/>
                  </a:cubicBezTo>
                  <a:cubicBezTo>
                    <a:pt x="15551" y="15742"/>
                    <a:pt x="18431" y="10617"/>
                    <a:pt x="19511" y="7139"/>
                  </a:cubicBezTo>
                  <a:cubicBezTo>
                    <a:pt x="20591" y="3661"/>
                    <a:pt x="19871" y="1831"/>
                    <a:pt x="191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8" name="Line"/>
            <p:cNvSpPr/>
            <p:nvPr/>
          </p:nvSpPr>
          <p:spPr>
            <a:xfrm>
              <a:off x="4584509" y="1643414"/>
              <a:ext cx="91208" cy="15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14" fill="norm" stroke="1" extrusionOk="0">
                  <a:moveTo>
                    <a:pt x="4953" y="0"/>
                  </a:moveTo>
                  <a:cubicBezTo>
                    <a:pt x="4953" y="4670"/>
                    <a:pt x="4953" y="9341"/>
                    <a:pt x="4217" y="12259"/>
                  </a:cubicBezTo>
                  <a:cubicBezTo>
                    <a:pt x="3480" y="15178"/>
                    <a:pt x="2008" y="16346"/>
                    <a:pt x="1026" y="17659"/>
                  </a:cubicBezTo>
                  <a:cubicBezTo>
                    <a:pt x="44" y="18973"/>
                    <a:pt x="-447" y="20432"/>
                    <a:pt x="535" y="21016"/>
                  </a:cubicBezTo>
                  <a:cubicBezTo>
                    <a:pt x="1517" y="21600"/>
                    <a:pt x="3971" y="21308"/>
                    <a:pt x="7653" y="20286"/>
                  </a:cubicBezTo>
                  <a:cubicBezTo>
                    <a:pt x="11335" y="19265"/>
                    <a:pt x="16244" y="17514"/>
                    <a:pt x="21153" y="15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9" name="Line"/>
            <p:cNvSpPr/>
            <p:nvPr/>
          </p:nvSpPr>
          <p:spPr>
            <a:xfrm>
              <a:off x="4699000" y="1660020"/>
              <a:ext cx="78317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88" fill="norm" stroke="1" extrusionOk="0">
                  <a:moveTo>
                    <a:pt x="21032" y="290"/>
                  </a:moveTo>
                  <a:cubicBezTo>
                    <a:pt x="18190" y="39"/>
                    <a:pt x="15348" y="-212"/>
                    <a:pt x="11937" y="290"/>
                  </a:cubicBezTo>
                  <a:cubicBezTo>
                    <a:pt x="8527" y="793"/>
                    <a:pt x="4548" y="2048"/>
                    <a:pt x="2274" y="3304"/>
                  </a:cubicBezTo>
                  <a:cubicBezTo>
                    <a:pt x="0" y="4560"/>
                    <a:pt x="-568" y="5816"/>
                    <a:pt x="569" y="6569"/>
                  </a:cubicBezTo>
                  <a:cubicBezTo>
                    <a:pt x="1706" y="7323"/>
                    <a:pt x="4548" y="7574"/>
                    <a:pt x="7674" y="8076"/>
                  </a:cubicBezTo>
                  <a:cubicBezTo>
                    <a:pt x="10800" y="8579"/>
                    <a:pt x="14211" y="9332"/>
                    <a:pt x="15916" y="10965"/>
                  </a:cubicBezTo>
                  <a:cubicBezTo>
                    <a:pt x="17621" y="12597"/>
                    <a:pt x="17621" y="15109"/>
                    <a:pt x="15916" y="16993"/>
                  </a:cubicBezTo>
                  <a:cubicBezTo>
                    <a:pt x="14211" y="18876"/>
                    <a:pt x="10800" y="20132"/>
                    <a:pt x="7390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0" name="Line"/>
            <p:cNvSpPr/>
            <p:nvPr/>
          </p:nvSpPr>
          <p:spPr>
            <a:xfrm>
              <a:off x="5515732" y="1241929"/>
              <a:ext cx="249893" cy="17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087" fill="norm" stroke="1" extrusionOk="0">
                  <a:moveTo>
                    <a:pt x="9026" y="10596"/>
                  </a:moveTo>
                  <a:cubicBezTo>
                    <a:pt x="8846" y="9355"/>
                    <a:pt x="8666" y="8113"/>
                    <a:pt x="8486" y="6748"/>
                  </a:cubicBezTo>
                  <a:cubicBezTo>
                    <a:pt x="8306" y="5382"/>
                    <a:pt x="8126" y="3893"/>
                    <a:pt x="7586" y="3148"/>
                  </a:cubicBezTo>
                  <a:cubicBezTo>
                    <a:pt x="7046" y="2403"/>
                    <a:pt x="6146" y="2403"/>
                    <a:pt x="4796" y="4638"/>
                  </a:cubicBezTo>
                  <a:cubicBezTo>
                    <a:pt x="3446" y="6872"/>
                    <a:pt x="1646" y="11341"/>
                    <a:pt x="746" y="14196"/>
                  </a:cubicBezTo>
                  <a:cubicBezTo>
                    <a:pt x="-154" y="17051"/>
                    <a:pt x="-154" y="18293"/>
                    <a:pt x="296" y="19038"/>
                  </a:cubicBezTo>
                  <a:cubicBezTo>
                    <a:pt x="746" y="19782"/>
                    <a:pt x="1646" y="20031"/>
                    <a:pt x="2816" y="19162"/>
                  </a:cubicBezTo>
                  <a:cubicBezTo>
                    <a:pt x="3986" y="18293"/>
                    <a:pt x="5426" y="16306"/>
                    <a:pt x="6416" y="14693"/>
                  </a:cubicBezTo>
                  <a:cubicBezTo>
                    <a:pt x="7406" y="13079"/>
                    <a:pt x="7946" y="11838"/>
                    <a:pt x="8126" y="11962"/>
                  </a:cubicBezTo>
                  <a:cubicBezTo>
                    <a:pt x="8306" y="12086"/>
                    <a:pt x="8126" y="13575"/>
                    <a:pt x="8216" y="14941"/>
                  </a:cubicBezTo>
                  <a:cubicBezTo>
                    <a:pt x="8306" y="16306"/>
                    <a:pt x="8666" y="17548"/>
                    <a:pt x="9296" y="18044"/>
                  </a:cubicBezTo>
                  <a:cubicBezTo>
                    <a:pt x="9926" y="18541"/>
                    <a:pt x="10826" y="18293"/>
                    <a:pt x="12176" y="16679"/>
                  </a:cubicBezTo>
                  <a:cubicBezTo>
                    <a:pt x="13526" y="15065"/>
                    <a:pt x="15326" y="12086"/>
                    <a:pt x="16406" y="9851"/>
                  </a:cubicBezTo>
                  <a:cubicBezTo>
                    <a:pt x="17486" y="7617"/>
                    <a:pt x="17846" y="6127"/>
                    <a:pt x="18116" y="4638"/>
                  </a:cubicBezTo>
                  <a:cubicBezTo>
                    <a:pt x="18386" y="3148"/>
                    <a:pt x="18566" y="1658"/>
                    <a:pt x="18206" y="789"/>
                  </a:cubicBezTo>
                  <a:cubicBezTo>
                    <a:pt x="17846" y="-80"/>
                    <a:pt x="16946" y="-328"/>
                    <a:pt x="16136" y="541"/>
                  </a:cubicBezTo>
                  <a:cubicBezTo>
                    <a:pt x="15326" y="1410"/>
                    <a:pt x="14606" y="3396"/>
                    <a:pt x="14516" y="4886"/>
                  </a:cubicBezTo>
                  <a:cubicBezTo>
                    <a:pt x="14426" y="6375"/>
                    <a:pt x="14966" y="7369"/>
                    <a:pt x="16226" y="9231"/>
                  </a:cubicBezTo>
                  <a:cubicBezTo>
                    <a:pt x="17486" y="11093"/>
                    <a:pt x="19466" y="13824"/>
                    <a:pt x="20456" y="15810"/>
                  </a:cubicBezTo>
                  <a:cubicBezTo>
                    <a:pt x="21446" y="17796"/>
                    <a:pt x="21446" y="19038"/>
                    <a:pt x="20816" y="19906"/>
                  </a:cubicBezTo>
                  <a:cubicBezTo>
                    <a:pt x="20186" y="20775"/>
                    <a:pt x="18926" y="21272"/>
                    <a:pt x="17936" y="21024"/>
                  </a:cubicBezTo>
                  <a:cubicBezTo>
                    <a:pt x="16946" y="20775"/>
                    <a:pt x="16226" y="19782"/>
                    <a:pt x="15506" y="18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1" name="Line"/>
            <p:cNvSpPr/>
            <p:nvPr/>
          </p:nvSpPr>
          <p:spPr>
            <a:xfrm>
              <a:off x="6164702" y="1094049"/>
              <a:ext cx="145082" cy="30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84" fill="norm" stroke="1" extrusionOk="0">
                  <a:moveTo>
                    <a:pt x="12692" y="1124"/>
                  </a:moveTo>
                  <a:cubicBezTo>
                    <a:pt x="11753" y="528"/>
                    <a:pt x="10814" y="-68"/>
                    <a:pt x="10187" y="6"/>
                  </a:cubicBezTo>
                  <a:cubicBezTo>
                    <a:pt x="9561" y="81"/>
                    <a:pt x="9248" y="826"/>
                    <a:pt x="8309" y="3433"/>
                  </a:cubicBezTo>
                  <a:cubicBezTo>
                    <a:pt x="7370" y="6040"/>
                    <a:pt x="5805" y="10509"/>
                    <a:pt x="4866" y="13190"/>
                  </a:cubicBezTo>
                  <a:cubicBezTo>
                    <a:pt x="3927" y="15871"/>
                    <a:pt x="3614" y="16765"/>
                    <a:pt x="3457" y="18031"/>
                  </a:cubicBezTo>
                  <a:cubicBezTo>
                    <a:pt x="3300" y="19298"/>
                    <a:pt x="3300" y="20936"/>
                    <a:pt x="3614" y="21234"/>
                  </a:cubicBezTo>
                  <a:cubicBezTo>
                    <a:pt x="3927" y="21532"/>
                    <a:pt x="4553" y="20489"/>
                    <a:pt x="5961" y="18627"/>
                  </a:cubicBezTo>
                  <a:cubicBezTo>
                    <a:pt x="7370" y="16765"/>
                    <a:pt x="9561" y="14084"/>
                    <a:pt x="11283" y="12445"/>
                  </a:cubicBezTo>
                  <a:cubicBezTo>
                    <a:pt x="13005" y="10806"/>
                    <a:pt x="14257" y="10211"/>
                    <a:pt x="15666" y="9987"/>
                  </a:cubicBezTo>
                  <a:cubicBezTo>
                    <a:pt x="17074" y="9764"/>
                    <a:pt x="18640" y="9913"/>
                    <a:pt x="19735" y="10360"/>
                  </a:cubicBezTo>
                  <a:cubicBezTo>
                    <a:pt x="20831" y="10806"/>
                    <a:pt x="21457" y="11551"/>
                    <a:pt x="21457" y="12818"/>
                  </a:cubicBezTo>
                  <a:cubicBezTo>
                    <a:pt x="21457" y="14084"/>
                    <a:pt x="20831" y="15871"/>
                    <a:pt x="18483" y="17212"/>
                  </a:cubicBezTo>
                  <a:cubicBezTo>
                    <a:pt x="16135" y="18553"/>
                    <a:pt x="12066" y="19446"/>
                    <a:pt x="9092" y="19819"/>
                  </a:cubicBezTo>
                  <a:cubicBezTo>
                    <a:pt x="6118" y="20191"/>
                    <a:pt x="4240" y="20042"/>
                    <a:pt x="2674" y="19670"/>
                  </a:cubicBezTo>
                  <a:cubicBezTo>
                    <a:pt x="1109" y="19298"/>
                    <a:pt x="-143" y="18702"/>
                    <a:pt x="14" y="18106"/>
                  </a:cubicBezTo>
                  <a:cubicBezTo>
                    <a:pt x="170" y="17510"/>
                    <a:pt x="1735" y="16914"/>
                    <a:pt x="3300" y="16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2" name="Line"/>
            <p:cNvSpPr/>
            <p:nvPr/>
          </p:nvSpPr>
          <p:spPr>
            <a:xfrm>
              <a:off x="6357115" y="1229448"/>
              <a:ext cx="147402" cy="12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497" fill="norm" stroke="1" extrusionOk="0">
                  <a:moveTo>
                    <a:pt x="4758" y="10482"/>
                  </a:moveTo>
                  <a:cubicBezTo>
                    <a:pt x="5671" y="9111"/>
                    <a:pt x="6583" y="7740"/>
                    <a:pt x="7800" y="5854"/>
                  </a:cubicBezTo>
                  <a:cubicBezTo>
                    <a:pt x="9017" y="3968"/>
                    <a:pt x="10538" y="1568"/>
                    <a:pt x="10538" y="540"/>
                  </a:cubicBezTo>
                  <a:cubicBezTo>
                    <a:pt x="10538" y="-489"/>
                    <a:pt x="9017" y="-146"/>
                    <a:pt x="6887" y="2425"/>
                  </a:cubicBezTo>
                  <a:cubicBezTo>
                    <a:pt x="4758" y="4997"/>
                    <a:pt x="2020" y="9797"/>
                    <a:pt x="803" y="13054"/>
                  </a:cubicBezTo>
                  <a:cubicBezTo>
                    <a:pt x="-414" y="16311"/>
                    <a:pt x="-110" y="18025"/>
                    <a:pt x="803" y="19225"/>
                  </a:cubicBezTo>
                  <a:cubicBezTo>
                    <a:pt x="1716" y="20425"/>
                    <a:pt x="3237" y="21111"/>
                    <a:pt x="6735" y="19740"/>
                  </a:cubicBezTo>
                  <a:cubicBezTo>
                    <a:pt x="10234" y="18368"/>
                    <a:pt x="15710" y="14940"/>
                    <a:pt x="21186" y="1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3" name="Line"/>
            <p:cNvSpPr/>
            <p:nvPr/>
          </p:nvSpPr>
          <p:spPr>
            <a:xfrm>
              <a:off x="6540353" y="987888"/>
              <a:ext cx="134027" cy="40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53" fill="norm" stroke="1" extrusionOk="0">
                  <a:moveTo>
                    <a:pt x="15309" y="5507"/>
                  </a:moveTo>
                  <a:cubicBezTo>
                    <a:pt x="17303" y="4263"/>
                    <a:pt x="19297" y="3019"/>
                    <a:pt x="20294" y="2058"/>
                  </a:cubicBezTo>
                  <a:cubicBezTo>
                    <a:pt x="21291" y="1097"/>
                    <a:pt x="21291" y="418"/>
                    <a:pt x="20294" y="136"/>
                  </a:cubicBezTo>
                  <a:cubicBezTo>
                    <a:pt x="19297" y="-147"/>
                    <a:pt x="17303" y="-34"/>
                    <a:pt x="14645" y="927"/>
                  </a:cubicBezTo>
                  <a:cubicBezTo>
                    <a:pt x="11986" y="1889"/>
                    <a:pt x="8663" y="3698"/>
                    <a:pt x="6005" y="6356"/>
                  </a:cubicBezTo>
                  <a:cubicBezTo>
                    <a:pt x="3346" y="9013"/>
                    <a:pt x="1353" y="12519"/>
                    <a:pt x="522" y="15177"/>
                  </a:cubicBezTo>
                  <a:cubicBezTo>
                    <a:pt x="-309" y="17834"/>
                    <a:pt x="23" y="19644"/>
                    <a:pt x="356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4" name="Line"/>
            <p:cNvSpPr/>
            <p:nvPr/>
          </p:nvSpPr>
          <p:spPr>
            <a:xfrm>
              <a:off x="6485466" y="1218012"/>
              <a:ext cx="533401" cy="13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1" fill="norm" stroke="1" extrusionOk="0">
                  <a:moveTo>
                    <a:pt x="0" y="5974"/>
                  </a:moveTo>
                  <a:cubicBezTo>
                    <a:pt x="257" y="4645"/>
                    <a:pt x="514" y="3315"/>
                    <a:pt x="1886" y="2651"/>
                  </a:cubicBezTo>
                  <a:cubicBezTo>
                    <a:pt x="3257" y="1986"/>
                    <a:pt x="5743" y="1986"/>
                    <a:pt x="7286" y="1986"/>
                  </a:cubicBezTo>
                  <a:cubicBezTo>
                    <a:pt x="8829" y="1986"/>
                    <a:pt x="9429" y="1986"/>
                    <a:pt x="9986" y="1654"/>
                  </a:cubicBezTo>
                  <a:cubicBezTo>
                    <a:pt x="10543" y="1322"/>
                    <a:pt x="11057" y="657"/>
                    <a:pt x="11057" y="325"/>
                  </a:cubicBezTo>
                  <a:cubicBezTo>
                    <a:pt x="11057" y="-8"/>
                    <a:pt x="10543" y="-8"/>
                    <a:pt x="9771" y="491"/>
                  </a:cubicBezTo>
                  <a:cubicBezTo>
                    <a:pt x="9000" y="989"/>
                    <a:pt x="7971" y="1986"/>
                    <a:pt x="7286" y="3315"/>
                  </a:cubicBezTo>
                  <a:cubicBezTo>
                    <a:pt x="6600" y="4645"/>
                    <a:pt x="6257" y="6306"/>
                    <a:pt x="6086" y="8134"/>
                  </a:cubicBezTo>
                  <a:cubicBezTo>
                    <a:pt x="5914" y="9962"/>
                    <a:pt x="5914" y="11955"/>
                    <a:pt x="6129" y="13118"/>
                  </a:cubicBezTo>
                  <a:cubicBezTo>
                    <a:pt x="6343" y="14282"/>
                    <a:pt x="6771" y="14614"/>
                    <a:pt x="7157" y="14115"/>
                  </a:cubicBezTo>
                  <a:cubicBezTo>
                    <a:pt x="7543" y="13617"/>
                    <a:pt x="7886" y="12288"/>
                    <a:pt x="8314" y="9962"/>
                  </a:cubicBezTo>
                  <a:cubicBezTo>
                    <a:pt x="8743" y="7635"/>
                    <a:pt x="9257" y="4312"/>
                    <a:pt x="9729" y="2318"/>
                  </a:cubicBezTo>
                  <a:cubicBezTo>
                    <a:pt x="10200" y="325"/>
                    <a:pt x="10629" y="-340"/>
                    <a:pt x="10971" y="158"/>
                  </a:cubicBezTo>
                  <a:cubicBezTo>
                    <a:pt x="11314" y="657"/>
                    <a:pt x="11571" y="2318"/>
                    <a:pt x="11829" y="5143"/>
                  </a:cubicBezTo>
                  <a:cubicBezTo>
                    <a:pt x="12086" y="7968"/>
                    <a:pt x="12343" y="11955"/>
                    <a:pt x="12471" y="14780"/>
                  </a:cubicBezTo>
                  <a:cubicBezTo>
                    <a:pt x="12600" y="17605"/>
                    <a:pt x="12600" y="19266"/>
                    <a:pt x="12471" y="19266"/>
                  </a:cubicBezTo>
                  <a:cubicBezTo>
                    <a:pt x="12343" y="19266"/>
                    <a:pt x="12086" y="17605"/>
                    <a:pt x="12086" y="15777"/>
                  </a:cubicBezTo>
                  <a:cubicBezTo>
                    <a:pt x="12086" y="13949"/>
                    <a:pt x="12343" y="11955"/>
                    <a:pt x="12686" y="10460"/>
                  </a:cubicBezTo>
                  <a:cubicBezTo>
                    <a:pt x="13029" y="8965"/>
                    <a:pt x="13457" y="7968"/>
                    <a:pt x="13886" y="7303"/>
                  </a:cubicBezTo>
                  <a:cubicBezTo>
                    <a:pt x="14314" y="6638"/>
                    <a:pt x="14743" y="6306"/>
                    <a:pt x="15129" y="6638"/>
                  </a:cubicBezTo>
                  <a:cubicBezTo>
                    <a:pt x="15514" y="6971"/>
                    <a:pt x="15857" y="7968"/>
                    <a:pt x="16243" y="8466"/>
                  </a:cubicBezTo>
                  <a:cubicBezTo>
                    <a:pt x="16629" y="8965"/>
                    <a:pt x="17057" y="8965"/>
                    <a:pt x="17529" y="8798"/>
                  </a:cubicBezTo>
                  <a:cubicBezTo>
                    <a:pt x="18000" y="8632"/>
                    <a:pt x="18514" y="8300"/>
                    <a:pt x="18857" y="6971"/>
                  </a:cubicBezTo>
                  <a:cubicBezTo>
                    <a:pt x="19200" y="5642"/>
                    <a:pt x="19371" y="3315"/>
                    <a:pt x="19243" y="2318"/>
                  </a:cubicBezTo>
                  <a:cubicBezTo>
                    <a:pt x="19114" y="1322"/>
                    <a:pt x="18686" y="1654"/>
                    <a:pt x="18129" y="3315"/>
                  </a:cubicBezTo>
                  <a:cubicBezTo>
                    <a:pt x="17571" y="4977"/>
                    <a:pt x="16886" y="7968"/>
                    <a:pt x="16500" y="10294"/>
                  </a:cubicBezTo>
                  <a:cubicBezTo>
                    <a:pt x="16114" y="12620"/>
                    <a:pt x="16029" y="14282"/>
                    <a:pt x="16671" y="16109"/>
                  </a:cubicBezTo>
                  <a:cubicBezTo>
                    <a:pt x="17314" y="17937"/>
                    <a:pt x="18686" y="19931"/>
                    <a:pt x="19629" y="20595"/>
                  </a:cubicBezTo>
                  <a:cubicBezTo>
                    <a:pt x="20571" y="21260"/>
                    <a:pt x="21086" y="20595"/>
                    <a:pt x="21600" y="19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5" name="Line"/>
            <p:cNvSpPr/>
            <p:nvPr/>
          </p:nvSpPr>
          <p:spPr>
            <a:xfrm>
              <a:off x="1428189" y="2710214"/>
              <a:ext cx="252531" cy="191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59" fill="norm" stroke="1" extrusionOk="0">
                  <a:moveTo>
                    <a:pt x="226" y="0"/>
                  </a:moveTo>
                  <a:cubicBezTo>
                    <a:pt x="48" y="2348"/>
                    <a:pt x="-131" y="4696"/>
                    <a:pt x="137" y="7161"/>
                  </a:cubicBezTo>
                  <a:cubicBezTo>
                    <a:pt x="405" y="9626"/>
                    <a:pt x="1119" y="12209"/>
                    <a:pt x="1833" y="13852"/>
                  </a:cubicBezTo>
                  <a:cubicBezTo>
                    <a:pt x="2547" y="15496"/>
                    <a:pt x="3261" y="16200"/>
                    <a:pt x="4153" y="16435"/>
                  </a:cubicBezTo>
                  <a:cubicBezTo>
                    <a:pt x="5046" y="16670"/>
                    <a:pt x="6117" y="16435"/>
                    <a:pt x="6920" y="16787"/>
                  </a:cubicBezTo>
                  <a:cubicBezTo>
                    <a:pt x="7724" y="17139"/>
                    <a:pt x="8259" y="18078"/>
                    <a:pt x="8884" y="18900"/>
                  </a:cubicBezTo>
                  <a:cubicBezTo>
                    <a:pt x="9509" y="19722"/>
                    <a:pt x="10223" y="20426"/>
                    <a:pt x="11026" y="20896"/>
                  </a:cubicBezTo>
                  <a:cubicBezTo>
                    <a:pt x="11829" y="21365"/>
                    <a:pt x="12722" y="21600"/>
                    <a:pt x="14061" y="20191"/>
                  </a:cubicBezTo>
                  <a:cubicBezTo>
                    <a:pt x="15400" y="18783"/>
                    <a:pt x="17185" y="15730"/>
                    <a:pt x="18524" y="12796"/>
                  </a:cubicBezTo>
                  <a:cubicBezTo>
                    <a:pt x="19862" y="9861"/>
                    <a:pt x="20755" y="7043"/>
                    <a:pt x="21112" y="5048"/>
                  </a:cubicBezTo>
                  <a:cubicBezTo>
                    <a:pt x="21469" y="3052"/>
                    <a:pt x="21290" y="1878"/>
                    <a:pt x="20755" y="1174"/>
                  </a:cubicBezTo>
                  <a:cubicBezTo>
                    <a:pt x="20219" y="470"/>
                    <a:pt x="19327" y="235"/>
                    <a:pt x="184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6" name="Line"/>
            <p:cNvSpPr/>
            <p:nvPr/>
          </p:nvSpPr>
          <p:spPr>
            <a:xfrm>
              <a:off x="1729316" y="2919764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7" name="Line"/>
            <p:cNvSpPr/>
            <p:nvPr/>
          </p:nvSpPr>
          <p:spPr>
            <a:xfrm>
              <a:off x="1545166" y="2514311"/>
              <a:ext cx="146051" cy="10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817" y="2306"/>
                  </a:moveTo>
                  <a:cubicBezTo>
                    <a:pt x="1878" y="7291"/>
                    <a:pt x="939" y="12276"/>
                    <a:pt x="470" y="15806"/>
                  </a:cubicBezTo>
                  <a:cubicBezTo>
                    <a:pt x="0" y="19337"/>
                    <a:pt x="0" y="21414"/>
                    <a:pt x="0" y="21414"/>
                  </a:cubicBezTo>
                  <a:cubicBezTo>
                    <a:pt x="0" y="21414"/>
                    <a:pt x="0" y="19337"/>
                    <a:pt x="470" y="16014"/>
                  </a:cubicBezTo>
                  <a:cubicBezTo>
                    <a:pt x="939" y="12691"/>
                    <a:pt x="1878" y="8122"/>
                    <a:pt x="2817" y="5006"/>
                  </a:cubicBezTo>
                  <a:cubicBezTo>
                    <a:pt x="3757" y="1891"/>
                    <a:pt x="4696" y="229"/>
                    <a:pt x="5791" y="22"/>
                  </a:cubicBezTo>
                  <a:cubicBezTo>
                    <a:pt x="6887" y="-186"/>
                    <a:pt x="8139" y="1060"/>
                    <a:pt x="10800" y="4799"/>
                  </a:cubicBezTo>
                  <a:cubicBezTo>
                    <a:pt x="13461" y="8537"/>
                    <a:pt x="17530" y="14768"/>
                    <a:pt x="21600" y="20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8" name="Line"/>
            <p:cNvSpPr/>
            <p:nvPr/>
          </p:nvSpPr>
          <p:spPr>
            <a:xfrm>
              <a:off x="1970616" y="2799114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9" name="Line"/>
            <p:cNvSpPr/>
            <p:nvPr/>
          </p:nvSpPr>
          <p:spPr>
            <a:xfrm>
              <a:off x="1976966" y="2875314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0" name="Line"/>
            <p:cNvSpPr/>
            <p:nvPr/>
          </p:nvSpPr>
          <p:spPr>
            <a:xfrm>
              <a:off x="2631658" y="2549306"/>
              <a:ext cx="146630" cy="54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79" fill="norm" stroke="1" extrusionOk="0">
                  <a:moveTo>
                    <a:pt x="6386" y="9881"/>
                  </a:moveTo>
                  <a:cubicBezTo>
                    <a:pt x="6695" y="12392"/>
                    <a:pt x="7003" y="14904"/>
                    <a:pt x="7157" y="16662"/>
                  </a:cubicBezTo>
                  <a:cubicBezTo>
                    <a:pt x="7312" y="18420"/>
                    <a:pt x="7312" y="19425"/>
                    <a:pt x="7157" y="20178"/>
                  </a:cubicBezTo>
                  <a:cubicBezTo>
                    <a:pt x="7003" y="20932"/>
                    <a:pt x="6695" y="21434"/>
                    <a:pt x="6386" y="21476"/>
                  </a:cubicBezTo>
                  <a:cubicBezTo>
                    <a:pt x="6077" y="21518"/>
                    <a:pt x="5769" y="21099"/>
                    <a:pt x="4997" y="19592"/>
                  </a:cubicBezTo>
                  <a:cubicBezTo>
                    <a:pt x="4226" y="18085"/>
                    <a:pt x="2992" y="15490"/>
                    <a:pt x="2066" y="12769"/>
                  </a:cubicBezTo>
                  <a:cubicBezTo>
                    <a:pt x="1140" y="10048"/>
                    <a:pt x="523" y="7202"/>
                    <a:pt x="215" y="5318"/>
                  </a:cubicBezTo>
                  <a:cubicBezTo>
                    <a:pt x="-94" y="3434"/>
                    <a:pt x="-94" y="2513"/>
                    <a:pt x="369" y="1802"/>
                  </a:cubicBezTo>
                  <a:cubicBezTo>
                    <a:pt x="832" y="1090"/>
                    <a:pt x="1757" y="588"/>
                    <a:pt x="2992" y="295"/>
                  </a:cubicBezTo>
                  <a:cubicBezTo>
                    <a:pt x="4226" y="2"/>
                    <a:pt x="5769" y="-82"/>
                    <a:pt x="7003" y="85"/>
                  </a:cubicBezTo>
                  <a:cubicBezTo>
                    <a:pt x="8237" y="253"/>
                    <a:pt x="9163" y="671"/>
                    <a:pt x="10860" y="1802"/>
                  </a:cubicBezTo>
                  <a:cubicBezTo>
                    <a:pt x="12557" y="2932"/>
                    <a:pt x="15026" y="4774"/>
                    <a:pt x="15952" y="5904"/>
                  </a:cubicBezTo>
                  <a:cubicBezTo>
                    <a:pt x="16877" y="7034"/>
                    <a:pt x="16260" y="7453"/>
                    <a:pt x="14872" y="7746"/>
                  </a:cubicBezTo>
                  <a:cubicBezTo>
                    <a:pt x="13483" y="8039"/>
                    <a:pt x="11323" y="8206"/>
                    <a:pt x="11015" y="8332"/>
                  </a:cubicBezTo>
                  <a:cubicBezTo>
                    <a:pt x="10706" y="8458"/>
                    <a:pt x="12249" y="8541"/>
                    <a:pt x="13946" y="8625"/>
                  </a:cubicBezTo>
                  <a:cubicBezTo>
                    <a:pt x="15643" y="8709"/>
                    <a:pt x="17495" y="8792"/>
                    <a:pt x="18883" y="9002"/>
                  </a:cubicBezTo>
                  <a:cubicBezTo>
                    <a:pt x="20272" y="9211"/>
                    <a:pt x="21197" y="9546"/>
                    <a:pt x="21352" y="9965"/>
                  </a:cubicBezTo>
                  <a:cubicBezTo>
                    <a:pt x="21506" y="10383"/>
                    <a:pt x="20889" y="10885"/>
                    <a:pt x="19963" y="11304"/>
                  </a:cubicBezTo>
                  <a:cubicBezTo>
                    <a:pt x="19037" y="11723"/>
                    <a:pt x="17803" y="12058"/>
                    <a:pt x="16260" y="12351"/>
                  </a:cubicBezTo>
                  <a:cubicBezTo>
                    <a:pt x="14717" y="12644"/>
                    <a:pt x="12866" y="12895"/>
                    <a:pt x="12557" y="12853"/>
                  </a:cubicBezTo>
                  <a:cubicBezTo>
                    <a:pt x="12249" y="12811"/>
                    <a:pt x="13483" y="12476"/>
                    <a:pt x="14717" y="12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1" name="Line"/>
            <p:cNvSpPr/>
            <p:nvPr/>
          </p:nvSpPr>
          <p:spPr>
            <a:xfrm>
              <a:off x="2802466" y="2761014"/>
              <a:ext cx="67744" cy="13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1395" fill="norm" stroke="1" extrusionOk="0">
                  <a:moveTo>
                    <a:pt x="15247" y="7855"/>
                  </a:moveTo>
                  <a:cubicBezTo>
                    <a:pt x="12071" y="10800"/>
                    <a:pt x="8894" y="13745"/>
                    <a:pt x="7941" y="16036"/>
                  </a:cubicBezTo>
                  <a:cubicBezTo>
                    <a:pt x="6988" y="18327"/>
                    <a:pt x="8259" y="19964"/>
                    <a:pt x="10482" y="20782"/>
                  </a:cubicBezTo>
                  <a:cubicBezTo>
                    <a:pt x="12706" y="21600"/>
                    <a:pt x="15882" y="21600"/>
                    <a:pt x="18106" y="20782"/>
                  </a:cubicBezTo>
                  <a:cubicBezTo>
                    <a:pt x="20329" y="19964"/>
                    <a:pt x="21600" y="18327"/>
                    <a:pt x="18424" y="14727"/>
                  </a:cubicBezTo>
                  <a:cubicBezTo>
                    <a:pt x="15247" y="11127"/>
                    <a:pt x="7624" y="5564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2" name="Line"/>
            <p:cNvSpPr/>
            <p:nvPr/>
          </p:nvSpPr>
          <p:spPr>
            <a:xfrm>
              <a:off x="2671233" y="2384487"/>
              <a:ext cx="150284" cy="12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1521" y="5719"/>
                  </a:moveTo>
                  <a:cubicBezTo>
                    <a:pt x="1217" y="9679"/>
                    <a:pt x="913" y="13639"/>
                    <a:pt x="608" y="16519"/>
                  </a:cubicBezTo>
                  <a:cubicBezTo>
                    <a:pt x="304" y="19399"/>
                    <a:pt x="0" y="21199"/>
                    <a:pt x="0" y="21019"/>
                  </a:cubicBezTo>
                  <a:cubicBezTo>
                    <a:pt x="0" y="20839"/>
                    <a:pt x="304" y="18679"/>
                    <a:pt x="1977" y="14899"/>
                  </a:cubicBezTo>
                  <a:cubicBezTo>
                    <a:pt x="3651" y="11119"/>
                    <a:pt x="6693" y="5719"/>
                    <a:pt x="8975" y="2839"/>
                  </a:cubicBezTo>
                  <a:cubicBezTo>
                    <a:pt x="11256" y="-41"/>
                    <a:pt x="12777" y="-401"/>
                    <a:pt x="13994" y="319"/>
                  </a:cubicBezTo>
                  <a:cubicBezTo>
                    <a:pt x="15211" y="1039"/>
                    <a:pt x="16124" y="2839"/>
                    <a:pt x="17341" y="5359"/>
                  </a:cubicBezTo>
                  <a:cubicBezTo>
                    <a:pt x="18558" y="7879"/>
                    <a:pt x="20079" y="11119"/>
                    <a:pt x="21600" y="14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3" name="Line"/>
            <p:cNvSpPr/>
            <p:nvPr/>
          </p:nvSpPr>
          <p:spPr>
            <a:xfrm>
              <a:off x="2796910" y="3059464"/>
              <a:ext cx="18257" cy="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078" fill="norm" stroke="1" extrusionOk="0">
                  <a:moveTo>
                    <a:pt x="20700" y="0"/>
                  </a:moveTo>
                  <a:cubicBezTo>
                    <a:pt x="13500" y="2469"/>
                    <a:pt x="6300" y="4937"/>
                    <a:pt x="2700" y="7714"/>
                  </a:cubicBezTo>
                  <a:cubicBezTo>
                    <a:pt x="-900" y="10491"/>
                    <a:pt x="-900" y="13577"/>
                    <a:pt x="2700" y="16354"/>
                  </a:cubicBezTo>
                  <a:cubicBezTo>
                    <a:pt x="6300" y="19131"/>
                    <a:pt x="13500" y="21600"/>
                    <a:pt x="17100" y="20983"/>
                  </a:cubicBezTo>
                  <a:cubicBezTo>
                    <a:pt x="20700" y="20366"/>
                    <a:pt x="20700" y="16663"/>
                    <a:pt x="20700" y="13269"/>
                  </a:cubicBezTo>
                  <a:cubicBezTo>
                    <a:pt x="20700" y="9874"/>
                    <a:pt x="20700" y="6789"/>
                    <a:pt x="20700" y="3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4" name="Line"/>
            <p:cNvSpPr/>
            <p:nvPr/>
          </p:nvSpPr>
          <p:spPr>
            <a:xfrm>
              <a:off x="2872266" y="3027714"/>
              <a:ext cx="57201" cy="11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997" fill="norm" stroke="1" extrusionOk="0">
                  <a:moveTo>
                    <a:pt x="6961" y="0"/>
                  </a:moveTo>
                  <a:cubicBezTo>
                    <a:pt x="5418" y="4097"/>
                    <a:pt x="3876" y="8193"/>
                    <a:pt x="2333" y="11917"/>
                  </a:cubicBezTo>
                  <a:cubicBezTo>
                    <a:pt x="790" y="15641"/>
                    <a:pt x="-753" y="18993"/>
                    <a:pt x="404" y="20297"/>
                  </a:cubicBezTo>
                  <a:cubicBezTo>
                    <a:pt x="1561" y="21600"/>
                    <a:pt x="5418" y="20855"/>
                    <a:pt x="9276" y="19924"/>
                  </a:cubicBezTo>
                  <a:cubicBezTo>
                    <a:pt x="13133" y="18993"/>
                    <a:pt x="16990" y="17876"/>
                    <a:pt x="20847" y="16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5" name="Line"/>
            <p:cNvSpPr/>
            <p:nvPr/>
          </p:nvSpPr>
          <p:spPr>
            <a:xfrm>
              <a:off x="2954866" y="3027714"/>
              <a:ext cx="6890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13745" y="0"/>
                  </a:moveTo>
                  <a:cubicBezTo>
                    <a:pt x="10473" y="0"/>
                    <a:pt x="7200" y="0"/>
                    <a:pt x="4582" y="847"/>
                  </a:cubicBezTo>
                  <a:cubicBezTo>
                    <a:pt x="1964" y="1694"/>
                    <a:pt x="0" y="3388"/>
                    <a:pt x="0" y="5082"/>
                  </a:cubicBezTo>
                  <a:cubicBezTo>
                    <a:pt x="0" y="6776"/>
                    <a:pt x="1964" y="8471"/>
                    <a:pt x="5236" y="9741"/>
                  </a:cubicBezTo>
                  <a:cubicBezTo>
                    <a:pt x="8509" y="11012"/>
                    <a:pt x="13091" y="11859"/>
                    <a:pt x="16364" y="13129"/>
                  </a:cubicBezTo>
                  <a:cubicBezTo>
                    <a:pt x="19636" y="14400"/>
                    <a:pt x="21600" y="16094"/>
                    <a:pt x="21273" y="17576"/>
                  </a:cubicBezTo>
                  <a:cubicBezTo>
                    <a:pt x="20945" y="19059"/>
                    <a:pt x="18327" y="20329"/>
                    <a:pt x="14727" y="20965"/>
                  </a:cubicBezTo>
                  <a:cubicBezTo>
                    <a:pt x="11127" y="21600"/>
                    <a:pt x="6545" y="21600"/>
                    <a:pt x="19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6" name="Line"/>
            <p:cNvSpPr/>
            <p:nvPr/>
          </p:nvSpPr>
          <p:spPr>
            <a:xfrm>
              <a:off x="3335866" y="2716564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800"/>
                    <a:pt x="12077" y="12000"/>
                    <a:pt x="15677" y="8400"/>
                  </a:cubicBezTo>
                  <a:cubicBezTo>
                    <a:pt x="19277" y="4800"/>
                    <a:pt x="2043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7" name="Line"/>
            <p:cNvSpPr/>
            <p:nvPr/>
          </p:nvSpPr>
          <p:spPr>
            <a:xfrm>
              <a:off x="3489728" y="2640364"/>
              <a:ext cx="5568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2743"/>
                    <a:pt x="-1304" y="5486"/>
                    <a:pt x="1782" y="9086"/>
                  </a:cubicBezTo>
                  <a:cubicBezTo>
                    <a:pt x="4867" y="12686"/>
                    <a:pt x="12582" y="17143"/>
                    <a:pt x="20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8" name="Line"/>
            <p:cNvSpPr/>
            <p:nvPr/>
          </p:nvSpPr>
          <p:spPr>
            <a:xfrm>
              <a:off x="3764210" y="2441397"/>
              <a:ext cx="113957" cy="65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641" y="21600"/>
                  </a:moveTo>
                  <a:cubicBezTo>
                    <a:pt x="249" y="19022"/>
                    <a:pt x="-144" y="16444"/>
                    <a:pt x="52" y="13970"/>
                  </a:cubicBezTo>
                  <a:cubicBezTo>
                    <a:pt x="249" y="11497"/>
                    <a:pt x="1034" y="9128"/>
                    <a:pt x="2016" y="6933"/>
                  </a:cubicBezTo>
                  <a:cubicBezTo>
                    <a:pt x="2998" y="4738"/>
                    <a:pt x="4176" y="2717"/>
                    <a:pt x="5354" y="1533"/>
                  </a:cubicBezTo>
                  <a:cubicBezTo>
                    <a:pt x="6532" y="348"/>
                    <a:pt x="7711" y="0"/>
                    <a:pt x="8889" y="0"/>
                  </a:cubicBezTo>
                  <a:cubicBezTo>
                    <a:pt x="10067" y="0"/>
                    <a:pt x="11245" y="348"/>
                    <a:pt x="12423" y="1394"/>
                  </a:cubicBezTo>
                  <a:cubicBezTo>
                    <a:pt x="13601" y="2439"/>
                    <a:pt x="14780" y="4181"/>
                    <a:pt x="15369" y="5435"/>
                  </a:cubicBezTo>
                  <a:cubicBezTo>
                    <a:pt x="15958" y="6689"/>
                    <a:pt x="15958" y="7455"/>
                    <a:pt x="15172" y="7943"/>
                  </a:cubicBezTo>
                  <a:cubicBezTo>
                    <a:pt x="14387" y="8431"/>
                    <a:pt x="12816" y="8640"/>
                    <a:pt x="12816" y="8640"/>
                  </a:cubicBezTo>
                  <a:cubicBezTo>
                    <a:pt x="12816" y="8640"/>
                    <a:pt x="14387" y="8431"/>
                    <a:pt x="15958" y="8431"/>
                  </a:cubicBezTo>
                  <a:cubicBezTo>
                    <a:pt x="17529" y="8431"/>
                    <a:pt x="19100" y="8640"/>
                    <a:pt x="20081" y="8988"/>
                  </a:cubicBezTo>
                  <a:cubicBezTo>
                    <a:pt x="21063" y="9337"/>
                    <a:pt x="21456" y="9825"/>
                    <a:pt x="20867" y="10382"/>
                  </a:cubicBezTo>
                  <a:cubicBezTo>
                    <a:pt x="20278" y="10939"/>
                    <a:pt x="18707" y="11566"/>
                    <a:pt x="16743" y="11985"/>
                  </a:cubicBezTo>
                  <a:cubicBezTo>
                    <a:pt x="14780" y="12403"/>
                    <a:pt x="12423" y="12612"/>
                    <a:pt x="10656" y="12577"/>
                  </a:cubicBezTo>
                  <a:cubicBezTo>
                    <a:pt x="8889" y="12542"/>
                    <a:pt x="7711" y="12263"/>
                    <a:pt x="6532" y="11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9" name="Line"/>
            <p:cNvSpPr/>
            <p:nvPr/>
          </p:nvSpPr>
          <p:spPr>
            <a:xfrm>
              <a:off x="3964516" y="2703864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0" name="Line"/>
            <p:cNvSpPr/>
            <p:nvPr/>
          </p:nvSpPr>
          <p:spPr>
            <a:xfrm>
              <a:off x="3806031" y="2259364"/>
              <a:ext cx="152136" cy="12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26" fill="norm" stroke="1" extrusionOk="0">
                  <a:moveTo>
                    <a:pt x="863" y="0"/>
                  </a:moveTo>
                  <a:cubicBezTo>
                    <a:pt x="563" y="5959"/>
                    <a:pt x="263" y="11917"/>
                    <a:pt x="113" y="15828"/>
                  </a:cubicBezTo>
                  <a:cubicBezTo>
                    <a:pt x="-37" y="19738"/>
                    <a:pt x="-37" y="21600"/>
                    <a:pt x="113" y="21414"/>
                  </a:cubicBezTo>
                  <a:cubicBezTo>
                    <a:pt x="263" y="21228"/>
                    <a:pt x="563" y="18993"/>
                    <a:pt x="1613" y="15828"/>
                  </a:cubicBezTo>
                  <a:cubicBezTo>
                    <a:pt x="2663" y="12662"/>
                    <a:pt x="4463" y="8566"/>
                    <a:pt x="6113" y="6331"/>
                  </a:cubicBezTo>
                  <a:cubicBezTo>
                    <a:pt x="7763" y="4097"/>
                    <a:pt x="9263" y="3724"/>
                    <a:pt x="11813" y="5959"/>
                  </a:cubicBezTo>
                  <a:cubicBezTo>
                    <a:pt x="14363" y="8193"/>
                    <a:pt x="17963" y="13034"/>
                    <a:pt x="21563" y="17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1" name="Line"/>
            <p:cNvSpPr/>
            <p:nvPr/>
          </p:nvSpPr>
          <p:spPr>
            <a:xfrm>
              <a:off x="3931548" y="2964214"/>
              <a:ext cx="59592" cy="13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20" fill="norm" stroke="1" extrusionOk="0">
                  <a:moveTo>
                    <a:pt x="16070" y="7200"/>
                  </a:moveTo>
                  <a:cubicBezTo>
                    <a:pt x="16070" y="5486"/>
                    <a:pt x="16070" y="3771"/>
                    <a:pt x="14208" y="3429"/>
                  </a:cubicBezTo>
                  <a:cubicBezTo>
                    <a:pt x="12346" y="3086"/>
                    <a:pt x="8622" y="4114"/>
                    <a:pt x="5643" y="6686"/>
                  </a:cubicBezTo>
                  <a:cubicBezTo>
                    <a:pt x="2663" y="9257"/>
                    <a:pt x="429" y="13371"/>
                    <a:pt x="56" y="16286"/>
                  </a:cubicBezTo>
                  <a:cubicBezTo>
                    <a:pt x="-316" y="19200"/>
                    <a:pt x="1174" y="20914"/>
                    <a:pt x="4153" y="21257"/>
                  </a:cubicBezTo>
                  <a:cubicBezTo>
                    <a:pt x="7132" y="21600"/>
                    <a:pt x="11601" y="20571"/>
                    <a:pt x="14953" y="17657"/>
                  </a:cubicBezTo>
                  <a:cubicBezTo>
                    <a:pt x="18305" y="14743"/>
                    <a:pt x="20539" y="9943"/>
                    <a:pt x="20912" y="6686"/>
                  </a:cubicBezTo>
                  <a:cubicBezTo>
                    <a:pt x="21284" y="3429"/>
                    <a:pt x="19794" y="1714"/>
                    <a:pt x="183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2" name="Line"/>
            <p:cNvSpPr/>
            <p:nvPr/>
          </p:nvSpPr>
          <p:spPr>
            <a:xfrm>
              <a:off x="4028321" y="2957864"/>
              <a:ext cx="56846" cy="11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144" fill="norm" stroke="1" extrusionOk="0">
                  <a:moveTo>
                    <a:pt x="2203" y="0"/>
                  </a:moveTo>
                  <a:cubicBezTo>
                    <a:pt x="2203" y="4243"/>
                    <a:pt x="2203" y="8486"/>
                    <a:pt x="1431" y="12150"/>
                  </a:cubicBezTo>
                  <a:cubicBezTo>
                    <a:pt x="660" y="15814"/>
                    <a:pt x="-883" y="18900"/>
                    <a:pt x="660" y="20250"/>
                  </a:cubicBezTo>
                  <a:cubicBezTo>
                    <a:pt x="2203" y="21600"/>
                    <a:pt x="6831" y="21214"/>
                    <a:pt x="10688" y="20443"/>
                  </a:cubicBezTo>
                  <a:cubicBezTo>
                    <a:pt x="14546" y="19671"/>
                    <a:pt x="17631" y="18514"/>
                    <a:pt x="20717" y="17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3" name="Line"/>
            <p:cNvSpPr/>
            <p:nvPr/>
          </p:nvSpPr>
          <p:spPr>
            <a:xfrm>
              <a:off x="4148121" y="2932464"/>
              <a:ext cx="8944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21227" y="1964"/>
                  </a:moveTo>
                  <a:cubicBezTo>
                    <a:pt x="15701" y="982"/>
                    <a:pt x="10176" y="0"/>
                    <a:pt x="6408" y="0"/>
                  </a:cubicBezTo>
                  <a:cubicBezTo>
                    <a:pt x="2641" y="0"/>
                    <a:pt x="632" y="982"/>
                    <a:pt x="129" y="3109"/>
                  </a:cubicBezTo>
                  <a:cubicBezTo>
                    <a:pt x="-373" y="5236"/>
                    <a:pt x="632" y="8509"/>
                    <a:pt x="2390" y="10473"/>
                  </a:cubicBezTo>
                  <a:cubicBezTo>
                    <a:pt x="4148" y="12436"/>
                    <a:pt x="6660" y="13091"/>
                    <a:pt x="9674" y="13909"/>
                  </a:cubicBezTo>
                  <a:cubicBezTo>
                    <a:pt x="12687" y="14727"/>
                    <a:pt x="16204" y="15709"/>
                    <a:pt x="17962" y="17018"/>
                  </a:cubicBezTo>
                  <a:cubicBezTo>
                    <a:pt x="19720" y="18327"/>
                    <a:pt x="19720" y="19964"/>
                    <a:pt x="18464" y="20782"/>
                  </a:cubicBezTo>
                  <a:cubicBezTo>
                    <a:pt x="17208" y="21600"/>
                    <a:pt x="14697" y="21600"/>
                    <a:pt x="121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4" name="Line"/>
            <p:cNvSpPr/>
            <p:nvPr/>
          </p:nvSpPr>
          <p:spPr>
            <a:xfrm>
              <a:off x="4409016" y="2261116"/>
              <a:ext cx="237484" cy="5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28" fill="norm" stroke="1" extrusionOk="0">
                  <a:moveTo>
                    <a:pt x="0" y="21528"/>
                  </a:moveTo>
                  <a:cubicBezTo>
                    <a:pt x="3632" y="19967"/>
                    <a:pt x="7264" y="18405"/>
                    <a:pt x="10035" y="16236"/>
                  </a:cubicBezTo>
                  <a:cubicBezTo>
                    <a:pt x="12807" y="14068"/>
                    <a:pt x="14719" y="11292"/>
                    <a:pt x="15674" y="8646"/>
                  </a:cubicBezTo>
                  <a:cubicBezTo>
                    <a:pt x="16630" y="6000"/>
                    <a:pt x="16630" y="3485"/>
                    <a:pt x="16248" y="2010"/>
                  </a:cubicBezTo>
                  <a:cubicBezTo>
                    <a:pt x="15865" y="535"/>
                    <a:pt x="15101" y="101"/>
                    <a:pt x="14241" y="15"/>
                  </a:cubicBezTo>
                  <a:cubicBezTo>
                    <a:pt x="13381" y="-72"/>
                    <a:pt x="12425" y="188"/>
                    <a:pt x="11660" y="1620"/>
                  </a:cubicBezTo>
                  <a:cubicBezTo>
                    <a:pt x="10896" y="3051"/>
                    <a:pt x="10322" y="5653"/>
                    <a:pt x="10418" y="8646"/>
                  </a:cubicBezTo>
                  <a:cubicBezTo>
                    <a:pt x="10513" y="11639"/>
                    <a:pt x="11278" y="15022"/>
                    <a:pt x="11660" y="16974"/>
                  </a:cubicBezTo>
                  <a:cubicBezTo>
                    <a:pt x="12042" y="18926"/>
                    <a:pt x="12042" y="19446"/>
                    <a:pt x="12042" y="19967"/>
                  </a:cubicBezTo>
                  <a:cubicBezTo>
                    <a:pt x="12042" y="20487"/>
                    <a:pt x="12042" y="21008"/>
                    <a:pt x="12042" y="21008"/>
                  </a:cubicBezTo>
                  <a:cubicBezTo>
                    <a:pt x="12042" y="21008"/>
                    <a:pt x="12042" y="20487"/>
                    <a:pt x="12329" y="19533"/>
                  </a:cubicBezTo>
                  <a:cubicBezTo>
                    <a:pt x="12616" y="18579"/>
                    <a:pt x="13189" y="17191"/>
                    <a:pt x="13858" y="16323"/>
                  </a:cubicBezTo>
                  <a:cubicBezTo>
                    <a:pt x="14527" y="15456"/>
                    <a:pt x="15292" y="15109"/>
                    <a:pt x="16152" y="15022"/>
                  </a:cubicBezTo>
                  <a:cubicBezTo>
                    <a:pt x="17012" y="14935"/>
                    <a:pt x="17968" y="15109"/>
                    <a:pt x="18924" y="15803"/>
                  </a:cubicBezTo>
                  <a:cubicBezTo>
                    <a:pt x="19880" y="16497"/>
                    <a:pt x="20835" y="17711"/>
                    <a:pt x="21218" y="18535"/>
                  </a:cubicBezTo>
                  <a:cubicBezTo>
                    <a:pt x="21600" y="19359"/>
                    <a:pt x="21409" y="19793"/>
                    <a:pt x="21313" y="20053"/>
                  </a:cubicBezTo>
                  <a:cubicBezTo>
                    <a:pt x="21218" y="20314"/>
                    <a:pt x="21218" y="20400"/>
                    <a:pt x="21218" y="20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5" name="Line"/>
            <p:cNvSpPr/>
            <p:nvPr/>
          </p:nvSpPr>
          <p:spPr>
            <a:xfrm>
              <a:off x="4770966" y="2703864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6" name="Line"/>
            <p:cNvSpPr/>
            <p:nvPr/>
          </p:nvSpPr>
          <p:spPr>
            <a:xfrm>
              <a:off x="1786466" y="2799114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7" name="Line"/>
            <p:cNvSpPr/>
            <p:nvPr/>
          </p:nvSpPr>
          <p:spPr>
            <a:xfrm>
              <a:off x="4751916" y="2564164"/>
              <a:ext cx="69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4400"/>
                    <a:pt x="2618" y="7200"/>
                    <a:pt x="6218" y="3600"/>
                  </a:cubicBezTo>
                  <a:cubicBezTo>
                    <a:pt x="9818" y="0"/>
                    <a:pt x="1570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8" name="Line"/>
            <p:cNvSpPr/>
            <p:nvPr/>
          </p:nvSpPr>
          <p:spPr>
            <a:xfrm>
              <a:off x="5348816" y="2983264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9" name="Line"/>
            <p:cNvSpPr/>
            <p:nvPr/>
          </p:nvSpPr>
          <p:spPr>
            <a:xfrm>
              <a:off x="6472766" y="2716564"/>
              <a:ext cx="1" cy="381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0" name="Line"/>
            <p:cNvSpPr/>
            <p:nvPr/>
          </p:nvSpPr>
          <p:spPr>
            <a:xfrm>
              <a:off x="6472766" y="2532414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1" name="Line"/>
            <p:cNvSpPr/>
            <p:nvPr/>
          </p:nvSpPr>
          <p:spPr>
            <a:xfrm>
              <a:off x="6574366" y="2614964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4400"/>
                    <a:pt x="8000" y="7200"/>
                    <a:pt x="11600" y="3600"/>
                  </a:cubicBezTo>
                  <a:cubicBezTo>
                    <a:pt x="15200" y="0"/>
                    <a:pt x="18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2" name="Line"/>
            <p:cNvSpPr/>
            <p:nvPr/>
          </p:nvSpPr>
          <p:spPr>
            <a:xfrm>
              <a:off x="6618816" y="2729264"/>
              <a:ext cx="698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2618" y="9600"/>
                    <a:pt x="5236" y="19200"/>
                    <a:pt x="8836" y="20400"/>
                  </a:cubicBezTo>
                  <a:cubicBezTo>
                    <a:pt x="12436" y="21600"/>
                    <a:pt x="17018" y="14400"/>
                    <a:pt x="216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3" name="Line"/>
            <p:cNvSpPr/>
            <p:nvPr/>
          </p:nvSpPr>
          <p:spPr>
            <a:xfrm>
              <a:off x="6923616" y="2532414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4" name="Line"/>
            <p:cNvSpPr/>
            <p:nvPr/>
          </p:nvSpPr>
          <p:spPr>
            <a:xfrm>
              <a:off x="6980766" y="2780064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00"/>
                    <a:pt x="12000" y="7200"/>
                    <a:pt x="8400" y="10800"/>
                  </a:cubicBezTo>
                  <a:cubicBezTo>
                    <a:pt x="4800" y="14400"/>
                    <a:pt x="24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5" name="Line"/>
            <p:cNvSpPr/>
            <p:nvPr/>
          </p:nvSpPr>
          <p:spPr>
            <a:xfrm>
              <a:off x="7176440" y="2520997"/>
              <a:ext cx="115477" cy="21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16" fill="norm" stroke="1" extrusionOk="0">
                  <a:moveTo>
                    <a:pt x="3686" y="3684"/>
                  </a:moveTo>
                  <a:cubicBezTo>
                    <a:pt x="4843" y="2413"/>
                    <a:pt x="6000" y="1143"/>
                    <a:pt x="7736" y="507"/>
                  </a:cubicBezTo>
                  <a:cubicBezTo>
                    <a:pt x="9472" y="-128"/>
                    <a:pt x="11786" y="-128"/>
                    <a:pt x="13522" y="296"/>
                  </a:cubicBezTo>
                  <a:cubicBezTo>
                    <a:pt x="15257" y="719"/>
                    <a:pt x="16414" y="1566"/>
                    <a:pt x="14100" y="4425"/>
                  </a:cubicBezTo>
                  <a:cubicBezTo>
                    <a:pt x="11786" y="7284"/>
                    <a:pt x="6000" y="12154"/>
                    <a:pt x="2914" y="15331"/>
                  </a:cubicBezTo>
                  <a:cubicBezTo>
                    <a:pt x="-171" y="18507"/>
                    <a:pt x="-557" y="19990"/>
                    <a:pt x="600" y="20731"/>
                  </a:cubicBezTo>
                  <a:cubicBezTo>
                    <a:pt x="1757" y="21472"/>
                    <a:pt x="4457" y="21472"/>
                    <a:pt x="8122" y="21366"/>
                  </a:cubicBezTo>
                  <a:cubicBezTo>
                    <a:pt x="11786" y="21260"/>
                    <a:pt x="16414" y="21048"/>
                    <a:pt x="21043" y="20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6" name="Line"/>
            <p:cNvSpPr/>
            <p:nvPr/>
          </p:nvSpPr>
          <p:spPr>
            <a:xfrm>
              <a:off x="7279216" y="2735614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114"/>
                    <a:pt x="13200" y="8229"/>
                    <a:pt x="9600" y="11829"/>
                  </a:cubicBezTo>
                  <a:cubicBezTo>
                    <a:pt x="6000" y="15429"/>
                    <a:pt x="300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7" name="Line"/>
            <p:cNvSpPr/>
            <p:nvPr/>
          </p:nvSpPr>
          <p:spPr>
            <a:xfrm>
              <a:off x="7431616" y="2487964"/>
              <a:ext cx="18026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15823" y="900"/>
                  </a:moveTo>
                  <a:cubicBezTo>
                    <a:pt x="16828" y="450"/>
                    <a:pt x="17833" y="0"/>
                    <a:pt x="18837" y="0"/>
                  </a:cubicBezTo>
                  <a:cubicBezTo>
                    <a:pt x="19842" y="0"/>
                    <a:pt x="20847" y="450"/>
                    <a:pt x="21223" y="1500"/>
                  </a:cubicBezTo>
                  <a:cubicBezTo>
                    <a:pt x="21600" y="2550"/>
                    <a:pt x="21349" y="4200"/>
                    <a:pt x="20344" y="5625"/>
                  </a:cubicBezTo>
                  <a:cubicBezTo>
                    <a:pt x="19340" y="7050"/>
                    <a:pt x="17581" y="8250"/>
                    <a:pt x="16200" y="9075"/>
                  </a:cubicBezTo>
                  <a:cubicBezTo>
                    <a:pt x="14819" y="9900"/>
                    <a:pt x="13814" y="10350"/>
                    <a:pt x="14442" y="11025"/>
                  </a:cubicBezTo>
                  <a:cubicBezTo>
                    <a:pt x="15070" y="11700"/>
                    <a:pt x="17330" y="12600"/>
                    <a:pt x="18586" y="13425"/>
                  </a:cubicBezTo>
                  <a:cubicBezTo>
                    <a:pt x="19842" y="14250"/>
                    <a:pt x="20093" y="15000"/>
                    <a:pt x="20219" y="15750"/>
                  </a:cubicBezTo>
                  <a:cubicBezTo>
                    <a:pt x="20344" y="16500"/>
                    <a:pt x="20344" y="17250"/>
                    <a:pt x="16953" y="18225"/>
                  </a:cubicBezTo>
                  <a:cubicBezTo>
                    <a:pt x="13563" y="19200"/>
                    <a:pt x="6781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8" name="Line"/>
            <p:cNvSpPr/>
            <p:nvPr/>
          </p:nvSpPr>
          <p:spPr>
            <a:xfrm>
              <a:off x="1575692" y="4060562"/>
              <a:ext cx="267925" cy="51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14" fill="norm" stroke="1" extrusionOk="0">
                  <a:moveTo>
                    <a:pt x="1119" y="21514"/>
                  </a:moveTo>
                  <a:cubicBezTo>
                    <a:pt x="608" y="21157"/>
                    <a:pt x="98" y="20800"/>
                    <a:pt x="13" y="20086"/>
                  </a:cubicBezTo>
                  <a:cubicBezTo>
                    <a:pt x="-72" y="19372"/>
                    <a:pt x="268" y="18301"/>
                    <a:pt x="523" y="16114"/>
                  </a:cubicBezTo>
                  <a:cubicBezTo>
                    <a:pt x="778" y="13927"/>
                    <a:pt x="948" y="10625"/>
                    <a:pt x="1204" y="7992"/>
                  </a:cubicBezTo>
                  <a:cubicBezTo>
                    <a:pt x="1459" y="5359"/>
                    <a:pt x="1799" y="3395"/>
                    <a:pt x="2139" y="2190"/>
                  </a:cubicBezTo>
                  <a:cubicBezTo>
                    <a:pt x="2479" y="985"/>
                    <a:pt x="2819" y="539"/>
                    <a:pt x="3415" y="271"/>
                  </a:cubicBezTo>
                  <a:cubicBezTo>
                    <a:pt x="4010" y="3"/>
                    <a:pt x="4860" y="-86"/>
                    <a:pt x="5456" y="93"/>
                  </a:cubicBezTo>
                  <a:cubicBezTo>
                    <a:pt x="6051" y="271"/>
                    <a:pt x="6391" y="717"/>
                    <a:pt x="6901" y="2012"/>
                  </a:cubicBezTo>
                  <a:cubicBezTo>
                    <a:pt x="7411" y="3306"/>
                    <a:pt x="8092" y="5448"/>
                    <a:pt x="8687" y="6921"/>
                  </a:cubicBezTo>
                  <a:cubicBezTo>
                    <a:pt x="9282" y="8393"/>
                    <a:pt x="9793" y="9197"/>
                    <a:pt x="10388" y="9464"/>
                  </a:cubicBezTo>
                  <a:cubicBezTo>
                    <a:pt x="10983" y="9732"/>
                    <a:pt x="11663" y="9464"/>
                    <a:pt x="12429" y="8750"/>
                  </a:cubicBezTo>
                  <a:cubicBezTo>
                    <a:pt x="13194" y="8036"/>
                    <a:pt x="14045" y="6876"/>
                    <a:pt x="14895" y="5983"/>
                  </a:cubicBezTo>
                  <a:cubicBezTo>
                    <a:pt x="15745" y="5091"/>
                    <a:pt x="16596" y="4466"/>
                    <a:pt x="17531" y="4109"/>
                  </a:cubicBezTo>
                  <a:cubicBezTo>
                    <a:pt x="18467" y="3752"/>
                    <a:pt x="19487" y="3663"/>
                    <a:pt x="20082" y="3886"/>
                  </a:cubicBezTo>
                  <a:cubicBezTo>
                    <a:pt x="20678" y="4109"/>
                    <a:pt x="20848" y="4645"/>
                    <a:pt x="20848" y="5894"/>
                  </a:cubicBezTo>
                  <a:cubicBezTo>
                    <a:pt x="20848" y="7144"/>
                    <a:pt x="20678" y="9107"/>
                    <a:pt x="20763" y="10625"/>
                  </a:cubicBezTo>
                  <a:cubicBezTo>
                    <a:pt x="20848" y="12142"/>
                    <a:pt x="21188" y="13213"/>
                    <a:pt x="21528" y="14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9" name="Line"/>
            <p:cNvSpPr/>
            <p:nvPr/>
          </p:nvSpPr>
          <p:spPr>
            <a:xfrm>
              <a:off x="1990308" y="4055284"/>
              <a:ext cx="126359" cy="35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39" fill="norm" stroke="1" extrusionOk="0">
                  <a:moveTo>
                    <a:pt x="2051" y="7486"/>
                  </a:moveTo>
                  <a:cubicBezTo>
                    <a:pt x="1331" y="10999"/>
                    <a:pt x="611" y="14512"/>
                    <a:pt x="251" y="16985"/>
                  </a:cubicBezTo>
                  <a:cubicBezTo>
                    <a:pt x="-109" y="19457"/>
                    <a:pt x="-109" y="20888"/>
                    <a:pt x="431" y="19197"/>
                  </a:cubicBezTo>
                  <a:cubicBezTo>
                    <a:pt x="971" y="17505"/>
                    <a:pt x="2051" y="12691"/>
                    <a:pt x="3311" y="9178"/>
                  </a:cubicBezTo>
                  <a:cubicBezTo>
                    <a:pt x="4571" y="5664"/>
                    <a:pt x="6011" y="3452"/>
                    <a:pt x="7271" y="2021"/>
                  </a:cubicBezTo>
                  <a:cubicBezTo>
                    <a:pt x="8531" y="590"/>
                    <a:pt x="9611" y="-61"/>
                    <a:pt x="10691" y="4"/>
                  </a:cubicBezTo>
                  <a:cubicBezTo>
                    <a:pt x="11771" y="69"/>
                    <a:pt x="12851" y="850"/>
                    <a:pt x="14291" y="2997"/>
                  </a:cubicBezTo>
                  <a:cubicBezTo>
                    <a:pt x="15731" y="5144"/>
                    <a:pt x="17531" y="8657"/>
                    <a:pt x="18791" y="11975"/>
                  </a:cubicBezTo>
                  <a:cubicBezTo>
                    <a:pt x="20051" y="15293"/>
                    <a:pt x="20771" y="18416"/>
                    <a:pt x="21491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0" name="Line"/>
            <p:cNvSpPr/>
            <p:nvPr/>
          </p:nvSpPr>
          <p:spPr>
            <a:xfrm>
              <a:off x="2021416" y="4189764"/>
              <a:ext cx="158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00"/>
                    <a:pt x="0" y="17600"/>
                    <a:pt x="3600" y="14000"/>
                  </a:cubicBezTo>
                  <a:cubicBezTo>
                    <a:pt x="7200" y="10400"/>
                    <a:pt x="14400" y="5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1" name="Line"/>
            <p:cNvSpPr/>
            <p:nvPr/>
          </p:nvSpPr>
          <p:spPr>
            <a:xfrm>
              <a:off x="2265610" y="4008577"/>
              <a:ext cx="124173" cy="34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303" fill="norm" stroke="1" extrusionOk="0">
                  <a:moveTo>
                    <a:pt x="1640" y="8406"/>
                  </a:moveTo>
                  <a:cubicBezTo>
                    <a:pt x="932" y="12049"/>
                    <a:pt x="224" y="15693"/>
                    <a:pt x="47" y="17970"/>
                  </a:cubicBezTo>
                  <a:cubicBezTo>
                    <a:pt x="-130" y="20247"/>
                    <a:pt x="224" y="21158"/>
                    <a:pt x="578" y="21288"/>
                  </a:cubicBezTo>
                  <a:cubicBezTo>
                    <a:pt x="932" y="21418"/>
                    <a:pt x="1286" y="20767"/>
                    <a:pt x="1640" y="18035"/>
                  </a:cubicBezTo>
                  <a:cubicBezTo>
                    <a:pt x="1995" y="15302"/>
                    <a:pt x="2349" y="10488"/>
                    <a:pt x="2880" y="7235"/>
                  </a:cubicBezTo>
                  <a:cubicBezTo>
                    <a:pt x="3411" y="3982"/>
                    <a:pt x="4119" y="2290"/>
                    <a:pt x="5181" y="1249"/>
                  </a:cubicBezTo>
                  <a:cubicBezTo>
                    <a:pt x="6244" y="208"/>
                    <a:pt x="7660" y="-182"/>
                    <a:pt x="10316" y="78"/>
                  </a:cubicBezTo>
                  <a:cubicBezTo>
                    <a:pt x="12972" y="338"/>
                    <a:pt x="16867" y="1249"/>
                    <a:pt x="18991" y="2551"/>
                  </a:cubicBezTo>
                  <a:cubicBezTo>
                    <a:pt x="21116" y="3852"/>
                    <a:pt x="21470" y="5543"/>
                    <a:pt x="19345" y="6779"/>
                  </a:cubicBezTo>
                  <a:cubicBezTo>
                    <a:pt x="17221" y="8016"/>
                    <a:pt x="12618" y="8796"/>
                    <a:pt x="9077" y="9057"/>
                  </a:cubicBezTo>
                  <a:cubicBezTo>
                    <a:pt x="5536" y="9317"/>
                    <a:pt x="3057" y="9057"/>
                    <a:pt x="578" y="8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2" name="Line"/>
            <p:cNvSpPr/>
            <p:nvPr/>
          </p:nvSpPr>
          <p:spPr>
            <a:xfrm>
              <a:off x="2423866" y="4004275"/>
              <a:ext cx="213501" cy="33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74" fill="norm" stroke="1" extrusionOk="0">
                  <a:moveTo>
                    <a:pt x="21360" y="86"/>
                  </a:moveTo>
                  <a:cubicBezTo>
                    <a:pt x="19242" y="-50"/>
                    <a:pt x="17125" y="-186"/>
                    <a:pt x="14054" y="1037"/>
                  </a:cubicBezTo>
                  <a:cubicBezTo>
                    <a:pt x="10984" y="2259"/>
                    <a:pt x="6960" y="4840"/>
                    <a:pt x="4313" y="7557"/>
                  </a:cubicBezTo>
                  <a:cubicBezTo>
                    <a:pt x="1666" y="10274"/>
                    <a:pt x="395" y="13127"/>
                    <a:pt x="78" y="15369"/>
                  </a:cubicBezTo>
                  <a:cubicBezTo>
                    <a:pt x="-240" y="17610"/>
                    <a:pt x="395" y="19240"/>
                    <a:pt x="2407" y="20191"/>
                  </a:cubicBezTo>
                  <a:cubicBezTo>
                    <a:pt x="4419" y="21142"/>
                    <a:pt x="7807" y="21414"/>
                    <a:pt x="10772" y="21210"/>
                  </a:cubicBezTo>
                  <a:cubicBezTo>
                    <a:pt x="13736" y="21006"/>
                    <a:pt x="16278" y="20327"/>
                    <a:pt x="18819" y="19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3" name="Line"/>
            <p:cNvSpPr/>
            <p:nvPr/>
          </p:nvSpPr>
          <p:spPr>
            <a:xfrm>
              <a:off x="2472266" y="4177064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3" y="17280"/>
                    <a:pt x="7005" y="12960"/>
                    <a:pt x="10605" y="9360"/>
                  </a:cubicBezTo>
                  <a:cubicBezTo>
                    <a:pt x="14205" y="5760"/>
                    <a:pt x="17903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4" name="Line"/>
            <p:cNvSpPr/>
            <p:nvPr/>
          </p:nvSpPr>
          <p:spPr>
            <a:xfrm>
              <a:off x="2891366" y="4123271"/>
              <a:ext cx="1460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322" y="11918"/>
                    <a:pt x="10643" y="3818"/>
                    <a:pt x="14243" y="1118"/>
                  </a:cubicBezTo>
                  <a:cubicBezTo>
                    <a:pt x="17843" y="-1582"/>
                    <a:pt x="19722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5" name="Line"/>
            <p:cNvSpPr/>
            <p:nvPr/>
          </p:nvSpPr>
          <p:spPr>
            <a:xfrm>
              <a:off x="2910416" y="4253264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6000"/>
                    <a:pt x="7714" y="10400"/>
                    <a:pt x="11314" y="6800"/>
                  </a:cubicBezTo>
                  <a:cubicBezTo>
                    <a:pt x="14914" y="3200"/>
                    <a:pt x="18257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6" name="Line"/>
            <p:cNvSpPr/>
            <p:nvPr/>
          </p:nvSpPr>
          <p:spPr>
            <a:xfrm>
              <a:off x="4269316" y="3897664"/>
              <a:ext cx="63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144"/>
                    <a:pt x="0" y="6287"/>
                    <a:pt x="3600" y="9887"/>
                  </a:cubicBezTo>
                  <a:cubicBezTo>
                    <a:pt x="7200" y="13487"/>
                    <a:pt x="14400" y="175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7" name="Line"/>
            <p:cNvSpPr/>
            <p:nvPr/>
          </p:nvSpPr>
          <p:spPr>
            <a:xfrm>
              <a:off x="4123266" y="4373914"/>
              <a:ext cx="330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6200"/>
                    <a:pt x="8308" y="10800"/>
                    <a:pt x="11908" y="7200"/>
                  </a:cubicBezTo>
                  <a:cubicBezTo>
                    <a:pt x="15508" y="3600"/>
                    <a:pt x="1855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8" name="Line"/>
            <p:cNvSpPr/>
            <p:nvPr/>
          </p:nvSpPr>
          <p:spPr>
            <a:xfrm>
              <a:off x="4266051" y="4524307"/>
              <a:ext cx="204729" cy="31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48" fill="norm" stroke="1" extrusionOk="0">
                  <a:moveTo>
                    <a:pt x="1662" y="4487"/>
                  </a:moveTo>
                  <a:cubicBezTo>
                    <a:pt x="781" y="3617"/>
                    <a:pt x="-101" y="2747"/>
                    <a:pt x="9" y="2022"/>
                  </a:cubicBezTo>
                  <a:cubicBezTo>
                    <a:pt x="119" y="1298"/>
                    <a:pt x="1221" y="718"/>
                    <a:pt x="3095" y="355"/>
                  </a:cubicBezTo>
                  <a:cubicBezTo>
                    <a:pt x="4968" y="-7"/>
                    <a:pt x="7613" y="-152"/>
                    <a:pt x="9817" y="210"/>
                  </a:cubicBezTo>
                  <a:cubicBezTo>
                    <a:pt x="12021" y="573"/>
                    <a:pt x="13785" y="1443"/>
                    <a:pt x="14556" y="2240"/>
                  </a:cubicBezTo>
                  <a:cubicBezTo>
                    <a:pt x="15328" y="3037"/>
                    <a:pt x="15107" y="3762"/>
                    <a:pt x="13895" y="4632"/>
                  </a:cubicBezTo>
                  <a:cubicBezTo>
                    <a:pt x="12683" y="5502"/>
                    <a:pt x="10479" y="6516"/>
                    <a:pt x="9046" y="7314"/>
                  </a:cubicBezTo>
                  <a:cubicBezTo>
                    <a:pt x="7613" y="8111"/>
                    <a:pt x="6952" y="8691"/>
                    <a:pt x="6621" y="9343"/>
                  </a:cubicBezTo>
                  <a:cubicBezTo>
                    <a:pt x="6291" y="9996"/>
                    <a:pt x="6291" y="10720"/>
                    <a:pt x="7062" y="11155"/>
                  </a:cubicBezTo>
                  <a:cubicBezTo>
                    <a:pt x="7834" y="11590"/>
                    <a:pt x="9377" y="11735"/>
                    <a:pt x="11360" y="11953"/>
                  </a:cubicBezTo>
                  <a:cubicBezTo>
                    <a:pt x="13344" y="12170"/>
                    <a:pt x="15768" y="12460"/>
                    <a:pt x="17532" y="12750"/>
                  </a:cubicBezTo>
                  <a:cubicBezTo>
                    <a:pt x="19295" y="13040"/>
                    <a:pt x="20397" y="13330"/>
                    <a:pt x="20948" y="13910"/>
                  </a:cubicBezTo>
                  <a:cubicBezTo>
                    <a:pt x="21499" y="14490"/>
                    <a:pt x="21499" y="15359"/>
                    <a:pt x="20507" y="16447"/>
                  </a:cubicBezTo>
                  <a:cubicBezTo>
                    <a:pt x="19515" y="17534"/>
                    <a:pt x="17532" y="18839"/>
                    <a:pt x="14777" y="19708"/>
                  </a:cubicBezTo>
                  <a:cubicBezTo>
                    <a:pt x="12021" y="20578"/>
                    <a:pt x="8495" y="21013"/>
                    <a:pt x="4968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9" name="Line"/>
            <p:cNvSpPr/>
            <p:nvPr/>
          </p:nvSpPr>
          <p:spPr>
            <a:xfrm>
              <a:off x="4925752" y="3861580"/>
              <a:ext cx="296065" cy="82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47" fill="norm" stroke="1" extrusionOk="0">
                  <a:moveTo>
                    <a:pt x="17169" y="778"/>
                  </a:moveTo>
                  <a:cubicBezTo>
                    <a:pt x="17017" y="501"/>
                    <a:pt x="16865" y="224"/>
                    <a:pt x="16332" y="85"/>
                  </a:cubicBezTo>
                  <a:cubicBezTo>
                    <a:pt x="15800" y="-53"/>
                    <a:pt x="14887" y="-53"/>
                    <a:pt x="13518" y="307"/>
                  </a:cubicBezTo>
                  <a:cubicBezTo>
                    <a:pt x="12149" y="667"/>
                    <a:pt x="10324" y="1387"/>
                    <a:pt x="8499" y="2495"/>
                  </a:cubicBezTo>
                  <a:cubicBezTo>
                    <a:pt x="6673" y="3602"/>
                    <a:pt x="4848" y="5098"/>
                    <a:pt x="3479" y="6815"/>
                  </a:cubicBezTo>
                  <a:cubicBezTo>
                    <a:pt x="2110" y="8532"/>
                    <a:pt x="1197" y="10470"/>
                    <a:pt x="589" y="12242"/>
                  </a:cubicBezTo>
                  <a:cubicBezTo>
                    <a:pt x="-20" y="14015"/>
                    <a:pt x="-324" y="15621"/>
                    <a:pt x="513" y="16978"/>
                  </a:cubicBezTo>
                  <a:cubicBezTo>
                    <a:pt x="1349" y="18335"/>
                    <a:pt x="3327" y="19442"/>
                    <a:pt x="6445" y="20162"/>
                  </a:cubicBezTo>
                  <a:cubicBezTo>
                    <a:pt x="9563" y="20882"/>
                    <a:pt x="13822" y="21215"/>
                    <a:pt x="16484" y="21381"/>
                  </a:cubicBezTo>
                  <a:cubicBezTo>
                    <a:pt x="19146" y="21547"/>
                    <a:pt x="20211" y="21547"/>
                    <a:pt x="21276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0" name="Line"/>
            <p:cNvSpPr/>
            <p:nvPr/>
          </p:nvSpPr>
          <p:spPr>
            <a:xfrm>
              <a:off x="5483870" y="3910473"/>
              <a:ext cx="474547" cy="545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75" fill="norm" stroke="1" extrusionOk="0">
                  <a:moveTo>
                    <a:pt x="18931" y="996"/>
                  </a:moveTo>
                  <a:cubicBezTo>
                    <a:pt x="19411" y="579"/>
                    <a:pt x="19891" y="162"/>
                    <a:pt x="19891" y="37"/>
                  </a:cubicBezTo>
                  <a:cubicBezTo>
                    <a:pt x="19891" y="-88"/>
                    <a:pt x="19411" y="79"/>
                    <a:pt x="17779" y="871"/>
                  </a:cubicBezTo>
                  <a:cubicBezTo>
                    <a:pt x="16147" y="1663"/>
                    <a:pt x="13363" y="3081"/>
                    <a:pt x="11443" y="4082"/>
                  </a:cubicBezTo>
                  <a:cubicBezTo>
                    <a:pt x="9523" y="5083"/>
                    <a:pt x="8467" y="5666"/>
                    <a:pt x="7795" y="6125"/>
                  </a:cubicBezTo>
                  <a:cubicBezTo>
                    <a:pt x="7123" y="6584"/>
                    <a:pt x="6835" y="6917"/>
                    <a:pt x="6739" y="7293"/>
                  </a:cubicBezTo>
                  <a:cubicBezTo>
                    <a:pt x="6643" y="7668"/>
                    <a:pt x="6739" y="8085"/>
                    <a:pt x="7459" y="8377"/>
                  </a:cubicBezTo>
                  <a:cubicBezTo>
                    <a:pt x="8179" y="8669"/>
                    <a:pt x="9523" y="8836"/>
                    <a:pt x="10963" y="8961"/>
                  </a:cubicBezTo>
                  <a:cubicBezTo>
                    <a:pt x="12403" y="9086"/>
                    <a:pt x="13939" y="9169"/>
                    <a:pt x="14851" y="9378"/>
                  </a:cubicBezTo>
                  <a:cubicBezTo>
                    <a:pt x="15763" y="9586"/>
                    <a:pt x="16051" y="9920"/>
                    <a:pt x="16051" y="10253"/>
                  </a:cubicBezTo>
                  <a:cubicBezTo>
                    <a:pt x="16051" y="10587"/>
                    <a:pt x="15763" y="10920"/>
                    <a:pt x="14659" y="11588"/>
                  </a:cubicBezTo>
                  <a:cubicBezTo>
                    <a:pt x="13555" y="12255"/>
                    <a:pt x="11635" y="13256"/>
                    <a:pt x="9331" y="14548"/>
                  </a:cubicBezTo>
                  <a:cubicBezTo>
                    <a:pt x="7027" y="15841"/>
                    <a:pt x="4339" y="17426"/>
                    <a:pt x="2803" y="18385"/>
                  </a:cubicBezTo>
                  <a:cubicBezTo>
                    <a:pt x="1267" y="19344"/>
                    <a:pt x="883" y="19677"/>
                    <a:pt x="547" y="20011"/>
                  </a:cubicBezTo>
                  <a:cubicBezTo>
                    <a:pt x="211" y="20344"/>
                    <a:pt x="-77" y="20678"/>
                    <a:pt x="19" y="20970"/>
                  </a:cubicBezTo>
                  <a:cubicBezTo>
                    <a:pt x="115" y="21262"/>
                    <a:pt x="595" y="21512"/>
                    <a:pt x="2227" y="21470"/>
                  </a:cubicBezTo>
                  <a:cubicBezTo>
                    <a:pt x="3859" y="21429"/>
                    <a:pt x="6643" y="21095"/>
                    <a:pt x="9571" y="20803"/>
                  </a:cubicBezTo>
                  <a:cubicBezTo>
                    <a:pt x="12499" y="20511"/>
                    <a:pt x="15571" y="20261"/>
                    <a:pt x="17587" y="20094"/>
                  </a:cubicBezTo>
                  <a:cubicBezTo>
                    <a:pt x="19603" y="19927"/>
                    <a:pt x="20563" y="19844"/>
                    <a:pt x="21523" y="19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1" name="Line"/>
            <p:cNvSpPr/>
            <p:nvPr/>
          </p:nvSpPr>
          <p:spPr>
            <a:xfrm>
              <a:off x="5659403" y="4678714"/>
              <a:ext cx="196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440"/>
                    <a:pt x="2735" y="2880"/>
                    <a:pt x="575" y="6480"/>
                  </a:cubicBezTo>
                  <a:cubicBezTo>
                    <a:pt x="-1585" y="10080"/>
                    <a:pt x="2735" y="1584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2" name="Line"/>
            <p:cNvSpPr/>
            <p:nvPr/>
          </p:nvSpPr>
          <p:spPr>
            <a:xfrm>
              <a:off x="5663088" y="4583464"/>
              <a:ext cx="3497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17185" y="21600"/>
                  </a:moveTo>
                  <a:cubicBezTo>
                    <a:pt x="8291" y="10800"/>
                    <a:pt x="-603" y="0"/>
                    <a:pt x="32" y="0"/>
                  </a:cubicBezTo>
                  <a:cubicBezTo>
                    <a:pt x="668" y="0"/>
                    <a:pt x="10832" y="10800"/>
                    <a:pt x="209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3" name="Line"/>
            <p:cNvSpPr/>
            <p:nvPr/>
          </p:nvSpPr>
          <p:spPr>
            <a:xfrm>
              <a:off x="5780616" y="4646964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4" name="Line"/>
            <p:cNvSpPr/>
            <p:nvPr/>
          </p:nvSpPr>
          <p:spPr>
            <a:xfrm>
              <a:off x="5799666" y="4729514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5" name="Line"/>
            <p:cNvSpPr/>
            <p:nvPr/>
          </p:nvSpPr>
          <p:spPr>
            <a:xfrm>
              <a:off x="6025822" y="4653314"/>
              <a:ext cx="2784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800"/>
                    <a:pt x="4867" y="9600"/>
                    <a:pt x="1782" y="13200"/>
                  </a:cubicBezTo>
                  <a:cubicBezTo>
                    <a:pt x="-1304" y="16800"/>
                    <a:pt x="239" y="19200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6" name="Line"/>
            <p:cNvSpPr/>
            <p:nvPr/>
          </p:nvSpPr>
          <p:spPr>
            <a:xfrm>
              <a:off x="5653616" y="3648795"/>
              <a:ext cx="101623" cy="19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03" fill="norm" stroke="1" extrusionOk="0">
                  <a:moveTo>
                    <a:pt x="2645" y="4269"/>
                  </a:moveTo>
                  <a:cubicBezTo>
                    <a:pt x="3086" y="3120"/>
                    <a:pt x="3527" y="1971"/>
                    <a:pt x="5731" y="1167"/>
                  </a:cubicBezTo>
                  <a:cubicBezTo>
                    <a:pt x="7935" y="363"/>
                    <a:pt x="11902" y="-97"/>
                    <a:pt x="14767" y="18"/>
                  </a:cubicBezTo>
                  <a:cubicBezTo>
                    <a:pt x="17633" y="133"/>
                    <a:pt x="19396" y="822"/>
                    <a:pt x="20057" y="2316"/>
                  </a:cubicBezTo>
                  <a:cubicBezTo>
                    <a:pt x="20718" y="3809"/>
                    <a:pt x="20278" y="6107"/>
                    <a:pt x="19176" y="7601"/>
                  </a:cubicBezTo>
                  <a:cubicBezTo>
                    <a:pt x="18073" y="9094"/>
                    <a:pt x="16310" y="9784"/>
                    <a:pt x="14327" y="10358"/>
                  </a:cubicBezTo>
                  <a:cubicBezTo>
                    <a:pt x="12343" y="10933"/>
                    <a:pt x="10139" y="11392"/>
                    <a:pt x="10139" y="11852"/>
                  </a:cubicBezTo>
                  <a:cubicBezTo>
                    <a:pt x="10139" y="12312"/>
                    <a:pt x="12343" y="12771"/>
                    <a:pt x="14327" y="13346"/>
                  </a:cubicBezTo>
                  <a:cubicBezTo>
                    <a:pt x="16310" y="13920"/>
                    <a:pt x="18073" y="14609"/>
                    <a:pt x="19396" y="15643"/>
                  </a:cubicBezTo>
                  <a:cubicBezTo>
                    <a:pt x="20718" y="16677"/>
                    <a:pt x="21600" y="18056"/>
                    <a:pt x="20939" y="18975"/>
                  </a:cubicBezTo>
                  <a:cubicBezTo>
                    <a:pt x="20278" y="19894"/>
                    <a:pt x="18073" y="20354"/>
                    <a:pt x="14327" y="20699"/>
                  </a:cubicBezTo>
                  <a:cubicBezTo>
                    <a:pt x="10580" y="21043"/>
                    <a:pt x="5290" y="21273"/>
                    <a:pt x="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7" name="Line"/>
            <p:cNvSpPr/>
            <p:nvPr/>
          </p:nvSpPr>
          <p:spPr>
            <a:xfrm>
              <a:off x="6256866" y="3827814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69"/>
                    <a:pt x="0" y="10338"/>
                    <a:pt x="3600" y="13938"/>
                  </a:cubicBezTo>
                  <a:cubicBezTo>
                    <a:pt x="7200" y="17538"/>
                    <a:pt x="14400" y="195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8" name="Line"/>
            <p:cNvSpPr/>
            <p:nvPr/>
          </p:nvSpPr>
          <p:spPr>
            <a:xfrm>
              <a:off x="6380956" y="3834164"/>
              <a:ext cx="148961" cy="14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01" fill="norm" stroke="1" extrusionOk="0">
                  <a:moveTo>
                    <a:pt x="2244" y="6671"/>
                  </a:moveTo>
                  <a:cubicBezTo>
                    <a:pt x="1331" y="9847"/>
                    <a:pt x="418" y="13024"/>
                    <a:pt x="114" y="15406"/>
                  </a:cubicBezTo>
                  <a:cubicBezTo>
                    <a:pt x="-190" y="17788"/>
                    <a:pt x="114" y="19376"/>
                    <a:pt x="1027" y="20329"/>
                  </a:cubicBezTo>
                  <a:cubicBezTo>
                    <a:pt x="1940" y="21282"/>
                    <a:pt x="3461" y="21600"/>
                    <a:pt x="4830" y="21282"/>
                  </a:cubicBezTo>
                  <a:cubicBezTo>
                    <a:pt x="6199" y="20965"/>
                    <a:pt x="7416" y="20012"/>
                    <a:pt x="8785" y="19218"/>
                  </a:cubicBezTo>
                  <a:cubicBezTo>
                    <a:pt x="10154" y="18424"/>
                    <a:pt x="11675" y="17788"/>
                    <a:pt x="13196" y="17629"/>
                  </a:cubicBezTo>
                  <a:cubicBezTo>
                    <a:pt x="14717" y="17471"/>
                    <a:pt x="16238" y="17788"/>
                    <a:pt x="17911" y="16359"/>
                  </a:cubicBezTo>
                  <a:cubicBezTo>
                    <a:pt x="19585" y="14929"/>
                    <a:pt x="21410" y="11753"/>
                    <a:pt x="21410" y="8735"/>
                  </a:cubicBezTo>
                  <a:cubicBezTo>
                    <a:pt x="21410" y="5718"/>
                    <a:pt x="19585" y="2859"/>
                    <a:pt x="177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9" name="Line"/>
            <p:cNvSpPr/>
            <p:nvPr/>
          </p:nvSpPr>
          <p:spPr>
            <a:xfrm>
              <a:off x="6625166" y="3967514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0" name="Line"/>
            <p:cNvSpPr/>
            <p:nvPr/>
          </p:nvSpPr>
          <p:spPr>
            <a:xfrm>
              <a:off x="6612466" y="387226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1" name="Line"/>
            <p:cNvSpPr/>
            <p:nvPr/>
          </p:nvSpPr>
          <p:spPr>
            <a:xfrm>
              <a:off x="6447837" y="3676737"/>
              <a:ext cx="107480" cy="6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50" fill="norm" stroke="1" extrusionOk="0">
                  <a:moveTo>
                    <a:pt x="1177" y="10350"/>
                  </a:moveTo>
                  <a:cubicBezTo>
                    <a:pt x="753" y="13950"/>
                    <a:pt x="330" y="17550"/>
                    <a:pt x="118" y="17550"/>
                  </a:cubicBezTo>
                  <a:cubicBezTo>
                    <a:pt x="-94" y="17550"/>
                    <a:pt x="-94" y="13950"/>
                    <a:pt x="753" y="10350"/>
                  </a:cubicBezTo>
                  <a:cubicBezTo>
                    <a:pt x="1600" y="6750"/>
                    <a:pt x="3294" y="3150"/>
                    <a:pt x="5200" y="1350"/>
                  </a:cubicBezTo>
                  <a:cubicBezTo>
                    <a:pt x="7106" y="-450"/>
                    <a:pt x="9224" y="-450"/>
                    <a:pt x="10706" y="1350"/>
                  </a:cubicBezTo>
                  <a:cubicBezTo>
                    <a:pt x="12188" y="3150"/>
                    <a:pt x="13035" y="6750"/>
                    <a:pt x="14730" y="10350"/>
                  </a:cubicBezTo>
                  <a:cubicBezTo>
                    <a:pt x="16424" y="13950"/>
                    <a:pt x="18965" y="17550"/>
                    <a:pt x="21506" y="21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2" name="Line"/>
            <p:cNvSpPr/>
            <p:nvPr/>
          </p:nvSpPr>
          <p:spPr>
            <a:xfrm>
              <a:off x="6847416" y="3935764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3" name="Line"/>
            <p:cNvSpPr/>
            <p:nvPr/>
          </p:nvSpPr>
          <p:spPr>
            <a:xfrm>
              <a:off x="7126766" y="3846864"/>
              <a:ext cx="186661" cy="12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41" fill="norm" stroke="1" extrusionOk="0">
                  <a:moveTo>
                    <a:pt x="726" y="1080"/>
                  </a:moveTo>
                  <a:cubicBezTo>
                    <a:pt x="246" y="4680"/>
                    <a:pt x="-234" y="8280"/>
                    <a:pt x="126" y="11700"/>
                  </a:cubicBezTo>
                  <a:cubicBezTo>
                    <a:pt x="486" y="15120"/>
                    <a:pt x="1686" y="18360"/>
                    <a:pt x="3006" y="19980"/>
                  </a:cubicBezTo>
                  <a:cubicBezTo>
                    <a:pt x="4326" y="21600"/>
                    <a:pt x="5766" y="21600"/>
                    <a:pt x="6846" y="20880"/>
                  </a:cubicBezTo>
                  <a:cubicBezTo>
                    <a:pt x="7926" y="20160"/>
                    <a:pt x="8646" y="18720"/>
                    <a:pt x="9486" y="18540"/>
                  </a:cubicBezTo>
                  <a:cubicBezTo>
                    <a:pt x="10326" y="18360"/>
                    <a:pt x="11286" y="19440"/>
                    <a:pt x="12366" y="19800"/>
                  </a:cubicBezTo>
                  <a:cubicBezTo>
                    <a:pt x="13446" y="20160"/>
                    <a:pt x="14646" y="19800"/>
                    <a:pt x="16086" y="18000"/>
                  </a:cubicBezTo>
                  <a:cubicBezTo>
                    <a:pt x="17526" y="16200"/>
                    <a:pt x="19206" y="12960"/>
                    <a:pt x="20166" y="10260"/>
                  </a:cubicBezTo>
                  <a:cubicBezTo>
                    <a:pt x="21126" y="7560"/>
                    <a:pt x="21366" y="5400"/>
                    <a:pt x="21006" y="3780"/>
                  </a:cubicBezTo>
                  <a:cubicBezTo>
                    <a:pt x="20646" y="2160"/>
                    <a:pt x="19686" y="1080"/>
                    <a:pt x="187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4" name="Line"/>
            <p:cNvSpPr/>
            <p:nvPr/>
          </p:nvSpPr>
          <p:spPr>
            <a:xfrm>
              <a:off x="7374466" y="3992914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5" name="Line"/>
            <p:cNvSpPr/>
            <p:nvPr/>
          </p:nvSpPr>
          <p:spPr>
            <a:xfrm>
              <a:off x="7374466" y="391036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6" name="Line"/>
            <p:cNvSpPr/>
            <p:nvPr/>
          </p:nvSpPr>
          <p:spPr>
            <a:xfrm>
              <a:off x="7507816" y="3777014"/>
              <a:ext cx="6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68"/>
                    <a:pt x="21600" y="10537"/>
                    <a:pt x="18000" y="14137"/>
                  </a:cubicBezTo>
                  <a:cubicBezTo>
                    <a:pt x="14400" y="17737"/>
                    <a:pt x="7200" y="196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7" name="Line"/>
            <p:cNvSpPr/>
            <p:nvPr/>
          </p:nvSpPr>
          <p:spPr>
            <a:xfrm>
              <a:off x="6218766" y="4190663"/>
              <a:ext cx="1181101" cy="6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21322"/>
                  </a:moveTo>
                  <a:cubicBezTo>
                    <a:pt x="1161" y="17395"/>
                    <a:pt x="2323" y="13467"/>
                    <a:pt x="3542" y="10522"/>
                  </a:cubicBezTo>
                  <a:cubicBezTo>
                    <a:pt x="4761" y="7577"/>
                    <a:pt x="6039" y="5613"/>
                    <a:pt x="7490" y="3977"/>
                  </a:cubicBezTo>
                  <a:cubicBezTo>
                    <a:pt x="8942" y="2340"/>
                    <a:pt x="10568" y="1031"/>
                    <a:pt x="12135" y="377"/>
                  </a:cubicBezTo>
                  <a:cubicBezTo>
                    <a:pt x="13703" y="-278"/>
                    <a:pt x="15213" y="-278"/>
                    <a:pt x="16781" y="2013"/>
                  </a:cubicBezTo>
                  <a:cubicBezTo>
                    <a:pt x="18348" y="4304"/>
                    <a:pt x="19974" y="8886"/>
                    <a:pt x="21600" y="13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8" name="Line"/>
            <p:cNvSpPr/>
            <p:nvPr/>
          </p:nvSpPr>
          <p:spPr>
            <a:xfrm>
              <a:off x="6710603" y="4340387"/>
              <a:ext cx="192956" cy="201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02" fill="norm" stroke="1" extrusionOk="0">
                  <a:moveTo>
                    <a:pt x="385" y="5532"/>
                  </a:moveTo>
                  <a:cubicBezTo>
                    <a:pt x="385" y="4196"/>
                    <a:pt x="385" y="2860"/>
                    <a:pt x="385" y="2860"/>
                  </a:cubicBezTo>
                  <a:cubicBezTo>
                    <a:pt x="385" y="2860"/>
                    <a:pt x="385" y="4196"/>
                    <a:pt x="267" y="6868"/>
                  </a:cubicBezTo>
                  <a:cubicBezTo>
                    <a:pt x="150" y="9540"/>
                    <a:pt x="-85" y="13548"/>
                    <a:pt x="32" y="16109"/>
                  </a:cubicBezTo>
                  <a:cubicBezTo>
                    <a:pt x="150" y="18670"/>
                    <a:pt x="619" y="19783"/>
                    <a:pt x="1441" y="20451"/>
                  </a:cubicBezTo>
                  <a:cubicBezTo>
                    <a:pt x="2263" y="21119"/>
                    <a:pt x="3437" y="21342"/>
                    <a:pt x="4493" y="21119"/>
                  </a:cubicBezTo>
                  <a:cubicBezTo>
                    <a:pt x="5550" y="20897"/>
                    <a:pt x="6489" y="20229"/>
                    <a:pt x="7076" y="19227"/>
                  </a:cubicBezTo>
                  <a:cubicBezTo>
                    <a:pt x="7663" y="18224"/>
                    <a:pt x="7898" y="16888"/>
                    <a:pt x="8719" y="16443"/>
                  </a:cubicBezTo>
                  <a:cubicBezTo>
                    <a:pt x="9541" y="15998"/>
                    <a:pt x="10950" y="16443"/>
                    <a:pt x="12828" y="16109"/>
                  </a:cubicBezTo>
                  <a:cubicBezTo>
                    <a:pt x="14706" y="15775"/>
                    <a:pt x="17054" y="14662"/>
                    <a:pt x="18580" y="12769"/>
                  </a:cubicBezTo>
                  <a:cubicBezTo>
                    <a:pt x="20106" y="10876"/>
                    <a:pt x="20811" y="8204"/>
                    <a:pt x="21163" y="5977"/>
                  </a:cubicBezTo>
                  <a:cubicBezTo>
                    <a:pt x="21515" y="3750"/>
                    <a:pt x="21515" y="1969"/>
                    <a:pt x="20928" y="967"/>
                  </a:cubicBezTo>
                  <a:cubicBezTo>
                    <a:pt x="20341" y="-35"/>
                    <a:pt x="19167" y="-258"/>
                    <a:pt x="18580" y="299"/>
                  </a:cubicBezTo>
                  <a:cubicBezTo>
                    <a:pt x="17993" y="855"/>
                    <a:pt x="17993" y="2191"/>
                    <a:pt x="17993" y="3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9" name="Line"/>
            <p:cNvSpPr/>
            <p:nvPr/>
          </p:nvSpPr>
          <p:spPr>
            <a:xfrm>
              <a:off x="6968066" y="4500914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0" name="Line"/>
            <p:cNvSpPr/>
            <p:nvPr/>
          </p:nvSpPr>
          <p:spPr>
            <a:xfrm>
              <a:off x="6999816" y="4392964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1" name="Line"/>
            <p:cNvSpPr/>
            <p:nvPr/>
          </p:nvSpPr>
          <p:spPr>
            <a:xfrm>
              <a:off x="7780866" y="4120909"/>
              <a:ext cx="190501" cy="17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667"/>
                  </a:moveTo>
                  <a:cubicBezTo>
                    <a:pt x="1680" y="140"/>
                    <a:pt x="3360" y="-387"/>
                    <a:pt x="5160" y="403"/>
                  </a:cubicBezTo>
                  <a:cubicBezTo>
                    <a:pt x="6960" y="1193"/>
                    <a:pt x="8880" y="3301"/>
                    <a:pt x="11280" y="6198"/>
                  </a:cubicBezTo>
                  <a:cubicBezTo>
                    <a:pt x="13680" y="9096"/>
                    <a:pt x="16560" y="12784"/>
                    <a:pt x="18360" y="15418"/>
                  </a:cubicBezTo>
                  <a:cubicBezTo>
                    <a:pt x="20160" y="18052"/>
                    <a:pt x="20880" y="19633"/>
                    <a:pt x="21600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2" name="Line"/>
            <p:cNvSpPr/>
            <p:nvPr/>
          </p:nvSpPr>
          <p:spPr>
            <a:xfrm>
              <a:off x="7858918" y="4081814"/>
              <a:ext cx="106099" cy="21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30" fill="norm" stroke="1" extrusionOk="0">
                  <a:moveTo>
                    <a:pt x="21229" y="0"/>
                  </a:moveTo>
                  <a:cubicBezTo>
                    <a:pt x="16994" y="4024"/>
                    <a:pt x="12758" y="8047"/>
                    <a:pt x="9158" y="11224"/>
                  </a:cubicBezTo>
                  <a:cubicBezTo>
                    <a:pt x="5558" y="14400"/>
                    <a:pt x="2594" y="16729"/>
                    <a:pt x="1111" y="18424"/>
                  </a:cubicBezTo>
                  <a:cubicBezTo>
                    <a:pt x="-371" y="20118"/>
                    <a:pt x="-371" y="21176"/>
                    <a:pt x="1111" y="21388"/>
                  </a:cubicBezTo>
                  <a:cubicBezTo>
                    <a:pt x="2594" y="21600"/>
                    <a:pt x="5558" y="20965"/>
                    <a:pt x="8523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3" name="Line"/>
            <p:cNvSpPr/>
            <p:nvPr/>
          </p:nvSpPr>
          <p:spPr>
            <a:xfrm>
              <a:off x="8152487" y="3948464"/>
              <a:ext cx="4113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9986" y="0"/>
                  </a:moveTo>
                  <a:cubicBezTo>
                    <a:pt x="11757" y="5110"/>
                    <a:pt x="3529" y="10219"/>
                    <a:pt x="957" y="13819"/>
                  </a:cubicBezTo>
                  <a:cubicBezTo>
                    <a:pt x="-1614" y="17419"/>
                    <a:pt x="1472" y="19510"/>
                    <a:pt x="45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4" name="Line"/>
            <p:cNvSpPr/>
            <p:nvPr/>
          </p:nvSpPr>
          <p:spPr>
            <a:xfrm>
              <a:off x="8306194" y="3972256"/>
              <a:ext cx="101437" cy="17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0919" fill="norm" stroke="1" extrusionOk="0">
                  <a:moveTo>
                    <a:pt x="14607" y="3205"/>
                  </a:moveTo>
                  <a:cubicBezTo>
                    <a:pt x="12015" y="3205"/>
                    <a:pt x="9423" y="3205"/>
                    <a:pt x="6615" y="5089"/>
                  </a:cubicBezTo>
                  <a:cubicBezTo>
                    <a:pt x="3807" y="6973"/>
                    <a:pt x="783" y="10740"/>
                    <a:pt x="135" y="13754"/>
                  </a:cubicBezTo>
                  <a:cubicBezTo>
                    <a:pt x="-513" y="16768"/>
                    <a:pt x="1215" y="19029"/>
                    <a:pt x="4239" y="20159"/>
                  </a:cubicBezTo>
                  <a:cubicBezTo>
                    <a:pt x="7263" y="21289"/>
                    <a:pt x="11583" y="21289"/>
                    <a:pt x="15039" y="19280"/>
                  </a:cubicBezTo>
                  <a:cubicBezTo>
                    <a:pt x="18495" y="17270"/>
                    <a:pt x="21087" y="13252"/>
                    <a:pt x="20655" y="9736"/>
                  </a:cubicBezTo>
                  <a:cubicBezTo>
                    <a:pt x="20223" y="6219"/>
                    <a:pt x="16767" y="3205"/>
                    <a:pt x="13743" y="1573"/>
                  </a:cubicBezTo>
                  <a:cubicBezTo>
                    <a:pt x="10719" y="-60"/>
                    <a:pt x="8127" y="-311"/>
                    <a:pt x="7479" y="317"/>
                  </a:cubicBezTo>
                  <a:cubicBezTo>
                    <a:pt x="6831" y="945"/>
                    <a:pt x="8127" y="2452"/>
                    <a:pt x="9423" y="3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5" name="Line"/>
            <p:cNvSpPr/>
            <p:nvPr/>
          </p:nvSpPr>
          <p:spPr>
            <a:xfrm>
              <a:off x="8514203" y="3973864"/>
              <a:ext cx="135617" cy="14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918" fill="norm" stroke="1" extrusionOk="0">
                  <a:moveTo>
                    <a:pt x="18457" y="3757"/>
                  </a:moveTo>
                  <a:cubicBezTo>
                    <a:pt x="13473" y="3757"/>
                    <a:pt x="8488" y="3757"/>
                    <a:pt x="5165" y="5009"/>
                  </a:cubicBezTo>
                  <a:cubicBezTo>
                    <a:pt x="1842" y="6261"/>
                    <a:pt x="180" y="8765"/>
                    <a:pt x="14" y="11426"/>
                  </a:cubicBezTo>
                  <a:cubicBezTo>
                    <a:pt x="-152" y="14087"/>
                    <a:pt x="1177" y="16904"/>
                    <a:pt x="4334" y="18783"/>
                  </a:cubicBezTo>
                  <a:cubicBezTo>
                    <a:pt x="7491" y="20661"/>
                    <a:pt x="12476" y="21600"/>
                    <a:pt x="15965" y="20348"/>
                  </a:cubicBezTo>
                  <a:cubicBezTo>
                    <a:pt x="19454" y="19096"/>
                    <a:pt x="21448" y="15652"/>
                    <a:pt x="21282" y="11896"/>
                  </a:cubicBezTo>
                  <a:cubicBezTo>
                    <a:pt x="21116" y="8139"/>
                    <a:pt x="18790" y="4070"/>
                    <a:pt x="164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6" name="Line"/>
            <p:cNvSpPr/>
            <p:nvPr/>
          </p:nvSpPr>
          <p:spPr>
            <a:xfrm>
              <a:off x="8580966" y="3688114"/>
              <a:ext cx="452777" cy="130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84" fill="norm" stroke="1" extrusionOk="0">
                  <a:moveTo>
                    <a:pt x="14467" y="0"/>
                  </a:moveTo>
                  <a:cubicBezTo>
                    <a:pt x="15472" y="942"/>
                    <a:pt x="16476" y="1884"/>
                    <a:pt x="17431" y="3001"/>
                  </a:cubicBezTo>
                  <a:cubicBezTo>
                    <a:pt x="18385" y="4118"/>
                    <a:pt x="19289" y="5409"/>
                    <a:pt x="19993" y="6752"/>
                  </a:cubicBezTo>
                  <a:cubicBezTo>
                    <a:pt x="20696" y="8096"/>
                    <a:pt x="21198" y="9491"/>
                    <a:pt x="21399" y="10887"/>
                  </a:cubicBezTo>
                  <a:cubicBezTo>
                    <a:pt x="21600" y="12283"/>
                    <a:pt x="21500" y="13679"/>
                    <a:pt x="20796" y="15005"/>
                  </a:cubicBezTo>
                  <a:cubicBezTo>
                    <a:pt x="20093" y="16331"/>
                    <a:pt x="18787" y="17587"/>
                    <a:pt x="17180" y="18616"/>
                  </a:cubicBezTo>
                  <a:cubicBezTo>
                    <a:pt x="15572" y="19646"/>
                    <a:pt x="13663" y="20448"/>
                    <a:pt x="11503" y="20937"/>
                  </a:cubicBezTo>
                  <a:cubicBezTo>
                    <a:pt x="9343" y="21426"/>
                    <a:pt x="6932" y="21600"/>
                    <a:pt x="4973" y="21583"/>
                  </a:cubicBezTo>
                  <a:cubicBezTo>
                    <a:pt x="3014" y="21565"/>
                    <a:pt x="1507" y="21356"/>
                    <a:pt x="0" y="21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" name="Drawing"/>
          <p:cNvGrpSpPr/>
          <p:nvPr/>
        </p:nvGrpSpPr>
        <p:grpSpPr>
          <a:xfrm>
            <a:off x="1930400" y="1590587"/>
            <a:ext cx="10210800" cy="6150063"/>
            <a:chOff x="0" y="0"/>
            <a:chExt cx="10210799" cy="6150063"/>
          </a:xfrm>
        </p:grpSpPr>
        <p:sp>
          <p:nvSpPr>
            <p:cNvPr id="361" name="Line"/>
            <p:cNvSpPr/>
            <p:nvPr/>
          </p:nvSpPr>
          <p:spPr>
            <a:xfrm>
              <a:off x="0" y="445132"/>
              <a:ext cx="234950" cy="275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7023"/>
                  </a:moveTo>
                  <a:cubicBezTo>
                    <a:pt x="0" y="5724"/>
                    <a:pt x="0" y="4425"/>
                    <a:pt x="486" y="3613"/>
                  </a:cubicBezTo>
                  <a:cubicBezTo>
                    <a:pt x="973" y="2801"/>
                    <a:pt x="1946" y="2476"/>
                    <a:pt x="3795" y="3369"/>
                  </a:cubicBezTo>
                  <a:cubicBezTo>
                    <a:pt x="5643" y="4262"/>
                    <a:pt x="8368" y="6374"/>
                    <a:pt x="10022" y="8729"/>
                  </a:cubicBezTo>
                  <a:cubicBezTo>
                    <a:pt x="11676" y="11083"/>
                    <a:pt x="12259" y="13682"/>
                    <a:pt x="12551" y="15550"/>
                  </a:cubicBezTo>
                  <a:cubicBezTo>
                    <a:pt x="12843" y="17417"/>
                    <a:pt x="12843" y="18554"/>
                    <a:pt x="12357" y="19529"/>
                  </a:cubicBezTo>
                  <a:cubicBezTo>
                    <a:pt x="11870" y="20503"/>
                    <a:pt x="10897" y="21315"/>
                    <a:pt x="10216" y="21153"/>
                  </a:cubicBezTo>
                  <a:cubicBezTo>
                    <a:pt x="9535" y="20990"/>
                    <a:pt x="9146" y="19853"/>
                    <a:pt x="9438" y="16768"/>
                  </a:cubicBezTo>
                  <a:cubicBezTo>
                    <a:pt x="9730" y="13682"/>
                    <a:pt x="10703" y="8647"/>
                    <a:pt x="11968" y="5399"/>
                  </a:cubicBezTo>
                  <a:cubicBezTo>
                    <a:pt x="13232" y="2151"/>
                    <a:pt x="14789" y="689"/>
                    <a:pt x="16443" y="202"/>
                  </a:cubicBezTo>
                  <a:cubicBezTo>
                    <a:pt x="18097" y="-285"/>
                    <a:pt x="19849" y="202"/>
                    <a:pt x="21600" y="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260350" y="458949"/>
              <a:ext cx="184150" cy="18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1" fill="norm" stroke="1" extrusionOk="0">
                  <a:moveTo>
                    <a:pt x="0" y="10733"/>
                  </a:moveTo>
                  <a:cubicBezTo>
                    <a:pt x="1241" y="10968"/>
                    <a:pt x="2483" y="11202"/>
                    <a:pt x="4345" y="10146"/>
                  </a:cubicBezTo>
                  <a:cubicBezTo>
                    <a:pt x="6207" y="9089"/>
                    <a:pt x="8690" y="6741"/>
                    <a:pt x="10055" y="4746"/>
                  </a:cubicBezTo>
                  <a:cubicBezTo>
                    <a:pt x="11421" y="2750"/>
                    <a:pt x="11669" y="1107"/>
                    <a:pt x="11172" y="402"/>
                  </a:cubicBezTo>
                  <a:cubicBezTo>
                    <a:pt x="10676" y="-302"/>
                    <a:pt x="9434" y="-67"/>
                    <a:pt x="7945" y="989"/>
                  </a:cubicBezTo>
                  <a:cubicBezTo>
                    <a:pt x="6455" y="2046"/>
                    <a:pt x="4717" y="3924"/>
                    <a:pt x="3476" y="6741"/>
                  </a:cubicBezTo>
                  <a:cubicBezTo>
                    <a:pt x="2234" y="9559"/>
                    <a:pt x="1490" y="13315"/>
                    <a:pt x="2607" y="16015"/>
                  </a:cubicBezTo>
                  <a:cubicBezTo>
                    <a:pt x="3724" y="18715"/>
                    <a:pt x="6703" y="20359"/>
                    <a:pt x="10179" y="20828"/>
                  </a:cubicBezTo>
                  <a:cubicBezTo>
                    <a:pt x="13655" y="21298"/>
                    <a:pt x="17628" y="20594"/>
                    <a:pt x="21600" y="19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465728" y="449717"/>
              <a:ext cx="88439" cy="24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347" fill="norm" stroke="1" extrusionOk="0">
                  <a:moveTo>
                    <a:pt x="20113" y="2599"/>
                  </a:moveTo>
                  <a:cubicBezTo>
                    <a:pt x="19131" y="1676"/>
                    <a:pt x="18150" y="753"/>
                    <a:pt x="16186" y="292"/>
                  </a:cubicBezTo>
                  <a:cubicBezTo>
                    <a:pt x="14222" y="-170"/>
                    <a:pt x="11277" y="-170"/>
                    <a:pt x="8331" y="938"/>
                  </a:cubicBezTo>
                  <a:cubicBezTo>
                    <a:pt x="5386" y="2045"/>
                    <a:pt x="2440" y="4261"/>
                    <a:pt x="968" y="5830"/>
                  </a:cubicBezTo>
                  <a:cubicBezTo>
                    <a:pt x="-505" y="7399"/>
                    <a:pt x="-505" y="8322"/>
                    <a:pt x="2440" y="9615"/>
                  </a:cubicBezTo>
                  <a:cubicBezTo>
                    <a:pt x="5386" y="10907"/>
                    <a:pt x="11277" y="12568"/>
                    <a:pt x="15204" y="14322"/>
                  </a:cubicBezTo>
                  <a:cubicBezTo>
                    <a:pt x="19131" y="16076"/>
                    <a:pt x="21095" y="17922"/>
                    <a:pt x="20359" y="19215"/>
                  </a:cubicBezTo>
                  <a:cubicBezTo>
                    <a:pt x="19622" y="20507"/>
                    <a:pt x="16186" y="21245"/>
                    <a:pt x="13486" y="21338"/>
                  </a:cubicBezTo>
                  <a:cubicBezTo>
                    <a:pt x="10786" y="21430"/>
                    <a:pt x="8822" y="20876"/>
                    <a:pt x="6859" y="20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641349" y="504913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635000" y="416013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30860" y="224383"/>
              <a:ext cx="189890" cy="4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97" fill="norm" stroke="1" extrusionOk="0">
                  <a:moveTo>
                    <a:pt x="12891" y="12953"/>
                  </a:moveTo>
                  <a:cubicBezTo>
                    <a:pt x="12171" y="12553"/>
                    <a:pt x="11451" y="12153"/>
                    <a:pt x="10491" y="12003"/>
                  </a:cubicBezTo>
                  <a:cubicBezTo>
                    <a:pt x="9531" y="11853"/>
                    <a:pt x="8331" y="11953"/>
                    <a:pt x="6531" y="12953"/>
                  </a:cubicBezTo>
                  <a:cubicBezTo>
                    <a:pt x="4731" y="13953"/>
                    <a:pt x="2331" y="15853"/>
                    <a:pt x="1131" y="17103"/>
                  </a:cubicBezTo>
                  <a:cubicBezTo>
                    <a:pt x="-69" y="18353"/>
                    <a:pt x="-69" y="18953"/>
                    <a:pt x="51" y="19553"/>
                  </a:cubicBezTo>
                  <a:cubicBezTo>
                    <a:pt x="171" y="20153"/>
                    <a:pt x="411" y="20753"/>
                    <a:pt x="1491" y="21103"/>
                  </a:cubicBezTo>
                  <a:cubicBezTo>
                    <a:pt x="2571" y="21453"/>
                    <a:pt x="4491" y="21553"/>
                    <a:pt x="6531" y="21053"/>
                  </a:cubicBezTo>
                  <a:cubicBezTo>
                    <a:pt x="8571" y="20553"/>
                    <a:pt x="10731" y="19453"/>
                    <a:pt x="12531" y="17403"/>
                  </a:cubicBezTo>
                  <a:cubicBezTo>
                    <a:pt x="14331" y="15353"/>
                    <a:pt x="15771" y="12353"/>
                    <a:pt x="16491" y="9453"/>
                  </a:cubicBezTo>
                  <a:cubicBezTo>
                    <a:pt x="17211" y="6553"/>
                    <a:pt x="17211" y="3753"/>
                    <a:pt x="17211" y="2103"/>
                  </a:cubicBezTo>
                  <a:cubicBezTo>
                    <a:pt x="17211" y="453"/>
                    <a:pt x="17211" y="-47"/>
                    <a:pt x="16851" y="3"/>
                  </a:cubicBezTo>
                  <a:cubicBezTo>
                    <a:pt x="16491" y="53"/>
                    <a:pt x="15771" y="653"/>
                    <a:pt x="15291" y="2353"/>
                  </a:cubicBezTo>
                  <a:cubicBezTo>
                    <a:pt x="14811" y="4053"/>
                    <a:pt x="14571" y="6853"/>
                    <a:pt x="15051" y="9753"/>
                  </a:cubicBezTo>
                  <a:cubicBezTo>
                    <a:pt x="15531" y="12653"/>
                    <a:pt x="16731" y="15653"/>
                    <a:pt x="17931" y="17203"/>
                  </a:cubicBezTo>
                  <a:cubicBezTo>
                    <a:pt x="19131" y="18753"/>
                    <a:pt x="20331" y="18853"/>
                    <a:pt x="21531" y="18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980016" y="133385"/>
              <a:ext cx="531284" cy="47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688" y="14989"/>
                  </a:moveTo>
                  <a:cubicBezTo>
                    <a:pt x="344" y="15370"/>
                    <a:pt x="0" y="15751"/>
                    <a:pt x="0" y="16750"/>
                  </a:cubicBezTo>
                  <a:cubicBezTo>
                    <a:pt x="0" y="17749"/>
                    <a:pt x="344" y="19366"/>
                    <a:pt x="688" y="20318"/>
                  </a:cubicBezTo>
                  <a:cubicBezTo>
                    <a:pt x="1033" y="21270"/>
                    <a:pt x="1377" y="21555"/>
                    <a:pt x="1893" y="21412"/>
                  </a:cubicBezTo>
                  <a:cubicBezTo>
                    <a:pt x="2410" y="21270"/>
                    <a:pt x="3098" y="20699"/>
                    <a:pt x="3700" y="19937"/>
                  </a:cubicBezTo>
                  <a:cubicBezTo>
                    <a:pt x="4303" y="19176"/>
                    <a:pt x="4819" y="18225"/>
                    <a:pt x="5120" y="17463"/>
                  </a:cubicBezTo>
                  <a:cubicBezTo>
                    <a:pt x="5422" y="16702"/>
                    <a:pt x="5508" y="16131"/>
                    <a:pt x="5422" y="16084"/>
                  </a:cubicBezTo>
                  <a:cubicBezTo>
                    <a:pt x="5335" y="16036"/>
                    <a:pt x="5077" y="16512"/>
                    <a:pt x="5034" y="17225"/>
                  </a:cubicBezTo>
                  <a:cubicBezTo>
                    <a:pt x="4991" y="17939"/>
                    <a:pt x="5163" y="18891"/>
                    <a:pt x="5422" y="19509"/>
                  </a:cubicBezTo>
                  <a:cubicBezTo>
                    <a:pt x="5680" y="20128"/>
                    <a:pt x="6024" y="20413"/>
                    <a:pt x="6626" y="20508"/>
                  </a:cubicBezTo>
                  <a:cubicBezTo>
                    <a:pt x="7229" y="20603"/>
                    <a:pt x="8089" y="20508"/>
                    <a:pt x="9251" y="19795"/>
                  </a:cubicBezTo>
                  <a:cubicBezTo>
                    <a:pt x="10413" y="19081"/>
                    <a:pt x="11876" y="17749"/>
                    <a:pt x="12693" y="16845"/>
                  </a:cubicBezTo>
                  <a:cubicBezTo>
                    <a:pt x="13511" y="15941"/>
                    <a:pt x="13683" y="15465"/>
                    <a:pt x="13554" y="15227"/>
                  </a:cubicBezTo>
                  <a:cubicBezTo>
                    <a:pt x="13425" y="14989"/>
                    <a:pt x="12994" y="14989"/>
                    <a:pt x="12392" y="15465"/>
                  </a:cubicBezTo>
                  <a:cubicBezTo>
                    <a:pt x="11790" y="15941"/>
                    <a:pt x="11015" y="16892"/>
                    <a:pt x="10628" y="17606"/>
                  </a:cubicBezTo>
                  <a:cubicBezTo>
                    <a:pt x="10241" y="18320"/>
                    <a:pt x="10241" y="18796"/>
                    <a:pt x="10413" y="19271"/>
                  </a:cubicBezTo>
                  <a:cubicBezTo>
                    <a:pt x="10585" y="19747"/>
                    <a:pt x="10929" y="20223"/>
                    <a:pt x="11316" y="20461"/>
                  </a:cubicBezTo>
                  <a:cubicBezTo>
                    <a:pt x="11704" y="20699"/>
                    <a:pt x="12134" y="20699"/>
                    <a:pt x="12564" y="20699"/>
                  </a:cubicBezTo>
                  <a:cubicBezTo>
                    <a:pt x="12994" y="20699"/>
                    <a:pt x="13425" y="20699"/>
                    <a:pt x="13812" y="20508"/>
                  </a:cubicBezTo>
                  <a:cubicBezTo>
                    <a:pt x="14199" y="20318"/>
                    <a:pt x="14543" y="19937"/>
                    <a:pt x="14845" y="19557"/>
                  </a:cubicBezTo>
                  <a:cubicBezTo>
                    <a:pt x="15146" y="19176"/>
                    <a:pt x="15404" y="18796"/>
                    <a:pt x="15533" y="18843"/>
                  </a:cubicBezTo>
                  <a:cubicBezTo>
                    <a:pt x="15662" y="18891"/>
                    <a:pt x="15662" y="19366"/>
                    <a:pt x="15877" y="19652"/>
                  </a:cubicBezTo>
                  <a:cubicBezTo>
                    <a:pt x="16092" y="19937"/>
                    <a:pt x="16523" y="20033"/>
                    <a:pt x="17168" y="19557"/>
                  </a:cubicBezTo>
                  <a:cubicBezTo>
                    <a:pt x="17814" y="19081"/>
                    <a:pt x="18674" y="18034"/>
                    <a:pt x="19449" y="16036"/>
                  </a:cubicBezTo>
                  <a:cubicBezTo>
                    <a:pt x="20223" y="14038"/>
                    <a:pt x="20912" y="11088"/>
                    <a:pt x="21256" y="8471"/>
                  </a:cubicBezTo>
                  <a:cubicBezTo>
                    <a:pt x="21600" y="5855"/>
                    <a:pt x="21600" y="3571"/>
                    <a:pt x="21600" y="2096"/>
                  </a:cubicBezTo>
                  <a:cubicBezTo>
                    <a:pt x="21600" y="621"/>
                    <a:pt x="21600" y="-45"/>
                    <a:pt x="21471" y="3"/>
                  </a:cubicBezTo>
                  <a:cubicBezTo>
                    <a:pt x="21342" y="50"/>
                    <a:pt x="21084" y="811"/>
                    <a:pt x="20739" y="2667"/>
                  </a:cubicBezTo>
                  <a:cubicBezTo>
                    <a:pt x="20395" y="4522"/>
                    <a:pt x="19965" y="7472"/>
                    <a:pt x="20051" y="10279"/>
                  </a:cubicBezTo>
                  <a:cubicBezTo>
                    <a:pt x="20137" y="13086"/>
                    <a:pt x="20739" y="15751"/>
                    <a:pt x="21342" y="18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263650" y="510712"/>
              <a:ext cx="82550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12501"/>
                  </a:moveTo>
                  <a:cubicBezTo>
                    <a:pt x="2215" y="7101"/>
                    <a:pt x="4431" y="1701"/>
                    <a:pt x="6923" y="351"/>
                  </a:cubicBezTo>
                  <a:cubicBezTo>
                    <a:pt x="9415" y="-999"/>
                    <a:pt x="12185" y="1701"/>
                    <a:pt x="14677" y="5751"/>
                  </a:cubicBezTo>
                  <a:cubicBezTo>
                    <a:pt x="17169" y="9801"/>
                    <a:pt x="19385" y="15201"/>
                    <a:pt x="21600" y="20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695450" y="644613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2434969" y="306345"/>
              <a:ext cx="276482" cy="40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82" fill="norm" stroke="1" extrusionOk="0">
                  <a:moveTo>
                    <a:pt x="19064" y="4816"/>
                  </a:moveTo>
                  <a:cubicBezTo>
                    <a:pt x="19558" y="3803"/>
                    <a:pt x="20053" y="2791"/>
                    <a:pt x="20300" y="2003"/>
                  </a:cubicBezTo>
                  <a:cubicBezTo>
                    <a:pt x="20548" y="1216"/>
                    <a:pt x="20548" y="653"/>
                    <a:pt x="20135" y="316"/>
                  </a:cubicBezTo>
                  <a:cubicBezTo>
                    <a:pt x="19723" y="-22"/>
                    <a:pt x="18899" y="-134"/>
                    <a:pt x="16838" y="203"/>
                  </a:cubicBezTo>
                  <a:cubicBezTo>
                    <a:pt x="14777" y="541"/>
                    <a:pt x="11479" y="1328"/>
                    <a:pt x="8758" y="2791"/>
                  </a:cubicBezTo>
                  <a:cubicBezTo>
                    <a:pt x="6038" y="4253"/>
                    <a:pt x="3894" y="6391"/>
                    <a:pt x="2822" y="7797"/>
                  </a:cubicBezTo>
                  <a:cubicBezTo>
                    <a:pt x="1751" y="9203"/>
                    <a:pt x="1751" y="9878"/>
                    <a:pt x="2163" y="10328"/>
                  </a:cubicBezTo>
                  <a:cubicBezTo>
                    <a:pt x="2575" y="10778"/>
                    <a:pt x="3400" y="11004"/>
                    <a:pt x="4636" y="11116"/>
                  </a:cubicBezTo>
                  <a:cubicBezTo>
                    <a:pt x="5873" y="11228"/>
                    <a:pt x="7522" y="11228"/>
                    <a:pt x="8758" y="11285"/>
                  </a:cubicBezTo>
                  <a:cubicBezTo>
                    <a:pt x="9995" y="11341"/>
                    <a:pt x="10819" y="11453"/>
                    <a:pt x="10984" y="11735"/>
                  </a:cubicBezTo>
                  <a:cubicBezTo>
                    <a:pt x="11149" y="12016"/>
                    <a:pt x="10655" y="12466"/>
                    <a:pt x="8841" y="13366"/>
                  </a:cubicBezTo>
                  <a:cubicBezTo>
                    <a:pt x="7027" y="14266"/>
                    <a:pt x="3894" y="15616"/>
                    <a:pt x="2163" y="16628"/>
                  </a:cubicBezTo>
                  <a:cubicBezTo>
                    <a:pt x="432" y="17641"/>
                    <a:pt x="102" y="18316"/>
                    <a:pt x="19" y="18991"/>
                  </a:cubicBezTo>
                  <a:cubicBezTo>
                    <a:pt x="-63" y="19666"/>
                    <a:pt x="102" y="20341"/>
                    <a:pt x="679" y="20791"/>
                  </a:cubicBezTo>
                  <a:cubicBezTo>
                    <a:pt x="1256" y="21241"/>
                    <a:pt x="2245" y="21466"/>
                    <a:pt x="4966" y="21353"/>
                  </a:cubicBezTo>
                  <a:cubicBezTo>
                    <a:pt x="7687" y="21241"/>
                    <a:pt x="12139" y="20791"/>
                    <a:pt x="15189" y="20566"/>
                  </a:cubicBezTo>
                  <a:cubicBezTo>
                    <a:pt x="18239" y="20341"/>
                    <a:pt x="19888" y="20341"/>
                    <a:pt x="21537" y="20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800350" y="714463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781300" y="546992"/>
              <a:ext cx="65392" cy="6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318" fill="norm" stroke="1" extrusionOk="0">
                  <a:moveTo>
                    <a:pt x="14175" y="7052"/>
                  </a:moveTo>
                  <a:cubicBezTo>
                    <a:pt x="10800" y="8445"/>
                    <a:pt x="7425" y="9839"/>
                    <a:pt x="5737" y="12277"/>
                  </a:cubicBezTo>
                  <a:cubicBezTo>
                    <a:pt x="4050" y="14716"/>
                    <a:pt x="4050" y="18200"/>
                    <a:pt x="5737" y="19593"/>
                  </a:cubicBezTo>
                  <a:cubicBezTo>
                    <a:pt x="7425" y="20987"/>
                    <a:pt x="10800" y="20290"/>
                    <a:pt x="13500" y="18200"/>
                  </a:cubicBezTo>
                  <a:cubicBezTo>
                    <a:pt x="16200" y="16110"/>
                    <a:pt x="18225" y="12626"/>
                    <a:pt x="19575" y="9142"/>
                  </a:cubicBezTo>
                  <a:cubicBezTo>
                    <a:pt x="20925" y="5658"/>
                    <a:pt x="21600" y="2174"/>
                    <a:pt x="19575" y="781"/>
                  </a:cubicBezTo>
                  <a:cubicBezTo>
                    <a:pt x="17550" y="-613"/>
                    <a:pt x="12825" y="84"/>
                    <a:pt x="9112" y="1129"/>
                  </a:cubicBezTo>
                  <a:cubicBezTo>
                    <a:pt x="5400" y="2174"/>
                    <a:pt x="2700" y="3568"/>
                    <a:pt x="0" y="4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471475" y="0"/>
              <a:ext cx="163776" cy="17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61" fill="norm" stroke="1" extrusionOk="0">
                  <a:moveTo>
                    <a:pt x="6473" y="10936"/>
                  </a:moveTo>
                  <a:cubicBezTo>
                    <a:pt x="5365" y="11690"/>
                    <a:pt x="4258" y="12443"/>
                    <a:pt x="3565" y="13448"/>
                  </a:cubicBezTo>
                  <a:cubicBezTo>
                    <a:pt x="2873" y="14452"/>
                    <a:pt x="2596" y="15708"/>
                    <a:pt x="2042" y="17341"/>
                  </a:cubicBezTo>
                  <a:cubicBezTo>
                    <a:pt x="1489" y="18973"/>
                    <a:pt x="658" y="20983"/>
                    <a:pt x="242" y="21234"/>
                  </a:cubicBezTo>
                  <a:cubicBezTo>
                    <a:pt x="-173" y="21485"/>
                    <a:pt x="-173" y="19978"/>
                    <a:pt x="1212" y="16587"/>
                  </a:cubicBezTo>
                  <a:cubicBezTo>
                    <a:pt x="2596" y="13197"/>
                    <a:pt x="5365" y="7922"/>
                    <a:pt x="7304" y="4657"/>
                  </a:cubicBezTo>
                  <a:cubicBezTo>
                    <a:pt x="9242" y="1392"/>
                    <a:pt x="10350" y="136"/>
                    <a:pt x="11458" y="11"/>
                  </a:cubicBezTo>
                  <a:cubicBezTo>
                    <a:pt x="12565" y="-115"/>
                    <a:pt x="13673" y="890"/>
                    <a:pt x="15058" y="3150"/>
                  </a:cubicBezTo>
                  <a:cubicBezTo>
                    <a:pt x="16442" y="5411"/>
                    <a:pt x="18104" y="8927"/>
                    <a:pt x="19212" y="11815"/>
                  </a:cubicBezTo>
                  <a:cubicBezTo>
                    <a:pt x="20319" y="14704"/>
                    <a:pt x="20873" y="16964"/>
                    <a:pt x="21427" y="19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3128656" y="504913"/>
              <a:ext cx="11619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345" y="21600"/>
                  </a:moveTo>
                  <a:cubicBezTo>
                    <a:pt x="-40" y="15600"/>
                    <a:pt x="-426" y="9600"/>
                    <a:pt x="1117" y="6600"/>
                  </a:cubicBezTo>
                  <a:cubicBezTo>
                    <a:pt x="2660" y="3600"/>
                    <a:pt x="6131" y="3600"/>
                    <a:pt x="9795" y="3000"/>
                  </a:cubicBezTo>
                  <a:cubicBezTo>
                    <a:pt x="13460" y="2400"/>
                    <a:pt x="17317" y="1200"/>
                    <a:pt x="211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3168650" y="612863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3695700" y="274317"/>
              <a:ext cx="260350" cy="12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329"/>
                  </a:moveTo>
                  <a:cubicBezTo>
                    <a:pt x="878" y="-20"/>
                    <a:pt x="1756" y="-368"/>
                    <a:pt x="3161" y="851"/>
                  </a:cubicBezTo>
                  <a:cubicBezTo>
                    <a:pt x="4566" y="2071"/>
                    <a:pt x="6498" y="4858"/>
                    <a:pt x="9659" y="8516"/>
                  </a:cubicBezTo>
                  <a:cubicBezTo>
                    <a:pt x="12820" y="12174"/>
                    <a:pt x="17210" y="16703"/>
                    <a:pt x="21600" y="2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3879850" y="259155"/>
              <a:ext cx="124107" cy="36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9" fill="norm" stroke="1" extrusionOk="0">
                  <a:moveTo>
                    <a:pt x="20868" y="2123"/>
                  </a:moveTo>
                  <a:cubicBezTo>
                    <a:pt x="21234" y="1130"/>
                    <a:pt x="21600" y="137"/>
                    <a:pt x="21417" y="13"/>
                  </a:cubicBezTo>
                  <a:cubicBezTo>
                    <a:pt x="21234" y="-111"/>
                    <a:pt x="20502" y="634"/>
                    <a:pt x="17756" y="2682"/>
                  </a:cubicBezTo>
                  <a:cubicBezTo>
                    <a:pt x="15010" y="4730"/>
                    <a:pt x="10251" y="8082"/>
                    <a:pt x="6956" y="11123"/>
                  </a:cubicBezTo>
                  <a:cubicBezTo>
                    <a:pt x="3661" y="14165"/>
                    <a:pt x="1831" y="16896"/>
                    <a:pt x="915" y="18572"/>
                  </a:cubicBezTo>
                  <a:cubicBezTo>
                    <a:pt x="0" y="20248"/>
                    <a:pt x="0" y="20868"/>
                    <a:pt x="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057649" y="689063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4038600" y="534145"/>
              <a:ext cx="82572" cy="4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0353" fill="norm" stroke="1" extrusionOk="0">
                  <a:moveTo>
                    <a:pt x="8100" y="3619"/>
                  </a:moveTo>
                  <a:cubicBezTo>
                    <a:pt x="5400" y="3619"/>
                    <a:pt x="2700" y="3619"/>
                    <a:pt x="1350" y="6211"/>
                  </a:cubicBezTo>
                  <a:cubicBezTo>
                    <a:pt x="0" y="8803"/>
                    <a:pt x="0" y="13987"/>
                    <a:pt x="2160" y="17011"/>
                  </a:cubicBezTo>
                  <a:cubicBezTo>
                    <a:pt x="4320" y="20035"/>
                    <a:pt x="8640" y="20899"/>
                    <a:pt x="11880" y="20035"/>
                  </a:cubicBezTo>
                  <a:cubicBezTo>
                    <a:pt x="15120" y="19171"/>
                    <a:pt x="17280" y="16579"/>
                    <a:pt x="18900" y="13123"/>
                  </a:cubicBezTo>
                  <a:cubicBezTo>
                    <a:pt x="20520" y="9667"/>
                    <a:pt x="21600" y="5347"/>
                    <a:pt x="20790" y="2755"/>
                  </a:cubicBezTo>
                  <a:cubicBezTo>
                    <a:pt x="19980" y="163"/>
                    <a:pt x="17280" y="-701"/>
                    <a:pt x="13500" y="595"/>
                  </a:cubicBezTo>
                  <a:cubicBezTo>
                    <a:pt x="9720" y="1891"/>
                    <a:pt x="4860" y="5347"/>
                    <a:pt x="0" y="8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3683000" y="1080500"/>
              <a:ext cx="3937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903" y="12793"/>
                    <a:pt x="5806" y="5170"/>
                    <a:pt x="9406" y="1993"/>
                  </a:cubicBezTo>
                  <a:cubicBezTo>
                    <a:pt x="13006" y="-1183"/>
                    <a:pt x="17303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3841750" y="1162868"/>
              <a:ext cx="20955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800" y="12582"/>
                    <a:pt x="9600" y="4867"/>
                    <a:pt x="13200" y="1782"/>
                  </a:cubicBezTo>
                  <a:cubicBezTo>
                    <a:pt x="16800" y="-1304"/>
                    <a:pt x="192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4749799" y="543013"/>
              <a:ext cx="2286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5416550" y="331569"/>
              <a:ext cx="228600" cy="16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251"/>
                  </a:moveTo>
                  <a:cubicBezTo>
                    <a:pt x="1000" y="-29"/>
                    <a:pt x="2000" y="-310"/>
                    <a:pt x="3400" y="812"/>
                  </a:cubicBezTo>
                  <a:cubicBezTo>
                    <a:pt x="4800" y="1934"/>
                    <a:pt x="6600" y="4459"/>
                    <a:pt x="9100" y="8106"/>
                  </a:cubicBezTo>
                  <a:cubicBezTo>
                    <a:pt x="11600" y="11752"/>
                    <a:pt x="14800" y="16521"/>
                    <a:pt x="17000" y="18906"/>
                  </a:cubicBezTo>
                  <a:cubicBezTo>
                    <a:pt x="19200" y="21290"/>
                    <a:pt x="20400" y="21290"/>
                    <a:pt x="21600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553803" y="339813"/>
              <a:ext cx="19294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1402" y="0"/>
                  </a:moveTo>
                  <a:cubicBezTo>
                    <a:pt x="18350" y="1902"/>
                    <a:pt x="15298" y="3804"/>
                    <a:pt x="12363" y="6385"/>
                  </a:cubicBezTo>
                  <a:cubicBezTo>
                    <a:pt x="9428" y="8966"/>
                    <a:pt x="6611" y="12226"/>
                    <a:pt x="4850" y="14128"/>
                  </a:cubicBezTo>
                  <a:cubicBezTo>
                    <a:pt x="3089" y="16030"/>
                    <a:pt x="2385" y="16574"/>
                    <a:pt x="1563" y="17457"/>
                  </a:cubicBezTo>
                  <a:cubicBezTo>
                    <a:pt x="741" y="18340"/>
                    <a:pt x="-198" y="19562"/>
                    <a:pt x="37" y="20309"/>
                  </a:cubicBezTo>
                  <a:cubicBezTo>
                    <a:pt x="272" y="21057"/>
                    <a:pt x="1680" y="21328"/>
                    <a:pt x="30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5676900" y="752563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687593" y="650963"/>
              <a:ext cx="51799" cy="7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0" h="21128" fill="norm" stroke="1" extrusionOk="0">
                  <a:moveTo>
                    <a:pt x="10757" y="3812"/>
                  </a:moveTo>
                  <a:cubicBezTo>
                    <a:pt x="7434" y="5718"/>
                    <a:pt x="4111" y="7624"/>
                    <a:pt x="2034" y="10165"/>
                  </a:cubicBezTo>
                  <a:cubicBezTo>
                    <a:pt x="-43" y="12706"/>
                    <a:pt x="-874" y="15882"/>
                    <a:pt x="1203" y="18106"/>
                  </a:cubicBezTo>
                  <a:cubicBezTo>
                    <a:pt x="3280" y="20329"/>
                    <a:pt x="8264" y="21600"/>
                    <a:pt x="12003" y="20965"/>
                  </a:cubicBezTo>
                  <a:cubicBezTo>
                    <a:pt x="15741" y="20329"/>
                    <a:pt x="18234" y="17788"/>
                    <a:pt x="19480" y="14929"/>
                  </a:cubicBezTo>
                  <a:cubicBezTo>
                    <a:pt x="20726" y="12071"/>
                    <a:pt x="20726" y="8894"/>
                    <a:pt x="18649" y="6353"/>
                  </a:cubicBezTo>
                  <a:cubicBezTo>
                    <a:pt x="16572" y="3812"/>
                    <a:pt x="12418" y="1906"/>
                    <a:pt x="82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578237" y="30683"/>
              <a:ext cx="143113" cy="18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24" fill="norm" stroke="1" extrusionOk="0">
                  <a:moveTo>
                    <a:pt x="3371" y="14727"/>
                  </a:moveTo>
                  <a:cubicBezTo>
                    <a:pt x="2736" y="15914"/>
                    <a:pt x="2101" y="17101"/>
                    <a:pt x="1465" y="18406"/>
                  </a:cubicBezTo>
                  <a:cubicBezTo>
                    <a:pt x="830" y="19712"/>
                    <a:pt x="195" y="21136"/>
                    <a:pt x="36" y="21017"/>
                  </a:cubicBezTo>
                  <a:cubicBezTo>
                    <a:pt x="-123" y="20899"/>
                    <a:pt x="195" y="19237"/>
                    <a:pt x="2101" y="16033"/>
                  </a:cubicBezTo>
                  <a:cubicBezTo>
                    <a:pt x="4006" y="12828"/>
                    <a:pt x="7501" y="8081"/>
                    <a:pt x="9724" y="5233"/>
                  </a:cubicBezTo>
                  <a:cubicBezTo>
                    <a:pt x="11948" y="2384"/>
                    <a:pt x="12901" y="1435"/>
                    <a:pt x="14171" y="723"/>
                  </a:cubicBezTo>
                  <a:cubicBezTo>
                    <a:pt x="15442" y="11"/>
                    <a:pt x="17030" y="-464"/>
                    <a:pt x="18301" y="723"/>
                  </a:cubicBezTo>
                  <a:cubicBezTo>
                    <a:pt x="19571" y="1910"/>
                    <a:pt x="20524" y="4758"/>
                    <a:pt x="21001" y="7962"/>
                  </a:cubicBezTo>
                  <a:cubicBezTo>
                    <a:pt x="21477" y="11167"/>
                    <a:pt x="21477" y="14727"/>
                    <a:pt x="21477" y="18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162299" y="1755863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175000" y="1838413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3892550" y="1573982"/>
              <a:ext cx="215900" cy="20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3039"/>
                  </a:moveTo>
                  <a:cubicBezTo>
                    <a:pt x="212" y="1948"/>
                    <a:pt x="424" y="857"/>
                    <a:pt x="1376" y="311"/>
                  </a:cubicBezTo>
                  <a:cubicBezTo>
                    <a:pt x="2329" y="-234"/>
                    <a:pt x="4024" y="-234"/>
                    <a:pt x="6671" y="1730"/>
                  </a:cubicBezTo>
                  <a:cubicBezTo>
                    <a:pt x="9318" y="3693"/>
                    <a:pt x="12918" y="7621"/>
                    <a:pt x="15565" y="11221"/>
                  </a:cubicBezTo>
                  <a:cubicBezTo>
                    <a:pt x="18212" y="14821"/>
                    <a:pt x="19906" y="18093"/>
                    <a:pt x="21600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4063999" y="1590763"/>
              <a:ext cx="133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5943" y="720"/>
                  </a:cubicBezTo>
                  <a:cubicBezTo>
                    <a:pt x="13714" y="1440"/>
                    <a:pt x="10971" y="2880"/>
                    <a:pt x="8571" y="5629"/>
                  </a:cubicBezTo>
                  <a:cubicBezTo>
                    <a:pt x="6171" y="8378"/>
                    <a:pt x="4114" y="12436"/>
                    <a:pt x="2743" y="15316"/>
                  </a:cubicBezTo>
                  <a:cubicBezTo>
                    <a:pt x="1371" y="18196"/>
                    <a:pt x="686" y="198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171950" y="1914613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192008" y="1736813"/>
              <a:ext cx="52100" cy="7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266" fill="norm" stroke="1" extrusionOk="0">
                  <a:moveTo>
                    <a:pt x="7081" y="5400"/>
                  </a:moveTo>
                  <a:cubicBezTo>
                    <a:pt x="4589" y="7800"/>
                    <a:pt x="2096" y="10200"/>
                    <a:pt x="850" y="12900"/>
                  </a:cubicBezTo>
                  <a:cubicBezTo>
                    <a:pt x="-396" y="15600"/>
                    <a:pt x="-396" y="18600"/>
                    <a:pt x="1681" y="20100"/>
                  </a:cubicBezTo>
                  <a:cubicBezTo>
                    <a:pt x="3758" y="21600"/>
                    <a:pt x="7912" y="21600"/>
                    <a:pt x="11235" y="20400"/>
                  </a:cubicBezTo>
                  <a:cubicBezTo>
                    <a:pt x="14558" y="19200"/>
                    <a:pt x="17050" y="16800"/>
                    <a:pt x="18712" y="14100"/>
                  </a:cubicBezTo>
                  <a:cubicBezTo>
                    <a:pt x="20373" y="11400"/>
                    <a:pt x="21204" y="8400"/>
                    <a:pt x="19542" y="6000"/>
                  </a:cubicBezTo>
                  <a:cubicBezTo>
                    <a:pt x="17881" y="3600"/>
                    <a:pt x="13727" y="1800"/>
                    <a:pt x="10404" y="900"/>
                  </a:cubicBezTo>
                  <a:cubicBezTo>
                    <a:pt x="7081" y="0"/>
                    <a:pt x="4589" y="0"/>
                    <a:pt x="20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4641850" y="1832063"/>
              <a:ext cx="234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6800"/>
                    <a:pt x="10897" y="12000"/>
                    <a:pt x="14497" y="8400"/>
                  </a:cubicBezTo>
                  <a:cubicBezTo>
                    <a:pt x="18097" y="4800"/>
                    <a:pt x="1984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5450671" y="1578012"/>
              <a:ext cx="162729" cy="38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85" fill="norm" stroke="1" extrusionOk="0">
                  <a:moveTo>
                    <a:pt x="17967" y="355"/>
                  </a:moveTo>
                  <a:cubicBezTo>
                    <a:pt x="16582" y="120"/>
                    <a:pt x="15198" y="-115"/>
                    <a:pt x="13813" y="61"/>
                  </a:cubicBezTo>
                  <a:cubicBezTo>
                    <a:pt x="12428" y="237"/>
                    <a:pt x="11044" y="824"/>
                    <a:pt x="8967" y="2585"/>
                  </a:cubicBezTo>
                  <a:cubicBezTo>
                    <a:pt x="6890" y="4346"/>
                    <a:pt x="4121" y="7281"/>
                    <a:pt x="2321" y="10098"/>
                  </a:cubicBezTo>
                  <a:cubicBezTo>
                    <a:pt x="521" y="12915"/>
                    <a:pt x="-310" y="15615"/>
                    <a:pt x="105" y="17435"/>
                  </a:cubicBezTo>
                  <a:cubicBezTo>
                    <a:pt x="521" y="19255"/>
                    <a:pt x="2182" y="20194"/>
                    <a:pt x="5921" y="20722"/>
                  </a:cubicBezTo>
                  <a:cubicBezTo>
                    <a:pt x="9659" y="21250"/>
                    <a:pt x="15475" y="21368"/>
                    <a:pt x="2129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5759449" y="1529000"/>
              <a:ext cx="176622" cy="55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95" fill="norm" stroke="1" extrusionOk="0">
                  <a:moveTo>
                    <a:pt x="3086" y="12404"/>
                  </a:moveTo>
                  <a:cubicBezTo>
                    <a:pt x="2571" y="14279"/>
                    <a:pt x="2057" y="16153"/>
                    <a:pt x="1800" y="17539"/>
                  </a:cubicBezTo>
                  <a:cubicBezTo>
                    <a:pt x="1543" y="18925"/>
                    <a:pt x="1543" y="19821"/>
                    <a:pt x="1286" y="20473"/>
                  </a:cubicBezTo>
                  <a:cubicBezTo>
                    <a:pt x="1029" y="21125"/>
                    <a:pt x="514" y="21533"/>
                    <a:pt x="257" y="21492"/>
                  </a:cubicBezTo>
                  <a:cubicBezTo>
                    <a:pt x="0" y="21451"/>
                    <a:pt x="0" y="20962"/>
                    <a:pt x="0" y="18965"/>
                  </a:cubicBezTo>
                  <a:cubicBezTo>
                    <a:pt x="0" y="16968"/>
                    <a:pt x="0" y="13464"/>
                    <a:pt x="771" y="10407"/>
                  </a:cubicBezTo>
                  <a:cubicBezTo>
                    <a:pt x="1543" y="7350"/>
                    <a:pt x="3086" y="4742"/>
                    <a:pt x="5271" y="3071"/>
                  </a:cubicBezTo>
                  <a:cubicBezTo>
                    <a:pt x="7457" y="1400"/>
                    <a:pt x="10286" y="667"/>
                    <a:pt x="12600" y="300"/>
                  </a:cubicBezTo>
                  <a:cubicBezTo>
                    <a:pt x="14914" y="-67"/>
                    <a:pt x="16714" y="-67"/>
                    <a:pt x="17871" y="137"/>
                  </a:cubicBezTo>
                  <a:cubicBezTo>
                    <a:pt x="19029" y="341"/>
                    <a:pt x="19543" y="748"/>
                    <a:pt x="19543" y="1441"/>
                  </a:cubicBezTo>
                  <a:cubicBezTo>
                    <a:pt x="19543" y="2134"/>
                    <a:pt x="19029" y="3112"/>
                    <a:pt x="18257" y="3805"/>
                  </a:cubicBezTo>
                  <a:cubicBezTo>
                    <a:pt x="17486" y="4498"/>
                    <a:pt x="16457" y="4905"/>
                    <a:pt x="15429" y="5231"/>
                  </a:cubicBezTo>
                  <a:cubicBezTo>
                    <a:pt x="14400" y="5557"/>
                    <a:pt x="13371" y="5802"/>
                    <a:pt x="13114" y="6128"/>
                  </a:cubicBezTo>
                  <a:cubicBezTo>
                    <a:pt x="12857" y="6454"/>
                    <a:pt x="13371" y="6861"/>
                    <a:pt x="14271" y="7147"/>
                  </a:cubicBezTo>
                  <a:cubicBezTo>
                    <a:pt x="15171" y="7432"/>
                    <a:pt x="16457" y="7595"/>
                    <a:pt x="17743" y="7921"/>
                  </a:cubicBezTo>
                  <a:cubicBezTo>
                    <a:pt x="19029" y="8247"/>
                    <a:pt x="20314" y="8736"/>
                    <a:pt x="20957" y="9225"/>
                  </a:cubicBezTo>
                  <a:cubicBezTo>
                    <a:pt x="21600" y="9714"/>
                    <a:pt x="21600" y="10203"/>
                    <a:pt x="21086" y="10651"/>
                  </a:cubicBezTo>
                  <a:cubicBezTo>
                    <a:pt x="20571" y="11100"/>
                    <a:pt x="19543" y="11507"/>
                    <a:pt x="17743" y="11833"/>
                  </a:cubicBezTo>
                  <a:cubicBezTo>
                    <a:pt x="15943" y="12159"/>
                    <a:pt x="13371" y="12404"/>
                    <a:pt x="11443" y="12485"/>
                  </a:cubicBezTo>
                  <a:cubicBezTo>
                    <a:pt x="9514" y="12567"/>
                    <a:pt x="8229" y="12485"/>
                    <a:pt x="8229" y="12363"/>
                  </a:cubicBezTo>
                  <a:cubicBezTo>
                    <a:pt x="8229" y="12241"/>
                    <a:pt x="9514" y="12078"/>
                    <a:pt x="10800" y="11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5969850" y="1787613"/>
              <a:ext cx="54184" cy="10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92" fill="norm" stroke="1" extrusionOk="0">
                  <a:moveTo>
                    <a:pt x="17112" y="7477"/>
                  </a:moveTo>
                  <a:cubicBezTo>
                    <a:pt x="12958" y="7477"/>
                    <a:pt x="8804" y="7477"/>
                    <a:pt x="5897" y="8515"/>
                  </a:cubicBezTo>
                  <a:cubicBezTo>
                    <a:pt x="2989" y="9554"/>
                    <a:pt x="1328" y="11631"/>
                    <a:pt x="497" y="13708"/>
                  </a:cubicBezTo>
                  <a:cubicBezTo>
                    <a:pt x="-334" y="15785"/>
                    <a:pt x="-334" y="17862"/>
                    <a:pt x="2158" y="19315"/>
                  </a:cubicBezTo>
                  <a:cubicBezTo>
                    <a:pt x="4651" y="20769"/>
                    <a:pt x="9635" y="21600"/>
                    <a:pt x="13789" y="21185"/>
                  </a:cubicBezTo>
                  <a:cubicBezTo>
                    <a:pt x="17943" y="20769"/>
                    <a:pt x="21266" y="19108"/>
                    <a:pt x="21266" y="15369"/>
                  </a:cubicBezTo>
                  <a:cubicBezTo>
                    <a:pt x="21266" y="11631"/>
                    <a:pt x="17943" y="5815"/>
                    <a:pt x="146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5788712" y="1328296"/>
              <a:ext cx="129488" cy="12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95" fill="norm" stroke="1" extrusionOk="0">
                  <a:moveTo>
                    <a:pt x="6681" y="7665"/>
                  </a:moveTo>
                  <a:cubicBezTo>
                    <a:pt x="4590" y="10452"/>
                    <a:pt x="2500" y="13239"/>
                    <a:pt x="1281" y="15852"/>
                  </a:cubicBezTo>
                  <a:cubicBezTo>
                    <a:pt x="61" y="18465"/>
                    <a:pt x="-287" y="20903"/>
                    <a:pt x="236" y="21252"/>
                  </a:cubicBezTo>
                  <a:cubicBezTo>
                    <a:pt x="758" y="21600"/>
                    <a:pt x="2152" y="19858"/>
                    <a:pt x="3894" y="16548"/>
                  </a:cubicBezTo>
                  <a:cubicBezTo>
                    <a:pt x="5636" y="13239"/>
                    <a:pt x="7726" y="8361"/>
                    <a:pt x="9990" y="5052"/>
                  </a:cubicBezTo>
                  <a:cubicBezTo>
                    <a:pt x="12255" y="1742"/>
                    <a:pt x="14694" y="0"/>
                    <a:pt x="16087" y="0"/>
                  </a:cubicBezTo>
                  <a:cubicBezTo>
                    <a:pt x="17481" y="0"/>
                    <a:pt x="17829" y="1742"/>
                    <a:pt x="18526" y="4703"/>
                  </a:cubicBezTo>
                  <a:cubicBezTo>
                    <a:pt x="19223" y="7665"/>
                    <a:pt x="20268" y="11845"/>
                    <a:pt x="21313" y="16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6191250" y="1749513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457"/>
                    <a:pt x="7200" y="11314"/>
                    <a:pt x="10800" y="7714"/>
                  </a:cubicBezTo>
                  <a:cubicBezTo>
                    <a:pt x="14400" y="4114"/>
                    <a:pt x="180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6260536" y="1686013"/>
              <a:ext cx="1961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66"/>
                    <a:pt x="2735" y="9132"/>
                    <a:pt x="575" y="12732"/>
                  </a:cubicBezTo>
                  <a:cubicBezTo>
                    <a:pt x="-1585" y="16332"/>
                    <a:pt x="2735" y="18966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6496050" y="1471248"/>
              <a:ext cx="156863" cy="57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78" fill="norm" stroke="1" extrusionOk="0">
                  <a:moveTo>
                    <a:pt x="0" y="21478"/>
                  </a:moveTo>
                  <a:cubicBezTo>
                    <a:pt x="576" y="19326"/>
                    <a:pt x="1152" y="17174"/>
                    <a:pt x="1872" y="14783"/>
                  </a:cubicBezTo>
                  <a:cubicBezTo>
                    <a:pt x="2592" y="12392"/>
                    <a:pt x="3456" y="9761"/>
                    <a:pt x="4608" y="7490"/>
                  </a:cubicBezTo>
                  <a:cubicBezTo>
                    <a:pt x="5760" y="5218"/>
                    <a:pt x="7200" y="3305"/>
                    <a:pt x="8208" y="2150"/>
                  </a:cubicBezTo>
                  <a:cubicBezTo>
                    <a:pt x="9216" y="994"/>
                    <a:pt x="9792" y="595"/>
                    <a:pt x="11088" y="316"/>
                  </a:cubicBezTo>
                  <a:cubicBezTo>
                    <a:pt x="12384" y="37"/>
                    <a:pt x="14400" y="-122"/>
                    <a:pt x="16128" y="117"/>
                  </a:cubicBezTo>
                  <a:cubicBezTo>
                    <a:pt x="17856" y="356"/>
                    <a:pt x="19296" y="994"/>
                    <a:pt x="19872" y="1950"/>
                  </a:cubicBezTo>
                  <a:cubicBezTo>
                    <a:pt x="20448" y="2907"/>
                    <a:pt x="20160" y="4182"/>
                    <a:pt x="19440" y="4979"/>
                  </a:cubicBezTo>
                  <a:cubicBezTo>
                    <a:pt x="18720" y="5776"/>
                    <a:pt x="17568" y="6095"/>
                    <a:pt x="17136" y="6454"/>
                  </a:cubicBezTo>
                  <a:cubicBezTo>
                    <a:pt x="16704" y="6812"/>
                    <a:pt x="16992" y="7211"/>
                    <a:pt x="17856" y="7809"/>
                  </a:cubicBezTo>
                  <a:cubicBezTo>
                    <a:pt x="18720" y="8406"/>
                    <a:pt x="20160" y="9203"/>
                    <a:pt x="20880" y="9841"/>
                  </a:cubicBezTo>
                  <a:cubicBezTo>
                    <a:pt x="21600" y="10479"/>
                    <a:pt x="21600" y="10957"/>
                    <a:pt x="20016" y="11475"/>
                  </a:cubicBezTo>
                  <a:cubicBezTo>
                    <a:pt x="18432" y="11993"/>
                    <a:pt x="15264" y="12551"/>
                    <a:pt x="12672" y="12870"/>
                  </a:cubicBezTo>
                  <a:cubicBezTo>
                    <a:pt x="10080" y="13189"/>
                    <a:pt x="8064" y="13268"/>
                    <a:pt x="6768" y="13189"/>
                  </a:cubicBezTo>
                  <a:cubicBezTo>
                    <a:pt x="5472" y="13109"/>
                    <a:pt x="4896" y="12870"/>
                    <a:pt x="4320" y="12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6699250" y="1762213"/>
              <a:ext cx="3401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0" y="0"/>
                  </a:moveTo>
                  <a:cubicBezTo>
                    <a:pt x="7624" y="3429"/>
                    <a:pt x="15247" y="6857"/>
                    <a:pt x="18424" y="10457"/>
                  </a:cubicBezTo>
                  <a:cubicBezTo>
                    <a:pt x="21600" y="14057"/>
                    <a:pt x="20329" y="17829"/>
                    <a:pt x="190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6511677" y="1262482"/>
              <a:ext cx="168523" cy="16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33" fill="norm" stroke="1" extrusionOk="0">
                  <a:moveTo>
                    <a:pt x="3677" y="8558"/>
                  </a:moveTo>
                  <a:cubicBezTo>
                    <a:pt x="2867" y="11491"/>
                    <a:pt x="2057" y="14425"/>
                    <a:pt x="1382" y="16825"/>
                  </a:cubicBezTo>
                  <a:cubicBezTo>
                    <a:pt x="707" y="19225"/>
                    <a:pt x="167" y="21091"/>
                    <a:pt x="32" y="21225"/>
                  </a:cubicBezTo>
                  <a:cubicBezTo>
                    <a:pt x="-103" y="21358"/>
                    <a:pt x="167" y="19758"/>
                    <a:pt x="1382" y="16425"/>
                  </a:cubicBezTo>
                  <a:cubicBezTo>
                    <a:pt x="2597" y="13091"/>
                    <a:pt x="4757" y="8025"/>
                    <a:pt x="6377" y="4958"/>
                  </a:cubicBezTo>
                  <a:cubicBezTo>
                    <a:pt x="7997" y="1891"/>
                    <a:pt x="9077" y="825"/>
                    <a:pt x="10562" y="291"/>
                  </a:cubicBezTo>
                  <a:cubicBezTo>
                    <a:pt x="12047" y="-242"/>
                    <a:pt x="13937" y="-242"/>
                    <a:pt x="15692" y="2025"/>
                  </a:cubicBezTo>
                  <a:cubicBezTo>
                    <a:pt x="17447" y="4291"/>
                    <a:pt x="19067" y="8825"/>
                    <a:pt x="20012" y="11225"/>
                  </a:cubicBezTo>
                  <a:cubicBezTo>
                    <a:pt x="20957" y="13625"/>
                    <a:pt x="21227" y="13891"/>
                    <a:pt x="21497" y="14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6991350" y="1514693"/>
              <a:ext cx="171450" cy="36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1474"/>
                  </a:moveTo>
                  <a:cubicBezTo>
                    <a:pt x="267" y="856"/>
                    <a:pt x="533" y="239"/>
                    <a:pt x="1333" y="54"/>
                  </a:cubicBezTo>
                  <a:cubicBezTo>
                    <a:pt x="2133" y="-131"/>
                    <a:pt x="3467" y="116"/>
                    <a:pt x="5867" y="1474"/>
                  </a:cubicBezTo>
                  <a:cubicBezTo>
                    <a:pt x="8267" y="2831"/>
                    <a:pt x="11733" y="5300"/>
                    <a:pt x="14533" y="7954"/>
                  </a:cubicBezTo>
                  <a:cubicBezTo>
                    <a:pt x="17333" y="10607"/>
                    <a:pt x="19467" y="13446"/>
                    <a:pt x="20533" y="15730"/>
                  </a:cubicBezTo>
                  <a:cubicBezTo>
                    <a:pt x="21600" y="18013"/>
                    <a:pt x="21600" y="19741"/>
                    <a:pt x="21600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7012131" y="1481683"/>
              <a:ext cx="248036" cy="43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47" fill="norm" stroke="1" extrusionOk="0">
                  <a:moveTo>
                    <a:pt x="20718" y="1308"/>
                  </a:moveTo>
                  <a:cubicBezTo>
                    <a:pt x="21084" y="681"/>
                    <a:pt x="21450" y="55"/>
                    <a:pt x="21450" y="3"/>
                  </a:cubicBezTo>
                  <a:cubicBezTo>
                    <a:pt x="21450" y="-49"/>
                    <a:pt x="21084" y="473"/>
                    <a:pt x="19162" y="2351"/>
                  </a:cubicBezTo>
                  <a:cubicBezTo>
                    <a:pt x="17240" y="4229"/>
                    <a:pt x="13762" y="7464"/>
                    <a:pt x="10467" y="10542"/>
                  </a:cubicBezTo>
                  <a:cubicBezTo>
                    <a:pt x="7172" y="13621"/>
                    <a:pt x="4060" y="16542"/>
                    <a:pt x="2230" y="18368"/>
                  </a:cubicBezTo>
                  <a:cubicBezTo>
                    <a:pt x="399" y="20194"/>
                    <a:pt x="-150" y="20925"/>
                    <a:pt x="33" y="21238"/>
                  </a:cubicBezTo>
                  <a:cubicBezTo>
                    <a:pt x="216" y="21551"/>
                    <a:pt x="1131" y="21447"/>
                    <a:pt x="1772" y="21342"/>
                  </a:cubicBezTo>
                  <a:cubicBezTo>
                    <a:pt x="2413" y="21238"/>
                    <a:pt x="2779" y="21134"/>
                    <a:pt x="3145" y="2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7308850" y="1838413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7316522" y="1692363"/>
              <a:ext cx="41422" cy="4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8" h="20564" fill="norm" stroke="1" extrusionOk="0">
                  <a:moveTo>
                    <a:pt x="14786" y="0"/>
                  </a:moveTo>
                  <a:cubicBezTo>
                    <a:pt x="9643" y="1080"/>
                    <a:pt x="4500" y="2160"/>
                    <a:pt x="1928" y="5400"/>
                  </a:cubicBezTo>
                  <a:cubicBezTo>
                    <a:pt x="-643" y="8640"/>
                    <a:pt x="-643" y="14040"/>
                    <a:pt x="1928" y="17280"/>
                  </a:cubicBezTo>
                  <a:cubicBezTo>
                    <a:pt x="4500" y="20520"/>
                    <a:pt x="9643" y="21600"/>
                    <a:pt x="13757" y="19440"/>
                  </a:cubicBezTo>
                  <a:cubicBezTo>
                    <a:pt x="17871" y="17280"/>
                    <a:pt x="20957" y="11880"/>
                    <a:pt x="19928" y="8640"/>
                  </a:cubicBezTo>
                  <a:cubicBezTo>
                    <a:pt x="18900" y="5400"/>
                    <a:pt x="13757" y="4320"/>
                    <a:pt x="8614" y="3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7423150" y="1427999"/>
              <a:ext cx="143934" cy="57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9529" y="1337"/>
                  </a:moveTo>
                  <a:cubicBezTo>
                    <a:pt x="10482" y="1021"/>
                    <a:pt x="11435" y="704"/>
                    <a:pt x="12547" y="427"/>
                  </a:cubicBezTo>
                  <a:cubicBezTo>
                    <a:pt x="13659" y="150"/>
                    <a:pt x="14929" y="-87"/>
                    <a:pt x="16041" y="32"/>
                  </a:cubicBezTo>
                  <a:cubicBezTo>
                    <a:pt x="17153" y="150"/>
                    <a:pt x="18106" y="625"/>
                    <a:pt x="19218" y="2010"/>
                  </a:cubicBezTo>
                  <a:cubicBezTo>
                    <a:pt x="20329" y="3394"/>
                    <a:pt x="21600" y="5689"/>
                    <a:pt x="21600" y="8221"/>
                  </a:cubicBezTo>
                  <a:cubicBezTo>
                    <a:pt x="21600" y="10753"/>
                    <a:pt x="20329" y="13522"/>
                    <a:pt x="18424" y="15579"/>
                  </a:cubicBezTo>
                  <a:cubicBezTo>
                    <a:pt x="16518" y="17636"/>
                    <a:pt x="13976" y="18981"/>
                    <a:pt x="10800" y="19851"/>
                  </a:cubicBezTo>
                  <a:cubicBezTo>
                    <a:pt x="7624" y="20722"/>
                    <a:pt x="3812" y="21117"/>
                    <a:pt x="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458055" y="2664442"/>
              <a:ext cx="307245" cy="303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66" fill="norm" stroke="1" extrusionOk="0">
                  <a:moveTo>
                    <a:pt x="171" y="222"/>
                  </a:moveTo>
                  <a:cubicBezTo>
                    <a:pt x="23" y="131"/>
                    <a:pt x="-125" y="41"/>
                    <a:pt x="171" y="11"/>
                  </a:cubicBezTo>
                  <a:cubicBezTo>
                    <a:pt x="467" y="-19"/>
                    <a:pt x="1207" y="11"/>
                    <a:pt x="2020" y="101"/>
                  </a:cubicBezTo>
                  <a:cubicBezTo>
                    <a:pt x="2834" y="191"/>
                    <a:pt x="3722" y="342"/>
                    <a:pt x="4239" y="657"/>
                  </a:cubicBezTo>
                  <a:cubicBezTo>
                    <a:pt x="4757" y="973"/>
                    <a:pt x="4905" y="1454"/>
                    <a:pt x="5571" y="1958"/>
                  </a:cubicBezTo>
                  <a:cubicBezTo>
                    <a:pt x="6237" y="2461"/>
                    <a:pt x="7420" y="2987"/>
                    <a:pt x="8678" y="3506"/>
                  </a:cubicBezTo>
                  <a:cubicBezTo>
                    <a:pt x="9935" y="4024"/>
                    <a:pt x="11267" y="4535"/>
                    <a:pt x="12154" y="5107"/>
                  </a:cubicBezTo>
                  <a:cubicBezTo>
                    <a:pt x="13042" y="5678"/>
                    <a:pt x="13486" y="6309"/>
                    <a:pt x="13634" y="6895"/>
                  </a:cubicBezTo>
                  <a:cubicBezTo>
                    <a:pt x="13782" y="7482"/>
                    <a:pt x="13634" y="8023"/>
                    <a:pt x="13634" y="8571"/>
                  </a:cubicBezTo>
                  <a:cubicBezTo>
                    <a:pt x="13634" y="9120"/>
                    <a:pt x="13782" y="9676"/>
                    <a:pt x="14152" y="10247"/>
                  </a:cubicBezTo>
                  <a:cubicBezTo>
                    <a:pt x="14522" y="10819"/>
                    <a:pt x="15113" y="11405"/>
                    <a:pt x="15409" y="12006"/>
                  </a:cubicBezTo>
                  <a:cubicBezTo>
                    <a:pt x="15705" y="12607"/>
                    <a:pt x="15705" y="13224"/>
                    <a:pt x="15557" y="13810"/>
                  </a:cubicBezTo>
                  <a:cubicBezTo>
                    <a:pt x="15409" y="14396"/>
                    <a:pt x="15113" y="14952"/>
                    <a:pt x="15039" y="15456"/>
                  </a:cubicBezTo>
                  <a:cubicBezTo>
                    <a:pt x="14965" y="15959"/>
                    <a:pt x="15113" y="16410"/>
                    <a:pt x="15557" y="16906"/>
                  </a:cubicBezTo>
                  <a:cubicBezTo>
                    <a:pt x="16001" y="17402"/>
                    <a:pt x="16741" y="17943"/>
                    <a:pt x="17407" y="18447"/>
                  </a:cubicBezTo>
                  <a:cubicBezTo>
                    <a:pt x="18072" y="18951"/>
                    <a:pt x="18664" y="19416"/>
                    <a:pt x="18812" y="19815"/>
                  </a:cubicBezTo>
                  <a:cubicBezTo>
                    <a:pt x="18960" y="20213"/>
                    <a:pt x="18664" y="20544"/>
                    <a:pt x="18146" y="20792"/>
                  </a:cubicBezTo>
                  <a:cubicBezTo>
                    <a:pt x="17628" y="21040"/>
                    <a:pt x="16889" y="21205"/>
                    <a:pt x="16667" y="21325"/>
                  </a:cubicBezTo>
                  <a:cubicBezTo>
                    <a:pt x="16445" y="21446"/>
                    <a:pt x="16741" y="21521"/>
                    <a:pt x="17259" y="21551"/>
                  </a:cubicBezTo>
                  <a:cubicBezTo>
                    <a:pt x="17776" y="21581"/>
                    <a:pt x="18516" y="21566"/>
                    <a:pt x="19256" y="21491"/>
                  </a:cubicBezTo>
                  <a:cubicBezTo>
                    <a:pt x="19996" y="21416"/>
                    <a:pt x="20735" y="21280"/>
                    <a:pt x="21475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499085" y="5318213"/>
              <a:ext cx="537161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203" y="21600"/>
                  </a:moveTo>
                  <a:cubicBezTo>
                    <a:pt x="160" y="20057"/>
                    <a:pt x="118" y="18514"/>
                    <a:pt x="75" y="17486"/>
                  </a:cubicBezTo>
                  <a:cubicBezTo>
                    <a:pt x="33" y="16457"/>
                    <a:pt x="-10" y="15943"/>
                    <a:pt x="3" y="15686"/>
                  </a:cubicBezTo>
                  <a:cubicBezTo>
                    <a:pt x="16" y="15429"/>
                    <a:pt x="84" y="15429"/>
                    <a:pt x="262" y="14143"/>
                  </a:cubicBezTo>
                  <a:cubicBezTo>
                    <a:pt x="441" y="12857"/>
                    <a:pt x="730" y="10286"/>
                    <a:pt x="1041" y="9000"/>
                  </a:cubicBezTo>
                  <a:cubicBezTo>
                    <a:pt x="1351" y="7714"/>
                    <a:pt x="1683" y="7714"/>
                    <a:pt x="2032" y="7457"/>
                  </a:cubicBezTo>
                  <a:cubicBezTo>
                    <a:pt x="2381" y="7200"/>
                    <a:pt x="2746" y="6686"/>
                    <a:pt x="3112" y="6171"/>
                  </a:cubicBezTo>
                  <a:cubicBezTo>
                    <a:pt x="3478" y="5657"/>
                    <a:pt x="3844" y="5143"/>
                    <a:pt x="4184" y="4629"/>
                  </a:cubicBezTo>
                  <a:cubicBezTo>
                    <a:pt x="4524" y="4114"/>
                    <a:pt x="4839" y="3600"/>
                    <a:pt x="5162" y="3086"/>
                  </a:cubicBezTo>
                  <a:cubicBezTo>
                    <a:pt x="5486" y="2571"/>
                    <a:pt x="5817" y="2057"/>
                    <a:pt x="6162" y="1543"/>
                  </a:cubicBezTo>
                  <a:cubicBezTo>
                    <a:pt x="6507" y="1029"/>
                    <a:pt x="6864" y="514"/>
                    <a:pt x="7234" y="257"/>
                  </a:cubicBezTo>
                  <a:cubicBezTo>
                    <a:pt x="7604" y="0"/>
                    <a:pt x="7987" y="0"/>
                    <a:pt x="8314" y="0"/>
                  </a:cubicBezTo>
                  <a:cubicBezTo>
                    <a:pt x="8642" y="0"/>
                    <a:pt x="8914" y="0"/>
                    <a:pt x="9182" y="0"/>
                  </a:cubicBezTo>
                  <a:cubicBezTo>
                    <a:pt x="9450" y="0"/>
                    <a:pt x="9714" y="0"/>
                    <a:pt x="9990" y="0"/>
                  </a:cubicBezTo>
                  <a:cubicBezTo>
                    <a:pt x="10267" y="0"/>
                    <a:pt x="10556" y="0"/>
                    <a:pt x="10858" y="0"/>
                  </a:cubicBezTo>
                  <a:cubicBezTo>
                    <a:pt x="11160" y="0"/>
                    <a:pt x="11475" y="0"/>
                    <a:pt x="11768" y="0"/>
                  </a:cubicBezTo>
                  <a:cubicBezTo>
                    <a:pt x="12062" y="0"/>
                    <a:pt x="12334" y="0"/>
                    <a:pt x="12623" y="0"/>
                  </a:cubicBezTo>
                  <a:cubicBezTo>
                    <a:pt x="12913" y="0"/>
                    <a:pt x="13219" y="0"/>
                    <a:pt x="13517" y="0"/>
                  </a:cubicBezTo>
                  <a:cubicBezTo>
                    <a:pt x="13814" y="0"/>
                    <a:pt x="14104" y="0"/>
                    <a:pt x="14380" y="0"/>
                  </a:cubicBezTo>
                  <a:cubicBezTo>
                    <a:pt x="14657" y="0"/>
                    <a:pt x="14920" y="0"/>
                    <a:pt x="15184" y="257"/>
                  </a:cubicBezTo>
                  <a:cubicBezTo>
                    <a:pt x="15448" y="514"/>
                    <a:pt x="15711" y="1029"/>
                    <a:pt x="16030" y="1543"/>
                  </a:cubicBezTo>
                  <a:cubicBezTo>
                    <a:pt x="16350" y="2057"/>
                    <a:pt x="16724" y="2571"/>
                    <a:pt x="17081" y="3086"/>
                  </a:cubicBezTo>
                  <a:cubicBezTo>
                    <a:pt x="17438" y="3600"/>
                    <a:pt x="17779" y="4114"/>
                    <a:pt x="18132" y="4629"/>
                  </a:cubicBezTo>
                  <a:cubicBezTo>
                    <a:pt x="18485" y="5143"/>
                    <a:pt x="18851" y="5657"/>
                    <a:pt x="19212" y="5914"/>
                  </a:cubicBezTo>
                  <a:cubicBezTo>
                    <a:pt x="19574" y="6171"/>
                    <a:pt x="19931" y="6171"/>
                    <a:pt x="20284" y="6429"/>
                  </a:cubicBezTo>
                  <a:cubicBezTo>
                    <a:pt x="20637" y="6686"/>
                    <a:pt x="20986" y="7200"/>
                    <a:pt x="21203" y="7200"/>
                  </a:cubicBezTo>
                  <a:cubicBezTo>
                    <a:pt x="21420" y="7200"/>
                    <a:pt x="21505" y="6686"/>
                    <a:pt x="21590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6671415" y="5179456"/>
              <a:ext cx="192560" cy="28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8" h="21529" fill="norm" stroke="1" extrusionOk="0">
                  <a:moveTo>
                    <a:pt x="10945" y="6649"/>
                  </a:moveTo>
                  <a:cubicBezTo>
                    <a:pt x="7827" y="4889"/>
                    <a:pt x="4710" y="3129"/>
                    <a:pt x="2706" y="1929"/>
                  </a:cubicBezTo>
                  <a:cubicBezTo>
                    <a:pt x="702" y="729"/>
                    <a:pt x="-189" y="89"/>
                    <a:pt x="34" y="9"/>
                  </a:cubicBezTo>
                  <a:cubicBezTo>
                    <a:pt x="256" y="-71"/>
                    <a:pt x="1592" y="409"/>
                    <a:pt x="4599" y="1209"/>
                  </a:cubicBezTo>
                  <a:cubicBezTo>
                    <a:pt x="7605" y="2009"/>
                    <a:pt x="12281" y="3129"/>
                    <a:pt x="15733" y="4569"/>
                  </a:cubicBezTo>
                  <a:cubicBezTo>
                    <a:pt x="19184" y="6009"/>
                    <a:pt x="21411" y="7769"/>
                    <a:pt x="19630" y="10649"/>
                  </a:cubicBezTo>
                  <a:cubicBezTo>
                    <a:pt x="17848" y="13529"/>
                    <a:pt x="12058" y="17529"/>
                    <a:pt x="6269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378894" y="2608659"/>
              <a:ext cx="335607" cy="26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069" fill="norm" stroke="1" extrusionOk="0">
                  <a:moveTo>
                    <a:pt x="6052" y="8961"/>
                  </a:moveTo>
                  <a:cubicBezTo>
                    <a:pt x="5373" y="9467"/>
                    <a:pt x="4694" y="9974"/>
                    <a:pt x="3879" y="11492"/>
                  </a:cubicBezTo>
                  <a:cubicBezTo>
                    <a:pt x="3064" y="13011"/>
                    <a:pt x="2113" y="15542"/>
                    <a:pt x="1365" y="17483"/>
                  </a:cubicBezTo>
                  <a:cubicBezTo>
                    <a:pt x="618" y="19424"/>
                    <a:pt x="75" y="20774"/>
                    <a:pt x="7" y="21027"/>
                  </a:cubicBezTo>
                  <a:cubicBezTo>
                    <a:pt x="-61" y="21280"/>
                    <a:pt x="347" y="20436"/>
                    <a:pt x="1162" y="17568"/>
                  </a:cubicBezTo>
                  <a:cubicBezTo>
                    <a:pt x="1977" y="14699"/>
                    <a:pt x="3199" y="9805"/>
                    <a:pt x="4150" y="6599"/>
                  </a:cubicBezTo>
                  <a:cubicBezTo>
                    <a:pt x="5101" y="3392"/>
                    <a:pt x="5781" y="1874"/>
                    <a:pt x="6460" y="946"/>
                  </a:cubicBezTo>
                  <a:cubicBezTo>
                    <a:pt x="7139" y="17"/>
                    <a:pt x="7818" y="-320"/>
                    <a:pt x="9109" y="355"/>
                  </a:cubicBezTo>
                  <a:cubicBezTo>
                    <a:pt x="10399" y="1030"/>
                    <a:pt x="12301" y="2717"/>
                    <a:pt x="14475" y="4658"/>
                  </a:cubicBezTo>
                  <a:cubicBezTo>
                    <a:pt x="16648" y="6599"/>
                    <a:pt x="19094" y="8792"/>
                    <a:pt x="21539" y="10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905000" y="4187913"/>
              <a:ext cx="1822450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7" y="20938"/>
                    <a:pt x="1355" y="20276"/>
                    <a:pt x="2070" y="19490"/>
                  </a:cubicBezTo>
                  <a:cubicBezTo>
                    <a:pt x="2785" y="18703"/>
                    <a:pt x="3537" y="17793"/>
                    <a:pt x="4390" y="16883"/>
                  </a:cubicBezTo>
                  <a:cubicBezTo>
                    <a:pt x="5243" y="15972"/>
                    <a:pt x="6197" y="15062"/>
                    <a:pt x="7049" y="14234"/>
                  </a:cubicBezTo>
                  <a:cubicBezTo>
                    <a:pt x="7902" y="13407"/>
                    <a:pt x="8655" y="12662"/>
                    <a:pt x="9470" y="11876"/>
                  </a:cubicBezTo>
                  <a:cubicBezTo>
                    <a:pt x="10286" y="11090"/>
                    <a:pt x="11164" y="10262"/>
                    <a:pt x="11992" y="9517"/>
                  </a:cubicBezTo>
                  <a:cubicBezTo>
                    <a:pt x="12820" y="8772"/>
                    <a:pt x="13597" y="8110"/>
                    <a:pt x="14438" y="7366"/>
                  </a:cubicBezTo>
                  <a:cubicBezTo>
                    <a:pt x="15278" y="6621"/>
                    <a:pt x="16181" y="5793"/>
                    <a:pt x="17122" y="4883"/>
                  </a:cubicBezTo>
                  <a:cubicBezTo>
                    <a:pt x="18063" y="3972"/>
                    <a:pt x="19041" y="2979"/>
                    <a:pt x="19794" y="2152"/>
                  </a:cubicBezTo>
                  <a:cubicBezTo>
                    <a:pt x="20546" y="1324"/>
                    <a:pt x="21073" y="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241800" y="2816313"/>
              <a:ext cx="4222750" cy="121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21187"/>
                    <a:pt x="758" y="20775"/>
                    <a:pt x="1137" y="20400"/>
                  </a:cubicBezTo>
                  <a:cubicBezTo>
                    <a:pt x="1516" y="20025"/>
                    <a:pt x="1895" y="19688"/>
                    <a:pt x="2290" y="19294"/>
                  </a:cubicBezTo>
                  <a:cubicBezTo>
                    <a:pt x="2685" y="18900"/>
                    <a:pt x="3097" y="18450"/>
                    <a:pt x="3503" y="18000"/>
                  </a:cubicBezTo>
                  <a:cubicBezTo>
                    <a:pt x="3909" y="17550"/>
                    <a:pt x="4309" y="17100"/>
                    <a:pt x="4704" y="16650"/>
                  </a:cubicBezTo>
                  <a:cubicBezTo>
                    <a:pt x="5100" y="16200"/>
                    <a:pt x="5489" y="15750"/>
                    <a:pt x="5895" y="15263"/>
                  </a:cubicBezTo>
                  <a:cubicBezTo>
                    <a:pt x="6301" y="14775"/>
                    <a:pt x="6724" y="14250"/>
                    <a:pt x="7157" y="13763"/>
                  </a:cubicBezTo>
                  <a:cubicBezTo>
                    <a:pt x="7590" y="13275"/>
                    <a:pt x="8034" y="12825"/>
                    <a:pt x="8440" y="12394"/>
                  </a:cubicBezTo>
                  <a:cubicBezTo>
                    <a:pt x="8846" y="11963"/>
                    <a:pt x="9214" y="11550"/>
                    <a:pt x="9593" y="11138"/>
                  </a:cubicBezTo>
                  <a:cubicBezTo>
                    <a:pt x="9972" y="10725"/>
                    <a:pt x="10362" y="10312"/>
                    <a:pt x="10746" y="9900"/>
                  </a:cubicBezTo>
                  <a:cubicBezTo>
                    <a:pt x="11130" y="9488"/>
                    <a:pt x="11509" y="9075"/>
                    <a:pt x="11894" y="8700"/>
                  </a:cubicBezTo>
                  <a:cubicBezTo>
                    <a:pt x="12278" y="8325"/>
                    <a:pt x="12668" y="7988"/>
                    <a:pt x="13057" y="7631"/>
                  </a:cubicBezTo>
                  <a:cubicBezTo>
                    <a:pt x="13447" y="7275"/>
                    <a:pt x="13837" y="6900"/>
                    <a:pt x="14248" y="6506"/>
                  </a:cubicBezTo>
                  <a:cubicBezTo>
                    <a:pt x="14660" y="6112"/>
                    <a:pt x="15093" y="5700"/>
                    <a:pt x="15521" y="5288"/>
                  </a:cubicBezTo>
                  <a:cubicBezTo>
                    <a:pt x="15948" y="4875"/>
                    <a:pt x="16371" y="4463"/>
                    <a:pt x="16793" y="4087"/>
                  </a:cubicBezTo>
                  <a:cubicBezTo>
                    <a:pt x="17215" y="3712"/>
                    <a:pt x="17637" y="3375"/>
                    <a:pt x="18038" y="3038"/>
                  </a:cubicBezTo>
                  <a:cubicBezTo>
                    <a:pt x="18438" y="2700"/>
                    <a:pt x="18817" y="2362"/>
                    <a:pt x="19191" y="2025"/>
                  </a:cubicBezTo>
                  <a:cubicBezTo>
                    <a:pt x="19565" y="1688"/>
                    <a:pt x="19933" y="1350"/>
                    <a:pt x="20333" y="1012"/>
                  </a:cubicBezTo>
                  <a:cubicBezTo>
                    <a:pt x="20734" y="675"/>
                    <a:pt x="21167" y="33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3676650" y="4016463"/>
              <a:ext cx="7112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6" y="19954"/>
                    <a:pt x="2571" y="18309"/>
                    <a:pt x="3761" y="16971"/>
                  </a:cubicBezTo>
                  <a:cubicBezTo>
                    <a:pt x="4950" y="15634"/>
                    <a:pt x="6043" y="14606"/>
                    <a:pt x="7361" y="13166"/>
                  </a:cubicBezTo>
                  <a:cubicBezTo>
                    <a:pt x="8679" y="11726"/>
                    <a:pt x="10221" y="9874"/>
                    <a:pt x="11507" y="8331"/>
                  </a:cubicBezTo>
                  <a:cubicBezTo>
                    <a:pt x="12793" y="6789"/>
                    <a:pt x="13821" y="5554"/>
                    <a:pt x="15107" y="4217"/>
                  </a:cubicBezTo>
                  <a:cubicBezTo>
                    <a:pt x="16393" y="2880"/>
                    <a:pt x="17936" y="1440"/>
                    <a:pt x="19061" y="720"/>
                  </a:cubicBezTo>
                  <a:cubicBezTo>
                    <a:pt x="20186" y="0"/>
                    <a:pt x="2089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8318500" y="2886163"/>
              <a:ext cx="825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831" y="17432"/>
                    <a:pt x="16062" y="13263"/>
                    <a:pt x="12462" y="9663"/>
                  </a:cubicBezTo>
                  <a:cubicBezTo>
                    <a:pt x="8862" y="6063"/>
                    <a:pt x="4431" y="3032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8324850" y="2867113"/>
              <a:ext cx="27940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2" y="2794"/>
                    <a:pt x="5564" y="5588"/>
                    <a:pt x="8100" y="8490"/>
                  </a:cubicBezTo>
                  <a:cubicBezTo>
                    <a:pt x="10636" y="11391"/>
                    <a:pt x="12927" y="14400"/>
                    <a:pt x="14891" y="16549"/>
                  </a:cubicBezTo>
                  <a:cubicBezTo>
                    <a:pt x="16855" y="18699"/>
                    <a:pt x="18491" y="19988"/>
                    <a:pt x="19555" y="20687"/>
                  </a:cubicBezTo>
                  <a:cubicBezTo>
                    <a:pt x="20618" y="21385"/>
                    <a:pt x="21109" y="214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8426450" y="3298913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8615818" y="3229063"/>
              <a:ext cx="5828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21241" y="0"/>
                  </a:moveTo>
                  <a:cubicBezTo>
                    <a:pt x="16612" y="480"/>
                    <a:pt x="11984" y="960"/>
                    <a:pt x="7741" y="3120"/>
                  </a:cubicBezTo>
                  <a:cubicBezTo>
                    <a:pt x="3498" y="5280"/>
                    <a:pt x="-359" y="9120"/>
                    <a:pt x="27" y="12480"/>
                  </a:cubicBezTo>
                  <a:cubicBezTo>
                    <a:pt x="412" y="15840"/>
                    <a:pt x="5041" y="18720"/>
                    <a:pt x="96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8883650" y="3095713"/>
              <a:ext cx="101600" cy="35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0250" y="0"/>
                  </a:moveTo>
                  <a:cubicBezTo>
                    <a:pt x="16200" y="776"/>
                    <a:pt x="12150" y="1552"/>
                    <a:pt x="8775" y="3492"/>
                  </a:cubicBezTo>
                  <a:cubicBezTo>
                    <a:pt x="5400" y="5432"/>
                    <a:pt x="2700" y="8537"/>
                    <a:pt x="1350" y="11253"/>
                  </a:cubicBezTo>
                  <a:cubicBezTo>
                    <a:pt x="0" y="13969"/>
                    <a:pt x="0" y="16297"/>
                    <a:pt x="0" y="17784"/>
                  </a:cubicBezTo>
                  <a:cubicBezTo>
                    <a:pt x="0" y="19272"/>
                    <a:pt x="0" y="19919"/>
                    <a:pt x="2250" y="20501"/>
                  </a:cubicBezTo>
                  <a:cubicBezTo>
                    <a:pt x="4500" y="21083"/>
                    <a:pt x="9000" y="21600"/>
                    <a:pt x="12600" y="21406"/>
                  </a:cubicBezTo>
                  <a:cubicBezTo>
                    <a:pt x="16200" y="21212"/>
                    <a:pt x="18900" y="20307"/>
                    <a:pt x="21600" y="19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8813800" y="3258505"/>
              <a:ext cx="546100" cy="13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15316"/>
                  </a:moveTo>
                  <a:cubicBezTo>
                    <a:pt x="167" y="13655"/>
                    <a:pt x="335" y="11993"/>
                    <a:pt x="1130" y="10498"/>
                  </a:cubicBezTo>
                  <a:cubicBezTo>
                    <a:pt x="1926" y="9003"/>
                    <a:pt x="3349" y="7673"/>
                    <a:pt x="4479" y="7507"/>
                  </a:cubicBezTo>
                  <a:cubicBezTo>
                    <a:pt x="5609" y="7341"/>
                    <a:pt x="6447" y="8338"/>
                    <a:pt x="6949" y="9667"/>
                  </a:cubicBezTo>
                  <a:cubicBezTo>
                    <a:pt x="7451" y="10996"/>
                    <a:pt x="7619" y="12658"/>
                    <a:pt x="7702" y="14320"/>
                  </a:cubicBezTo>
                  <a:cubicBezTo>
                    <a:pt x="7786" y="15981"/>
                    <a:pt x="7786" y="17643"/>
                    <a:pt x="7619" y="18972"/>
                  </a:cubicBezTo>
                  <a:cubicBezTo>
                    <a:pt x="7451" y="20301"/>
                    <a:pt x="7116" y="21298"/>
                    <a:pt x="6823" y="21132"/>
                  </a:cubicBezTo>
                  <a:cubicBezTo>
                    <a:pt x="6530" y="20966"/>
                    <a:pt x="6279" y="19636"/>
                    <a:pt x="6153" y="17975"/>
                  </a:cubicBezTo>
                  <a:cubicBezTo>
                    <a:pt x="6028" y="16313"/>
                    <a:pt x="6028" y="14320"/>
                    <a:pt x="6405" y="11827"/>
                  </a:cubicBezTo>
                  <a:cubicBezTo>
                    <a:pt x="6781" y="9335"/>
                    <a:pt x="7535" y="6344"/>
                    <a:pt x="8079" y="4350"/>
                  </a:cubicBezTo>
                  <a:cubicBezTo>
                    <a:pt x="8623" y="2356"/>
                    <a:pt x="8958" y="1360"/>
                    <a:pt x="9335" y="695"/>
                  </a:cubicBezTo>
                  <a:cubicBezTo>
                    <a:pt x="9712" y="30"/>
                    <a:pt x="10130" y="-302"/>
                    <a:pt x="10298" y="363"/>
                  </a:cubicBezTo>
                  <a:cubicBezTo>
                    <a:pt x="10465" y="1027"/>
                    <a:pt x="10381" y="2689"/>
                    <a:pt x="10298" y="4350"/>
                  </a:cubicBezTo>
                  <a:cubicBezTo>
                    <a:pt x="10214" y="6012"/>
                    <a:pt x="10130" y="7673"/>
                    <a:pt x="10088" y="10000"/>
                  </a:cubicBezTo>
                  <a:cubicBezTo>
                    <a:pt x="10047" y="12326"/>
                    <a:pt x="10047" y="15316"/>
                    <a:pt x="10256" y="16646"/>
                  </a:cubicBezTo>
                  <a:cubicBezTo>
                    <a:pt x="10465" y="17975"/>
                    <a:pt x="10884" y="17643"/>
                    <a:pt x="11260" y="16646"/>
                  </a:cubicBezTo>
                  <a:cubicBezTo>
                    <a:pt x="11637" y="15649"/>
                    <a:pt x="11972" y="13987"/>
                    <a:pt x="12223" y="12326"/>
                  </a:cubicBezTo>
                  <a:cubicBezTo>
                    <a:pt x="12474" y="10664"/>
                    <a:pt x="12642" y="9003"/>
                    <a:pt x="12767" y="9003"/>
                  </a:cubicBezTo>
                  <a:cubicBezTo>
                    <a:pt x="12893" y="9003"/>
                    <a:pt x="12977" y="10664"/>
                    <a:pt x="13144" y="12160"/>
                  </a:cubicBezTo>
                  <a:cubicBezTo>
                    <a:pt x="13312" y="13655"/>
                    <a:pt x="13563" y="14984"/>
                    <a:pt x="13898" y="15649"/>
                  </a:cubicBezTo>
                  <a:cubicBezTo>
                    <a:pt x="14233" y="16313"/>
                    <a:pt x="14651" y="16313"/>
                    <a:pt x="15153" y="14984"/>
                  </a:cubicBezTo>
                  <a:cubicBezTo>
                    <a:pt x="15656" y="13655"/>
                    <a:pt x="16242" y="10996"/>
                    <a:pt x="16702" y="9003"/>
                  </a:cubicBezTo>
                  <a:cubicBezTo>
                    <a:pt x="17163" y="7009"/>
                    <a:pt x="17498" y="5680"/>
                    <a:pt x="17749" y="4184"/>
                  </a:cubicBezTo>
                  <a:cubicBezTo>
                    <a:pt x="18000" y="2689"/>
                    <a:pt x="18167" y="1027"/>
                    <a:pt x="18042" y="529"/>
                  </a:cubicBezTo>
                  <a:cubicBezTo>
                    <a:pt x="17916" y="30"/>
                    <a:pt x="17498" y="695"/>
                    <a:pt x="17079" y="2190"/>
                  </a:cubicBezTo>
                  <a:cubicBezTo>
                    <a:pt x="16660" y="3686"/>
                    <a:pt x="16242" y="6012"/>
                    <a:pt x="15991" y="8172"/>
                  </a:cubicBezTo>
                  <a:cubicBezTo>
                    <a:pt x="15740" y="10332"/>
                    <a:pt x="15656" y="12326"/>
                    <a:pt x="15823" y="13821"/>
                  </a:cubicBezTo>
                  <a:cubicBezTo>
                    <a:pt x="15991" y="15316"/>
                    <a:pt x="16409" y="16313"/>
                    <a:pt x="17414" y="16480"/>
                  </a:cubicBezTo>
                  <a:cubicBezTo>
                    <a:pt x="18419" y="16646"/>
                    <a:pt x="20009" y="15981"/>
                    <a:pt x="21600" y="15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9644544" y="3070313"/>
              <a:ext cx="139798" cy="28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531" fill="norm" stroke="1" extrusionOk="0">
                  <a:moveTo>
                    <a:pt x="11774" y="0"/>
                  </a:moveTo>
                  <a:cubicBezTo>
                    <a:pt x="10807" y="4640"/>
                    <a:pt x="9840" y="9280"/>
                    <a:pt x="9195" y="12480"/>
                  </a:cubicBezTo>
                  <a:cubicBezTo>
                    <a:pt x="8550" y="15680"/>
                    <a:pt x="8228" y="17440"/>
                    <a:pt x="7906" y="18720"/>
                  </a:cubicBezTo>
                  <a:cubicBezTo>
                    <a:pt x="7583" y="20000"/>
                    <a:pt x="7261" y="20800"/>
                    <a:pt x="7100" y="20640"/>
                  </a:cubicBezTo>
                  <a:cubicBezTo>
                    <a:pt x="6939" y="20480"/>
                    <a:pt x="6939" y="19360"/>
                    <a:pt x="8067" y="17680"/>
                  </a:cubicBezTo>
                  <a:cubicBezTo>
                    <a:pt x="9195" y="16000"/>
                    <a:pt x="11452" y="13760"/>
                    <a:pt x="13386" y="12560"/>
                  </a:cubicBezTo>
                  <a:cubicBezTo>
                    <a:pt x="15321" y="11360"/>
                    <a:pt x="16933" y="11200"/>
                    <a:pt x="18222" y="11440"/>
                  </a:cubicBezTo>
                  <a:cubicBezTo>
                    <a:pt x="19512" y="11680"/>
                    <a:pt x="20479" y="12320"/>
                    <a:pt x="20962" y="13040"/>
                  </a:cubicBezTo>
                  <a:cubicBezTo>
                    <a:pt x="21446" y="13760"/>
                    <a:pt x="21446" y="14560"/>
                    <a:pt x="20640" y="15680"/>
                  </a:cubicBezTo>
                  <a:cubicBezTo>
                    <a:pt x="19834" y="16800"/>
                    <a:pt x="18222" y="18240"/>
                    <a:pt x="15643" y="19280"/>
                  </a:cubicBezTo>
                  <a:cubicBezTo>
                    <a:pt x="13064" y="20320"/>
                    <a:pt x="9518" y="20960"/>
                    <a:pt x="6294" y="21280"/>
                  </a:cubicBezTo>
                  <a:cubicBezTo>
                    <a:pt x="3070" y="21600"/>
                    <a:pt x="168" y="21600"/>
                    <a:pt x="7" y="21360"/>
                  </a:cubicBezTo>
                  <a:cubicBezTo>
                    <a:pt x="-154" y="21120"/>
                    <a:pt x="2425" y="20640"/>
                    <a:pt x="5004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9795797" y="3027109"/>
              <a:ext cx="256254" cy="32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77" fill="norm" stroke="1" extrusionOk="0">
                  <a:moveTo>
                    <a:pt x="2313" y="14645"/>
                  </a:moveTo>
                  <a:cubicBezTo>
                    <a:pt x="1604" y="15206"/>
                    <a:pt x="896" y="15767"/>
                    <a:pt x="454" y="16398"/>
                  </a:cubicBezTo>
                  <a:cubicBezTo>
                    <a:pt x="11" y="17029"/>
                    <a:pt x="-166" y="17730"/>
                    <a:pt x="188" y="18221"/>
                  </a:cubicBezTo>
                  <a:cubicBezTo>
                    <a:pt x="542" y="18712"/>
                    <a:pt x="1427" y="18993"/>
                    <a:pt x="2313" y="18993"/>
                  </a:cubicBezTo>
                  <a:cubicBezTo>
                    <a:pt x="3198" y="18993"/>
                    <a:pt x="4083" y="18712"/>
                    <a:pt x="4526" y="18922"/>
                  </a:cubicBezTo>
                  <a:cubicBezTo>
                    <a:pt x="4968" y="19133"/>
                    <a:pt x="4968" y="19834"/>
                    <a:pt x="5323" y="20395"/>
                  </a:cubicBezTo>
                  <a:cubicBezTo>
                    <a:pt x="5677" y="20956"/>
                    <a:pt x="6385" y="21377"/>
                    <a:pt x="7182" y="21377"/>
                  </a:cubicBezTo>
                  <a:cubicBezTo>
                    <a:pt x="7978" y="21377"/>
                    <a:pt x="8864" y="20956"/>
                    <a:pt x="10545" y="18712"/>
                  </a:cubicBezTo>
                  <a:cubicBezTo>
                    <a:pt x="12227" y="16468"/>
                    <a:pt x="14706" y="12400"/>
                    <a:pt x="16300" y="9455"/>
                  </a:cubicBezTo>
                  <a:cubicBezTo>
                    <a:pt x="17893" y="6509"/>
                    <a:pt x="18601" y="4686"/>
                    <a:pt x="19044" y="3143"/>
                  </a:cubicBezTo>
                  <a:cubicBezTo>
                    <a:pt x="19486" y="1600"/>
                    <a:pt x="19664" y="338"/>
                    <a:pt x="19575" y="58"/>
                  </a:cubicBezTo>
                  <a:cubicBezTo>
                    <a:pt x="19486" y="-223"/>
                    <a:pt x="19132" y="478"/>
                    <a:pt x="18424" y="3073"/>
                  </a:cubicBezTo>
                  <a:cubicBezTo>
                    <a:pt x="17716" y="5668"/>
                    <a:pt x="16654" y="10156"/>
                    <a:pt x="16123" y="12751"/>
                  </a:cubicBezTo>
                  <a:cubicBezTo>
                    <a:pt x="15591" y="15346"/>
                    <a:pt x="15591" y="16047"/>
                    <a:pt x="15857" y="16748"/>
                  </a:cubicBezTo>
                  <a:cubicBezTo>
                    <a:pt x="16123" y="17450"/>
                    <a:pt x="16654" y="18151"/>
                    <a:pt x="17362" y="18502"/>
                  </a:cubicBezTo>
                  <a:cubicBezTo>
                    <a:pt x="18070" y="18852"/>
                    <a:pt x="18955" y="18852"/>
                    <a:pt x="19664" y="18432"/>
                  </a:cubicBezTo>
                  <a:cubicBezTo>
                    <a:pt x="20372" y="18011"/>
                    <a:pt x="20903" y="17169"/>
                    <a:pt x="21434" y="16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9926259" y="3165563"/>
              <a:ext cx="13849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6586" y="21600"/>
                  </a:moveTo>
                  <a:cubicBezTo>
                    <a:pt x="3684" y="18720"/>
                    <a:pt x="783" y="15840"/>
                    <a:pt x="138" y="13680"/>
                  </a:cubicBezTo>
                  <a:cubicBezTo>
                    <a:pt x="-507" y="11520"/>
                    <a:pt x="1105" y="10080"/>
                    <a:pt x="4974" y="7920"/>
                  </a:cubicBezTo>
                  <a:cubicBezTo>
                    <a:pt x="8842" y="5760"/>
                    <a:pt x="14968" y="2880"/>
                    <a:pt x="210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9163049" y="3648163"/>
              <a:ext cx="248874" cy="14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02" fill="norm" stroke="1" extrusionOk="0">
                  <a:moveTo>
                    <a:pt x="0" y="0"/>
                  </a:moveTo>
                  <a:cubicBezTo>
                    <a:pt x="0" y="5322"/>
                    <a:pt x="0" y="10643"/>
                    <a:pt x="92" y="14243"/>
                  </a:cubicBezTo>
                  <a:cubicBezTo>
                    <a:pt x="183" y="17843"/>
                    <a:pt x="366" y="19722"/>
                    <a:pt x="915" y="20661"/>
                  </a:cubicBezTo>
                  <a:cubicBezTo>
                    <a:pt x="1464" y="21600"/>
                    <a:pt x="2380" y="21600"/>
                    <a:pt x="3386" y="20035"/>
                  </a:cubicBezTo>
                  <a:cubicBezTo>
                    <a:pt x="4393" y="18470"/>
                    <a:pt x="5492" y="15339"/>
                    <a:pt x="6315" y="12835"/>
                  </a:cubicBezTo>
                  <a:cubicBezTo>
                    <a:pt x="7139" y="10330"/>
                    <a:pt x="7688" y="8452"/>
                    <a:pt x="7871" y="8296"/>
                  </a:cubicBezTo>
                  <a:cubicBezTo>
                    <a:pt x="8054" y="8139"/>
                    <a:pt x="7871" y="9704"/>
                    <a:pt x="8054" y="11113"/>
                  </a:cubicBezTo>
                  <a:cubicBezTo>
                    <a:pt x="8237" y="12522"/>
                    <a:pt x="8786" y="13774"/>
                    <a:pt x="9610" y="13617"/>
                  </a:cubicBezTo>
                  <a:cubicBezTo>
                    <a:pt x="10434" y="13461"/>
                    <a:pt x="11532" y="11896"/>
                    <a:pt x="12447" y="10643"/>
                  </a:cubicBezTo>
                  <a:cubicBezTo>
                    <a:pt x="13363" y="9391"/>
                    <a:pt x="14095" y="8452"/>
                    <a:pt x="14461" y="8765"/>
                  </a:cubicBezTo>
                  <a:cubicBezTo>
                    <a:pt x="14827" y="9078"/>
                    <a:pt x="14827" y="10643"/>
                    <a:pt x="14827" y="12209"/>
                  </a:cubicBezTo>
                  <a:cubicBezTo>
                    <a:pt x="14827" y="13774"/>
                    <a:pt x="14827" y="15339"/>
                    <a:pt x="14827" y="16904"/>
                  </a:cubicBezTo>
                  <a:cubicBezTo>
                    <a:pt x="14827" y="18470"/>
                    <a:pt x="14827" y="20035"/>
                    <a:pt x="14827" y="20035"/>
                  </a:cubicBezTo>
                  <a:cubicBezTo>
                    <a:pt x="14827" y="20035"/>
                    <a:pt x="14827" y="18470"/>
                    <a:pt x="15285" y="15965"/>
                  </a:cubicBezTo>
                  <a:cubicBezTo>
                    <a:pt x="15742" y="13461"/>
                    <a:pt x="16658" y="10017"/>
                    <a:pt x="17573" y="7670"/>
                  </a:cubicBezTo>
                  <a:cubicBezTo>
                    <a:pt x="18488" y="5322"/>
                    <a:pt x="19403" y="4070"/>
                    <a:pt x="20136" y="4070"/>
                  </a:cubicBezTo>
                  <a:cubicBezTo>
                    <a:pt x="20868" y="4070"/>
                    <a:pt x="21417" y="5322"/>
                    <a:pt x="21508" y="7513"/>
                  </a:cubicBezTo>
                  <a:cubicBezTo>
                    <a:pt x="21600" y="9704"/>
                    <a:pt x="21234" y="12835"/>
                    <a:pt x="20868" y="15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9477556" y="3540213"/>
              <a:ext cx="136345" cy="24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21" fill="norm" stroke="1" extrusionOk="0">
                  <a:moveTo>
                    <a:pt x="3460" y="0"/>
                  </a:moveTo>
                  <a:cubicBezTo>
                    <a:pt x="3460" y="4508"/>
                    <a:pt x="3460" y="9016"/>
                    <a:pt x="3128" y="12209"/>
                  </a:cubicBezTo>
                  <a:cubicBezTo>
                    <a:pt x="2796" y="15402"/>
                    <a:pt x="2131" y="17280"/>
                    <a:pt x="1633" y="18689"/>
                  </a:cubicBezTo>
                  <a:cubicBezTo>
                    <a:pt x="1134" y="20097"/>
                    <a:pt x="802" y="21037"/>
                    <a:pt x="470" y="21037"/>
                  </a:cubicBezTo>
                  <a:cubicBezTo>
                    <a:pt x="137" y="21037"/>
                    <a:pt x="-195" y="20097"/>
                    <a:pt x="137" y="18689"/>
                  </a:cubicBezTo>
                  <a:cubicBezTo>
                    <a:pt x="470" y="17280"/>
                    <a:pt x="1467" y="15402"/>
                    <a:pt x="2463" y="14087"/>
                  </a:cubicBezTo>
                  <a:cubicBezTo>
                    <a:pt x="3460" y="12772"/>
                    <a:pt x="4457" y="12021"/>
                    <a:pt x="5787" y="11645"/>
                  </a:cubicBezTo>
                  <a:cubicBezTo>
                    <a:pt x="7116" y="11270"/>
                    <a:pt x="8777" y="11270"/>
                    <a:pt x="9608" y="11739"/>
                  </a:cubicBezTo>
                  <a:cubicBezTo>
                    <a:pt x="10439" y="12209"/>
                    <a:pt x="10439" y="13148"/>
                    <a:pt x="9774" y="13899"/>
                  </a:cubicBezTo>
                  <a:cubicBezTo>
                    <a:pt x="9110" y="14650"/>
                    <a:pt x="7780" y="15214"/>
                    <a:pt x="6451" y="15777"/>
                  </a:cubicBezTo>
                  <a:cubicBezTo>
                    <a:pt x="5122" y="16341"/>
                    <a:pt x="3793" y="16904"/>
                    <a:pt x="3128" y="17656"/>
                  </a:cubicBezTo>
                  <a:cubicBezTo>
                    <a:pt x="2463" y="18407"/>
                    <a:pt x="2463" y="19346"/>
                    <a:pt x="3460" y="20097"/>
                  </a:cubicBezTo>
                  <a:cubicBezTo>
                    <a:pt x="4457" y="20849"/>
                    <a:pt x="6451" y="21412"/>
                    <a:pt x="9608" y="21506"/>
                  </a:cubicBezTo>
                  <a:cubicBezTo>
                    <a:pt x="12765" y="21600"/>
                    <a:pt x="17085" y="21224"/>
                    <a:pt x="21405" y="20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9645914" y="3662989"/>
              <a:ext cx="82286" cy="11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19" fill="norm" stroke="1" extrusionOk="0">
                  <a:moveTo>
                    <a:pt x="4916" y="3030"/>
                  </a:moveTo>
                  <a:cubicBezTo>
                    <a:pt x="3808" y="4924"/>
                    <a:pt x="2700" y="6819"/>
                    <a:pt x="1869" y="9282"/>
                  </a:cubicBezTo>
                  <a:cubicBezTo>
                    <a:pt x="1039" y="11745"/>
                    <a:pt x="485" y="14777"/>
                    <a:pt x="208" y="15345"/>
                  </a:cubicBezTo>
                  <a:cubicBezTo>
                    <a:pt x="-69" y="15914"/>
                    <a:pt x="-69" y="14019"/>
                    <a:pt x="208" y="11935"/>
                  </a:cubicBezTo>
                  <a:cubicBezTo>
                    <a:pt x="485" y="9851"/>
                    <a:pt x="1039" y="7577"/>
                    <a:pt x="2146" y="5493"/>
                  </a:cubicBezTo>
                  <a:cubicBezTo>
                    <a:pt x="3254" y="3408"/>
                    <a:pt x="4916" y="1514"/>
                    <a:pt x="7131" y="566"/>
                  </a:cubicBezTo>
                  <a:cubicBezTo>
                    <a:pt x="9346" y="-381"/>
                    <a:pt x="12116" y="-381"/>
                    <a:pt x="13777" y="2461"/>
                  </a:cubicBezTo>
                  <a:cubicBezTo>
                    <a:pt x="15439" y="5303"/>
                    <a:pt x="15993" y="10987"/>
                    <a:pt x="17100" y="14587"/>
                  </a:cubicBezTo>
                  <a:cubicBezTo>
                    <a:pt x="18208" y="18187"/>
                    <a:pt x="19869" y="19703"/>
                    <a:pt x="21531" y="21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9773376" y="3673563"/>
              <a:ext cx="61615" cy="8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13" fill="norm" stroke="1" extrusionOk="0">
                  <a:moveTo>
                    <a:pt x="8393" y="0"/>
                  </a:moveTo>
                  <a:cubicBezTo>
                    <a:pt x="5513" y="2057"/>
                    <a:pt x="2633" y="4114"/>
                    <a:pt x="1193" y="6429"/>
                  </a:cubicBezTo>
                  <a:cubicBezTo>
                    <a:pt x="-247" y="8743"/>
                    <a:pt x="-247" y="11314"/>
                    <a:pt x="473" y="13886"/>
                  </a:cubicBezTo>
                  <a:cubicBezTo>
                    <a:pt x="1193" y="16457"/>
                    <a:pt x="2633" y="19029"/>
                    <a:pt x="5153" y="20314"/>
                  </a:cubicBezTo>
                  <a:cubicBezTo>
                    <a:pt x="7673" y="21600"/>
                    <a:pt x="11273" y="21600"/>
                    <a:pt x="14153" y="20571"/>
                  </a:cubicBezTo>
                  <a:cubicBezTo>
                    <a:pt x="17033" y="19543"/>
                    <a:pt x="19193" y="17486"/>
                    <a:pt x="20273" y="15171"/>
                  </a:cubicBezTo>
                  <a:cubicBezTo>
                    <a:pt x="21353" y="12857"/>
                    <a:pt x="21353" y="10286"/>
                    <a:pt x="18833" y="7971"/>
                  </a:cubicBezTo>
                  <a:cubicBezTo>
                    <a:pt x="16313" y="5657"/>
                    <a:pt x="11273" y="3600"/>
                    <a:pt x="9833" y="3600"/>
                  </a:cubicBezTo>
                  <a:cubicBezTo>
                    <a:pt x="8393" y="3600"/>
                    <a:pt x="10553" y="5657"/>
                    <a:pt x="12713" y="7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9886386" y="3648163"/>
              <a:ext cx="137371" cy="9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85" fill="norm" stroke="1" extrusionOk="0">
                  <a:moveTo>
                    <a:pt x="1069" y="7200"/>
                  </a:moveTo>
                  <a:cubicBezTo>
                    <a:pt x="415" y="9600"/>
                    <a:pt x="-240" y="12000"/>
                    <a:pt x="87" y="13920"/>
                  </a:cubicBezTo>
                  <a:cubicBezTo>
                    <a:pt x="415" y="15840"/>
                    <a:pt x="1724" y="17280"/>
                    <a:pt x="3033" y="17280"/>
                  </a:cubicBezTo>
                  <a:cubicBezTo>
                    <a:pt x="4342" y="17280"/>
                    <a:pt x="5651" y="15840"/>
                    <a:pt x="6796" y="16080"/>
                  </a:cubicBezTo>
                  <a:cubicBezTo>
                    <a:pt x="7942" y="16320"/>
                    <a:pt x="8924" y="18240"/>
                    <a:pt x="10233" y="19440"/>
                  </a:cubicBezTo>
                  <a:cubicBezTo>
                    <a:pt x="11542" y="20640"/>
                    <a:pt x="13178" y="21120"/>
                    <a:pt x="14815" y="21360"/>
                  </a:cubicBezTo>
                  <a:cubicBezTo>
                    <a:pt x="16451" y="21600"/>
                    <a:pt x="18087" y="21600"/>
                    <a:pt x="19233" y="20400"/>
                  </a:cubicBezTo>
                  <a:cubicBezTo>
                    <a:pt x="20378" y="19200"/>
                    <a:pt x="21033" y="16800"/>
                    <a:pt x="21196" y="13200"/>
                  </a:cubicBezTo>
                  <a:cubicBezTo>
                    <a:pt x="21360" y="9600"/>
                    <a:pt x="21033" y="4800"/>
                    <a:pt x="207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0071950" y="3628321"/>
              <a:ext cx="75350" cy="8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802" fill="norm" stroke="1" extrusionOk="0">
                  <a:moveTo>
                    <a:pt x="1559" y="7547"/>
                  </a:moveTo>
                  <a:cubicBezTo>
                    <a:pt x="2159" y="10002"/>
                    <a:pt x="2759" y="12457"/>
                    <a:pt x="2459" y="14911"/>
                  </a:cubicBezTo>
                  <a:cubicBezTo>
                    <a:pt x="2159" y="17366"/>
                    <a:pt x="959" y="19820"/>
                    <a:pt x="359" y="19575"/>
                  </a:cubicBezTo>
                  <a:cubicBezTo>
                    <a:pt x="-241" y="19329"/>
                    <a:pt x="-241" y="16384"/>
                    <a:pt x="1559" y="12702"/>
                  </a:cubicBezTo>
                  <a:cubicBezTo>
                    <a:pt x="3359" y="9020"/>
                    <a:pt x="6959" y="4602"/>
                    <a:pt x="10259" y="2147"/>
                  </a:cubicBezTo>
                  <a:cubicBezTo>
                    <a:pt x="13559" y="-307"/>
                    <a:pt x="16559" y="-798"/>
                    <a:pt x="18059" y="1411"/>
                  </a:cubicBezTo>
                  <a:cubicBezTo>
                    <a:pt x="19559" y="3620"/>
                    <a:pt x="19559" y="8529"/>
                    <a:pt x="19859" y="12211"/>
                  </a:cubicBezTo>
                  <a:cubicBezTo>
                    <a:pt x="20159" y="15893"/>
                    <a:pt x="20759" y="18347"/>
                    <a:pt x="21359" y="20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0198100" y="375611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9188875" y="4011659"/>
              <a:ext cx="181609" cy="48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12" fill="norm" stroke="1" extrusionOk="0">
                  <a:moveTo>
                    <a:pt x="2964" y="9189"/>
                  </a:moveTo>
                  <a:cubicBezTo>
                    <a:pt x="2462" y="12181"/>
                    <a:pt x="1959" y="15174"/>
                    <a:pt x="1708" y="16903"/>
                  </a:cubicBezTo>
                  <a:cubicBezTo>
                    <a:pt x="1457" y="18633"/>
                    <a:pt x="1457" y="19101"/>
                    <a:pt x="1331" y="19755"/>
                  </a:cubicBezTo>
                  <a:cubicBezTo>
                    <a:pt x="1206" y="20410"/>
                    <a:pt x="955" y="21251"/>
                    <a:pt x="703" y="21392"/>
                  </a:cubicBezTo>
                  <a:cubicBezTo>
                    <a:pt x="452" y="21532"/>
                    <a:pt x="201" y="20971"/>
                    <a:pt x="76" y="19148"/>
                  </a:cubicBezTo>
                  <a:cubicBezTo>
                    <a:pt x="-50" y="17324"/>
                    <a:pt x="-50" y="14238"/>
                    <a:pt x="327" y="11574"/>
                  </a:cubicBezTo>
                  <a:cubicBezTo>
                    <a:pt x="703" y="8909"/>
                    <a:pt x="1457" y="6664"/>
                    <a:pt x="3466" y="4794"/>
                  </a:cubicBezTo>
                  <a:cubicBezTo>
                    <a:pt x="5476" y="2924"/>
                    <a:pt x="8741" y="1428"/>
                    <a:pt x="11001" y="680"/>
                  </a:cubicBezTo>
                  <a:cubicBezTo>
                    <a:pt x="13262" y="-68"/>
                    <a:pt x="14517" y="-68"/>
                    <a:pt x="15648" y="72"/>
                  </a:cubicBezTo>
                  <a:cubicBezTo>
                    <a:pt x="16778" y="213"/>
                    <a:pt x="17783" y="493"/>
                    <a:pt x="18410" y="1194"/>
                  </a:cubicBezTo>
                  <a:cubicBezTo>
                    <a:pt x="19038" y="1896"/>
                    <a:pt x="19290" y="3018"/>
                    <a:pt x="19038" y="3859"/>
                  </a:cubicBezTo>
                  <a:cubicBezTo>
                    <a:pt x="18787" y="4701"/>
                    <a:pt x="18034" y="5262"/>
                    <a:pt x="16903" y="5823"/>
                  </a:cubicBezTo>
                  <a:cubicBezTo>
                    <a:pt x="15773" y="6384"/>
                    <a:pt x="14266" y="6945"/>
                    <a:pt x="14266" y="7179"/>
                  </a:cubicBezTo>
                  <a:cubicBezTo>
                    <a:pt x="14266" y="7413"/>
                    <a:pt x="15773" y="7319"/>
                    <a:pt x="17155" y="7413"/>
                  </a:cubicBezTo>
                  <a:cubicBezTo>
                    <a:pt x="18536" y="7506"/>
                    <a:pt x="19792" y="7787"/>
                    <a:pt x="20545" y="8161"/>
                  </a:cubicBezTo>
                  <a:cubicBezTo>
                    <a:pt x="21299" y="8535"/>
                    <a:pt x="21550" y="9002"/>
                    <a:pt x="21550" y="9470"/>
                  </a:cubicBezTo>
                  <a:cubicBezTo>
                    <a:pt x="21550" y="9937"/>
                    <a:pt x="21299" y="10405"/>
                    <a:pt x="20043" y="10966"/>
                  </a:cubicBezTo>
                  <a:cubicBezTo>
                    <a:pt x="18787" y="11527"/>
                    <a:pt x="16527" y="12181"/>
                    <a:pt x="14266" y="12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9436091" y="4238713"/>
              <a:ext cx="50809" cy="5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154" fill="norm" stroke="1" extrusionOk="0">
                  <a:moveTo>
                    <a:pt x="15555" y="14400"/>
                  </a:moveTo>
                  <a:cubicBezTo>
                    <a:pt x="11235" y="12800"/>
                    <a:pt x="6915" y="11200"/>
                    <a:pt x="3891" y="12400"/>
                  </a:cubicBezTo>
                  <a:cubicBezTo>
                    <a:pt x="867" y="13600"/>
                    <a:pt x="-861" y="17600"/>
                    <a:pt x="435" y="19600"/>
                  </a:cubicBezTo>
                  <a:cubicBezTo>
                    <a:pt x="1731" y="21600"/>
                    <a:pt x="6051" y="21600"/>
                    <a:pt x="9507" y="20000"/>
                  </a:cubicBezTo>
                  <a:cubicBezTo>
                    <a:pt x="12963" y="18400"/>
                    <a:pt x="15555" y="15200"/>
                    <a:pt x="17283" y="11600"/>
                  </a:cubicBezTo>
                  <a:cubicBezTo>
                    <a:pt x="19011" y="8000"/>
                    <a:pt x="19875" y="4000"/>
                    <a:pt x="207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9556750" y="4187913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5600"/>
                    <a:pt x="1371" y="9600"/>
                    <a:pt x="3943" y="6000"/>
                  </a:cubicBezTo>
                  <a:cubicBezTo>
                    <a:pt x="6514" y="2400"/>
                    <a:pt x="10971" y="1200"/>
                    <a:pt x="14229" y="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9649322" y="4149813"/>
              <a:ext cx="2172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472"/>
                    <a:pt x="-1443" y="10944"/>
                    <a:pt x="1502" y="14544"/>
                  </a:cubicBezTo>
                  <a:cubicBezTo>
                    <a:pt x="4448" y="18144"/>
                    <a:pt x="12302" y="19872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9736666" y="3975098"/>
              <a:ext cx="115196" cy="45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62" fill="norm" stroke="1" extrusionOk="0">
                  <a:moveTo>
                    <a:pt x="1929" y="18021"/>
                  </a:moveTo>
                  <a:cubicBezTo>
                    <a:pt x="1543" y="18526"/>
                    <a:pt x="1157" y="19031"/>
                    <a:pt x="771" y="19737"/>
                  </a:cubicBezTo>
                  <a:cubicBezTo>
                    <a:pt x="386" y="20444"/>
                    <a:pt x="0" y="21352"/>
                    <a:pt x="0" y="21453"/>
                  </a:cubicBezTo>
                  <a:cubicBezTo>
                    <a:pt x="0" y="21554"/>
                    <a:pt x="386" y="20847"/>
                    <a:pt x="964" y="18829"/>
                  </a:cubicBezTo>
                  <a:cubicBezTo>
                    <a:pt x="1543" y="16810"/>
                    <a:pt x="2314" y="13479"/>
                    <a:pt x="3279" y="10603"/>
                  </a:cubicBezTo>
                  <a:cubicBezTo>
                    <a:pt x="4243" y="7726"/>
                    <a:pt x="5400" y="5304"/>
                    <a:pt x="6364" y="3739"/>
                  </a:cubicBezTo>
                  <a:cubicBezTo>
                    <a:pt x="7329" y="2175"/>
                    <a:pt x="8100" y="1468"/>
                    <a:pt x="9064" y="913"/>
                  </a:cubicBezTo>
                  <a:cubicBezTo>
                    <a:pt x="10029" y="358"/>
                    <a:pt x="11186" y="-46"/>
                    <a:pt x="12150" y="4"/>
                  </a:cubicBezTo>
                  <a:cubicBezTo>
                    <a:pt x="13114" y="55"/>
                    <a:pt x="13886" y="560"/>
                    <a:pt x="14657" y="1569"/>
                  </a:cubicBezTo>
                  <a:cubicBezTo>
                    <a:pt x="15429" y="2578"/>
                    <a:pt x="16200" y="4092"/>
                    <a:pt x="16393" y="5102"/>
                  </a:cubicBezTo>
                  <a:cubicBezTo>
                    <a:pt x="16586" y="6111"/>
                    <a:pt x="16200" y="6616"/>
                    <a:pt x="14850" y="7221"/>
                  </a:cubicBezTo>
                  <a:cubicBezTo>
                    <a:pt x="13500" y="7827"/>
                    <a:pt x="11186" y="8533"/>
                    <a:pt x="10993" y="8887"/>
                  </a:cubicBezTo>
                  <a:cubicBezTo>
                    <a:pt x="10800" y="9240"/>
                    <a:pt x="12729" y="9240"/>
                    <a:pt x="14464" y="9391"/>
                  </a:cubicBezTo>
                  <a:cubicBezTo>
                    <a:pt x="16200" y="9543"/>
                    <a:pt x="17743" y="9846"/>
                    <a:pt x="19093" y="10350"/>
                  </a:cubicBezTo>
                  <a:cubicBezTo>
                    <a:pt x="20443" y="10855"/>
                    <a:pt x="21600" y="11561"/>
                    <a:pt x="20636" y="12016"/>
                  </a:cubicBezTo>
                  <a:cubicBezTo>
                    <a:pt x="19671" y="12470"/>
                    <a:pt x="16586" y="12672"/>
                    <a:pt x="14079" y="12672"/>
                  </a:cubicBezTo>
                  <a:cubicBezTo>
                    <a:pt x="11571" y="12672"/>
                    <a:pt x="9643" y="12470"/>
                    <a:pt x="7714" y="12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9944099" y="4200613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0013950" y="4029163"/>
              <a:ext cx="1905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5040"/>
                    <a:pt x="12480" y="10080"/>
                    <a:pt x="16080" y="13680"/>
                  </a:cubicBezTo>
                  <a:cubicBezTo>
                    <a:pt x="19680" y="17280"/>
                    <a:pt x="20640" y="19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0026649" y="4003763"/>
              <a:ext cx="184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76"/>
                    <a:pt x="19117" y="351"/>
                    <a:pt x="16634" y="2546"/>
                  </a:cubicBezTo>
                  <a:cubicBezTo>
                    <a:pt x="14152" y="4741"/>
                    <a:pt x="10428" y="8956"/>
                    <a:pt x="7448" y="12468"/>
                  </a:cubicBezTo>
                  <a:cubicBezTo>
                    <a:pt x="4469" y="15980"/>
                    <a:pt x="2234" y="187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4927600" y="5216562"/>
              <a:ext cx="69850" cy="28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480"/>
                  </a:moveTo>
                  <a:cubicBezTo>
                    <a:pt x="3927" y="163"/>
                    <a:pt x="7855" y="-155"/>
                    <a:pt x="10473" y="83"/>
                  </a:cubicBezTo>
                  <a:cubicBezTo>
                    <a:pt x="13091" y="321"/>
                    <a:pt x="14400" y="1116"/>
                    <a:pt x="14400" y="3657"/>
                  </a:cubicBezTo>
                  <a:cubicBezTo>
                    <a:pt x="14400" y="6198"/>
                    <a:pt x="13091" y="10486"/>
                    <a:pt x="14073" y="13742"/>
                  </a:cubicBezTo>
                  <a:cubicBezTo>
                    <a:pt x="15055" y="16998"/>
                    <a:pt x="18327" y="19221"/>
                    <a:pt x="21600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4756961" y="5819863"/>
              <a:ext cx="18968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21272" y="0"/>
                  </a:moveTo>
                  <a:cubicBezTo>
                    <a:pt x="15813" y="0"/>
                    <a:pt x="10353" y="0"/>
                    <a:pt x="6912" y="77"/>
                  </a:cubicBezTo>
                  <a:cubicBezTo>
                    <a:pt x="3470" y="153"/>
                    <a:pt x="2046" y="306"/>
                    <a:pt x="1215" y="766"/>
                  </a:cubicBezTo>
                  <a:cubicBezTo>
                    <a:pt x="384" y="1226"/>
                    <a:pt x="147" y="1991"/>
                    <a:pt x="147" y="3677"/>
                  </a:cubicBezTo>
                  <a:cubicBezTo>
                    <a:pt x="147" y="5362"/>
                    <a:pt x="384" y="7966"/>
                    <a:pt x="265" y="9728"/>
                  </a:cubicBezTo>
                  <a:cubicBezTo>
                    <a:pt x="147" y="11489"/>
                    <a:pt x="-328" y="12409"/>
                    <a:pt x="384" y="12791"/>
                  </a:cubicBezTo>
                  <a:cubicBezTo>
                    <a:pt x="1096" y="13174"/>
                    <a:pt x="2995" y="13021"/>
                    <a:pt x="4538" y="12945"/>
                  </a:cubicBezTo>
                  <a:cubicBezTo>
                    <a:pt x="6081" y="12868"/>
                    <a:pt x="7268" y="12868"/>
                    <a:pt x="8454" y="13021"/>
                  </a:cubicBezTo>
                  <a:cubicBezTo>
                    <a:pt x="9641" y="13174"/>
                    <a:pt x="10828" y="13481"/>
                    <a:pt x="11659" y="14017"/>
                  </a:cubicBezTo>
                  <a:cubicBezTo>
                    <a:pt x="12490" y="14553"/>
                    <a:pt x="12964" y="15319"/>
                    <a:pt x="13083" y="16468"/>
                  </a:cubicBezTo>
                  <a:cubicBezTo>
                    <a:pt x="13202" y="17617"/>
                    <a:pt x="12964" y="19149"/>
                    <a:pt x="11421" y="20145"/>
                  </a:cubicBezTo>
                  <a:cubicBezTo>
                    <a:pt x="9879" y="21140"/>
                    <a:pt x="7030" y="21600"/>
                    <a:pt x="5131" y="21600"/>
                  </a:cubicBezTo>
                  <a:cubicBezTo>
                    <a:pt x="3232" y="21600"/>
                    <a:pt x="2283" y="21140"/>
                    <a:pt x="1334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5105400" y="5724613"/>
              <a:ext cx="508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5251450" y="5764301"/>
              <a:ext cx="148601" cy="38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11" fill="norm" stroke="1" extrusionOk="0">
                  <a:moveTo>
                    <a:pt x="0" y="3452"/>
                  </a:moveTo>
                  <a:cubicBezTo>
                    <a:pt x="3955" y="2272"/>
                    <a:pt x="7910" y="1091"/>
                    <a:pt x="10952" y="501"/>
                  </a:cubicBezTo>
                  <a:cubicBezTo>
                    <a:pt x="13994" y="-89"/>
                    <a:pt x="16124" y="-89"/>
                    <a:pt x="17797" y="147"/>
                  </a:cubicBezTo>
                  <a:cubicBezTo>
                    <a:pt x="19470" y="383"/>
                    <a:pt x="20687" y="855"/>
                    <a:pt x="21144" y="2331"/>
                  </a:cubicBezTo>
                  <a:cubicBezTo>
                    <a:pt x="21600" y="3806"/>
                    <a:pt x="21296" y="6285"/>
                    <a:pt x="20535" y="9118"/>
                  </a:cubicBezTo>
                  <a:cubicBezTo>
                    <a:pt x="19775" y="11950"/>
                    <a:pt x="18558" y="15137"/>
                    <a:pt x="17645" y="17262"/>
                  </a:cubicBezTo>
                  <a:cubicBezTo>
                    <a:pt x="16732" y="19386"/>
                    <a:pt x="16124" y="20449"/>
                    <a:pt x="15515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5314950" y="5946863"/>
              <a:ext cx="209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7018"/>
                    <a:pt x="5236" y="12436"/>
                    <a:pt x="8836" y="8836"/>
                  </a:cubicBezTo>
                  <a:cubicBezTo>
                    <a:pt x="12436" y="5236"/>
                    <a:pt x="17018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5619750" y="5711913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5676900" y="5680163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4902200" y="387676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797749" y="3745087"/>
              <a:ext cx="204097" cy="19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940" fill="norm" stroke="1" extrusionOk="0">
                  <a:moveTo>
                    <a:pt x="11421" y="14449"/>
                  </a:moveTo>
                  <a:cubicBezTo>
                    <a:pt x="11421" y="13287"/>
                    <a:pt x="11421" y="12126"/>
                    <a:pt x="11094" y="10849"/>
                  </a:cubicBezTo>
                  <a:cubicBezTo>
                    <a:pt x="10766" y="9571"/>
                    <a:pt x="10112" y="8178"/>
                    <a:pt x="9348" y="7829"/>
                  </a:cubicBezTo>
                  <a:cubicBezTo>
                    <a:pt x="8584" y="7481"/>
                    <a:pt x="7712" y="8178"/>
                    <a:pt x="6948" y="9803"/>
                  </a:cubicBezTo>
                  <a:cubicBezTo>
                    <a:pt x="6184" y="11429"/>
                    <a:pt x="5530" y="13984"/>
                    <a:pt x="5312" y="15842"/>
                  </a:cubicBezTo>
                  <a:cubicBezTo>
                    <a:pt x="5094" y="17700"/>
                    <a:pt x="5312" y="18861"/>
                    <a:pt x="5966" y="19674"/>
                  </a:cubicBezTo>
                  <a:cubicBezTo>
                    <a:pt x="6621" y="20487"/>
                    <a:pt x="7712" y="20952"/>
                    <a:pt x="9675" y="18978"/>
                  </a:cubicBezTo>
                  <a:cubicBezTo>
                    <a:pt x="11639" y="17003"/>
                    <a:pt x="14475" y="12590"/>
                    <a:pt x="15894" y="9223"/>
                  </a:cubicBezTo>
                  <a:cubicBezTo>
                    <a:pt x="17312" y="5855"/>
                    <a:pt x="17312" y="3532"/>
                    <a:pt x="16657" y="2487"/>
                  </a:cubicBezTo>
                  <a:cubicBezTo>
                    <a:pt x="16003" y="1442"/>
                    <a:pt x="14694" y="1674"/>
                    <a:pt x="12948" y="3184"/>
                  </a:cubicBezTo>
                  <a:cubicBezTo>
                    <a:pt x="11203" y="4694"/>
                    <a:pt x="9021" y="7481"/>
                    <a:pt x="7821" y="10036"/>
                  </a:cubicBezTo>
                  <a:cubicBezTo>
                    <a:pt x="6621" y="12590"/>
                    <a:pt x="6403" y="14913"/>
                    <a:pt x="6512" y="16655"/>
                  </a:cubicBezTo>
                  <a:cubicBezTo>
                    <a:pt x="6621" y="18397"/>
                    <a:pt x="7057" y="19558"/>
                    <a:pt x="8257" y="19790"/>
                  </a:cubicBezTo>
                  <a:cubicBezTo>
                    <a:pt x="9457" y="20023"/>
                    <a:pt x="11421" y="19326"/>
                    <a:pt x="13057" y="17119"/>
                  </a:cubicBezTo>
                  <a:cubicBezTo>
                    <a:pt x="14694" y="14913"/>
                    <a:pt x="16003" y="11197"/>
                    <a:pt x="16548" y="8758"/>
                  </a:cubicBezTo>
                  <a:cubicBezTo>
                    <a:pt x="17094" y="6319"/>
                    <a:pt x="16875" y="5158"/>
                    <a:pt x="16221" y="4461"/>
                  </a:cubicBezTo>
                  <a:cubicBezTo>
                    <a:pt x="15566" y="3765"/>
                    <a:pt x="14475" y="3532"/>
                    <a:pt x="12839" y="4345"/>
                  </a:cubicBezTo>
                  <a:cubicBezTo>
                    <a:pt x="11203" y="5158"/>
                    <a:pt x="9021" y="7016"/>
                    <a:pt x="7712" y="9107"/>
                  </a:cubicBezTo>
                  <a:cubicBezTo>
                    <a:pt x="6403" y="11197"/>
                    <a:pt x="5966" y="13519"/>
                    <a:pt x="6184" y="15029"/>
                  </a:cubicBezTo>
                  <a:cubicBezTo>
                    <a:pt x="6403" y="16539"/>
                    <a:pt x="7275" y="17236"/>
                    <a:pt x="9348" y="16539"/>
                  </a:cubicBezTo>
                  <a:cubicBezTo>
                    <a:pt x="11421" y="15842"/>
                    <a:pt x="14694" y="13752"/>
                    <a:pt x="16657" y="12126"/>
                  </a:cubicBezTo>
                  <a:cubicBezTo>
                    <a:pt x="18621" y="10500"/>
                    <a:pt x="19275" y="9339"/>
                    <a:pt x="19712" y="8061"/>
                  </a:cubicBezTo>
                  <a:cubicBezTo>
                    <a:pt x="20148" y="6784"/>
                    <a:pt x="20366" y="5390"/>
                    <a:pt x="19275" y="4345"/>
                  </a:cubicBezTo>
                  <a:cubicBezTo>
                    <a:pt x="18184" y="3300"/>
                    <a:pt x="15784" y="2603"/>
                    <a:pt x="13603" y="3532"/>
                  </a:cubicBezTo>
                  <a:cubicBezTo>
                    <a:pt x="11421" y="4461"/>
                    <a:pt x="9457" y="7016"/>
                    <a:pt x="8475" y="8874"/>
                  </a:cubicBezTo>
                  <a:cubicBezTo>
                    <a:pt x="7494" y="10732"/>
                    <a:pt x="7494" y="11894"/>
                    <a:pt x="8475" y="13055"/>
                  </a:cubicBezTo>
                  <a:cubicBezTo>
                    <a:pt x="9457" y="14216"/>
                    <a:pt x="11421" y="15378"/>
                    <a:pt x="13712" y="13868"/>
                  </a:cubicBezTo>
                  <a:cubicBezTo>
                    <a:pt x="16003" y="12358"/>
                    <a:pt x="18621" y="8178"/>
                    <a:pt x="19930" y="5507"/>
                  </a:cubicBezTo>
                  <a:cubicBezTo>
                    <a:pt x="21239" y="2836"/>
                    <a:pt x="21239" y="1674"/>
                    <a:pt x="20694" y="861"/>
                  </a:cubicBezTo>
                  <a:cubicBezTo>
                    <a:pt x="20148" y="49"/>
                    <a:pt x="19057" y="-416"/>
                    <a:pt x="17094" y="513"/>
                  </a:cubicBezTo>
                  <a:cubicBezTo>
                    <a:pt x="15130" y="1442"/>
                    <a:pt x="12294" y="3765"/>
                    <a:pt x="10657" y="6087"/>
                  </a:cubicBezTo>
                  <a:cubicBezTo>
                    <a:pt x="9021" y="8410"/>
                    <a:pt x="8584" y="10732"/>
                    <a:pt x="9457" y="12358"/>
                  </a:cubicBezTo>
                  <a:cubicBezTo>
                    <a:pt x="10330" y="13984"/>
                    <a:pt x="12512" y="14913"/>
                    <a:pt x="14148" y="15261"/>
                  </a:cubicBezTo>
                  <a:cubicBezTo>
                    <a:pt x="15784" y="15610"/>
                    <a:pt x="16875" y="15378"/>
                    <a:pt x="18075" y="13984"/>
                  </a:cubicBezTo>
                  <a:cubicBezTo>
                    <a:pt x="19275" y="12590"/>
                    <a:pt x="20584" y="10036"/>
                    <a:pt x="20912" y="8061"/>
                  </a:cubicBezTo>
                  <a:cubicBezTo>
                    <a:pt x="21239" y="6087"/>
                    <a:pt x="20584" y="4694"/>
                    <a:pt x="19166" y="3997"/>
                  </a:cubicBezTo>
                  <a:cubicBezTo>
                    <a:pt x="17748" y="3300"/>
                    <a:pt x="15566" y="3300"/>
                    <a:pt x="13494" y="4810"/>
                  </a:cubicBezTo>
                  <a:cubicBezTo>
                    <a:pt x="11421" y="6319"/>
                    <a:pt x="9457" y="9339"/>
                    <a:pt x="8475" y="11429"/>
                  </a:cubicBezTo>
                  <a:cubicBezTo>
                    <a:pt x="7494" y="13519"/>
                    <a:pt x="7494" y="14681"/>
                    <a:pt x="8366" y="15726"/>
                  </a:cubicBezTo>
                  <a:cubicBezTo>
                    <a:pt x="9239" y="16771"/>
                    <a:pt x="10984" y="17700"/>
                    <a:pt x="12621" y="17352"/>
                  </a:cubicBezTo>
                  <a:cubicBezTo>
                    <a:pt x="14257" y="17003"/>
                    <a:pt x="15784" y="15378"/>
                    <a:pt x="16766" y="13868"/>
                  </a:cubicBezTo>
                  <a:cubicBezTo>
                    <a:pt x="17748" y="12358"/>
                    <a:pt x="18184" y="10965"/>
                    <a:pt x="18184" y="9687"/>
                  </a:cubicBezTo>
                  <a:cubicBezTo>
                    <a:pt x="18184" y="8410"/>
                    <a:pt x="17748" y="7249"/>
                    <a:pt x="16439" y="7016"/>
                  </a:cubicBezTo>
                  <a:cubicBezTo>
                    <a:pt x="15130" y="6784"/>
                    <a:pt x="12948" y="7481"/>
                    <a:pt x="10657" y="9455"/>
                  </a:cubicBezTo>
                  <a:cubicBezTo>
                    <a:pt x="8366" y="11429"/>
                    <a:pt x="5966" y="14681"/>
                    <a:pt x="4875" y="16887"/>
                  </a:cubicBezTo>
                  <a:cubicBezTo>
                    <a:pt x="3784" y="19094"/>
                    <a:pt x="4003" y="20255"/>
                    <a:pt x="4766" y="20719"/>
                  </a:cubicBezTo>
                  <a:cubicBezTo>
                    <a:pt x="5530" y="21184"/>
                    <a:pt x="6839" y="20952"/>
                    <a:pt x="8912" y="19674"/>
                  </a:cubicBezTo>
                  <a:cubicBezTo>
                    <a:pt x="10984" y="18397"/>
                    <a:pt x="13821" y="16074"/>
                    <a:pt x="15566" y="14332"/>
                  </a:cubicBezTo>
                  <a:cubicBezTo>
                    <a:pt x="17312" y="12590"/>
                    <a:pt x="17966" y="11429"/>
                    <a:pt x="18294" y="10036"/>
                  </a:cubicBezTo>
                  <a:cubicBezTo>
                    <a:pt x="18621" y="8642"/>
                    <a:pt x="18621" y="7016"/>
                    <a:pt x="16766" y="6319"/>
                  </a:cubicBezTo>
                  <a:cubicBezTo>
                    <a:pt x="14912" y="5623"/>
                    <a:pt x="11203" y="5855"/>
                    <a:pt x="8584" y="6784"/>
                  </a:cubicBezTo>
                  <a:cubicBezTo>
                    <a:pt x="5966" y="7713"/>
                    <a:pt x="4439" y="9339"/>
                    <a:pt x="3675" y="10849"/>
                  </a:cubicBezTo>
                  <a:cubicBezTo>
                    <a:pt x="2912" y="12358"/>
                    <a:pt x="2912" y="13752"/>
                    <a:pt x="4875" y="14449"/>
                  </a:cubicBezTo>
                  <a:cubicBezTo>
                    <a:pt x="6839" y="15145"/>
                    <a:pt x="10766" y="15145"/>
                    <a:pt x="13384" y="14100"/>
                  </a:cubicBezTo>
                  <a:cubicBezTo>
                    <a:pt x="16003" y="13055"/>
                    <a:pt x="17312" y="10965"/>
                    <a:pt x="17857" y="9223"/>
                  </a:cubicBezTo>
                  <a:cubicBezTo>
                    <a:pt x="18403" y="7481"/>
                    <a:pt x="18184" y="6087"/>
                    <a:pt x="15784" y="5390"/>
                  </a:cubicBezTo>
                  <a:cubicBezTo>
                    <a:pt x="13384" y="4694"/>
                    <a:pt x="8803" y="4694"/>
                    <a:pt x="5639" y="5623"/>
                  </a:cubicBezTo>
                  <a:cubicBezTo>
                    <a:pt x="2475" y="6552"/>
                    <a:pt x="730" y="8410"/>
                    <a:pt x="184" y="10500"/>
                  </a:cubicBezTo>
                  <a:cubicBezTo>
                    <a:pt x="-361" y="12590"/>
                    <a:pt x="294" y="14913"/>
                    <a:pt x="2257" y="15842"/>
                  </a:cubicBezTo>
                  <a:cubicBezTo>
                    <a:pt x="4221" y="16771"/>
                    <a:pt x="7494" y="16307"/>
                    <a:pt x="10221" y="14913"/>
                  </a:cubicBezTo>
                  <a:cubicBezTo>
                    <a:pt x="12948" y="13519"/>
                    <a:pt x="15130" y="11197"/>
                    <a:pt x="16439" y="9339"/>
                  </a:cubicBezTo>
                  <a:cubicBezTo>
                    <a:pt x="17748" y="7481"/>
                    <a:pt x="18184" y="6087"/>
                    <a:pt x="17312" y="4926"/>
                  </a:cubicBezTo>
                  <a:cubicBezTo>
                    <a:pt x="16439" y="3765"/>
                    <a:pt x="14257" y="2836"/>
                    <a:pt x="11857" y="3532"/>
                  </a:cubicBezTo>
                  <a:cubicBezTo>
                    <a:pt x="9457" y="4229"/>
                    <a:pt x="6839" y="6552"/>
                    <a:pt x="5530" y="8874"/>
                  </a:cubicBezTo>
                  <a:cubicBezTo>
                    <a:pt x="4221" y="11197"/>
                    <a:pt x="4221" y="13519"/>
                    <a:pt x="4766" y="14913"/>
                  </a:cubicBezTo>
                  <a:cubicBezTo>
                    <a:pt x="5312" y="16307"/>
                    <a:pt x="6403" y="16771"/>
                    <a:pt x="8039" y="16655"/>
                  </a:cubicBezTo>
                  <a:cubicBezTo>
                    <a:pt x="9675" y="16539"/>
                    <a:pt x="11857" y="15842"/>
                    <a:pt x="13603" y="14216"/>
                  </a:cubicBezTo>
                  <a:cubicBezTo>
                    <a:pt x="15348" y="12590"/>
                    <a:pt x="16657" y="10036"/>
                    <a:pt x="17203" y="8178"/>
                  </a:cubicBezTo>
                  <a:cubicBezTo>
                    <a:pt x="17748" y="6319"/>
                    <a:pt x="17530" y="5158"/>
                    <a:pt x="16330" y="4461"/>
                  </a:cubicBezTo>
                  <a:cubicBezTo>
                    <a:pt x="15130" y="3765"/>
                    <a:pt x="12948" y="3532"/>
                    <a:pt x="10657" y="4461"/>
                  </a:cubicBezTo>
                  <a:cubicBezTo>
                    <a:pt x="8366" y="5390"/>
                    <a:pt x="5966" y="7481"/>
                    <a:pt x="4766" y="9223"/>
                  </a:cubicBezTo>
                  <a:cubicBezTo>
                    <a:pt x="3566" y="10965"/>
                    <a:pt x="3566" y="12358"/>
                    <a:pt x="4003" y="13403"/>
                  </a:cubicBezTo>
                  <a:cubicBezTo>
                    <a:pt x="4439" y="14449"/>
                    <a:pt x="5312" y="15145"/>
                    <a:pt x="7166" y="14681"/>
                  </a:cubicBezTo>
                  <a:cubicBezTo>
                    <a:pt x="9021" y="14216"/>
                    <a:pt x="11857" y="12590"/>
                    <a:pt x="13603" y="10616"/>
                  </a:cubicBezTo>
                  <a:cubicBezTo>
                    <a:pt x="15348" y="8642"/>
                    <a:pt x="16003" y="6319"/>
                    <a:pt x="16221" y="4578"/>
                  </a:cubicBezTo>
                  <a:cubicBezTo>
                    <a:pt x="16439" y="2836"/>
                    <a:pt x="16221" y="1674"/>
                    <a:pt x="14694" y="1442"/>
                  </a:cubicBezTo>
                  <a:cubicBezTo>
                    <a:pt x="13166" y="1210"/>
                    <a:pt x="10330" y="1907"/>
                    <a:pt x="8584" y="2836"/>
                  </a:cubicBezTo>
                  <a:cubicBezTo>
                    <a:pt x="6839" y="3765"/>
                    <a:pt x="6184" y="4926"/>
                    <a:pt x="6403" y="6552"/>
                  </a:cubicBezTo>
                  <a:cubicBezTo>
                    <a:pt x="6621" y="8178"/>
                    <a:pt x="7712" y="10268"/>
                    <a:pt x="9348" y="11197"/>
                  </a:cubicBezTo>
                  <a:cubicBezTo>
                    <a:pt x="10984" y="12126"/>
                    <a:pt x="13166" y="11894"/>
                    <a:pt x="14475" y="10616"/>
                  </a:cubicBezTo>
                  <a:cubicBezTo>
                    <a:pt x="15784" y="9339"/>
                    <a:pt x="16221" y="7016"/>
                    <a:pt x="16112" y="5390"/>
                  </a:cubicBezTo>
                  <a:cubicBezTo>
                    <a:pt x="16003" y="3765"/>
                    <a:pt x="15348" y="2836"/>
                    <a:pt x="14475" y="2371"/>
                  </a:cubicBezTo>
                  <a:cubicBezTo>
                    <a:pt x="13603" y="1907"/>
                    <a:pt x="12512" y="1907"/>
                    <a:pt x="11312" y="2952"/>
                  </a:cubicBezTo>
                  <a:cubicBezTo>
                    <a:pt x="10112" y="3997"/>
                    <a:pt x="8803" y="6087"/>
                    <a:pt x="8148" y="8178"/>
                  </a:cubicBezTo>
                  <a:cubicBezTo>
                    <a:pt x="7494" y="10268"/>
                    <a:pt x="7494" y="12358"/>
                    <a:pt x="8039" y="13287"/>
                  </a:cubicBezTo>
                  <a:cubicBezTo>
                    <a:pt x="8584" y="14216"/>
                    <a:pt x="9675" y="13984"/>
                    <a:pt x="10984" y="12939"/>
                  </a:cubicBezTo>
                  <a:cubicBezTo>
                    <a:pt x="12294" y="11894"/>
                    <a:pt x="13821" y="10036"/>
                    <a:pt x="14803" y="8410"/>
                  </a:cubicBezTo>
                  <a:cubicBezTo>
                    <a:pt x="15784" y="6784"/>
                    <a:pt x="16221" y="5390"/>
                    <a:pt x="16003" y="4345"/>
                  </a:cubicBezTo>
                  <a:cubicBezTo>
                    <a:pt x="15784" y="3300"/>
                    <a:pt x="14912" y="2603"/>
                    <a:pt x="12294" y="3300"/>
                  </a:cubicBezTo>
                  <a:cubicBezTo>
                    <a:pt x="9675" y="3997"/>
                    <a:pt x="5312" y="6087"/>
                    <a:pt x="948" y="8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4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87550" y="3299177"/>
              <a:ext cx="5492750" cy="310887"/>
            </a:xfrm>
            <a:prstGeom prst="rect">
              <a:avLst/>
            </a:prstGeom>
            <a:effectLst/>
          </p:spPr>
        </p:pic>
        <p:pic>
          <p:nvPicPr>
            <p:cNvPr id="45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283450" y="3593693"/>
              <a:ext cx="234950" cy="454520"/>
            </a:xfrm>
            <a:prstGeom prst="rect">
              <a:avLst/>
            </a:prstGeom>
            <a:effectLst/>
          </p:spPr>
        </p:pic>
        <p:pic>
          <p:nvPicPr>
            <p:cNvPr id="45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289800" y="3950551"/>
              <a:ext cx="203200" cy="84963"/>
            </a:xfrm>
            <a:prstGeom prst="rect">
              <a:avLst/>
            </a:prstGeom>
            <a:effectLst/>
          </p:spPr>
        </p:pic>
        <p:pic>
          <p:nvPicPr>
            <p:cNvPr id="45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454900" y="3889463"/>
              <a:ext cx="165100" cy="228601"/>
            </a:xfrm>
            <a:prstGeom prst="rect">
              <a:avLst/>
            </a:prstGeom>
            <a:effectLst/>
          </p:spPr>
        </p:pic>
        <p:pic>
          <p:nvPicPr>
            <p:cNvPr id="45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191872" y="4311497"/>
              <a:ext cx="188041" cy="454524"/>
            </a:xfrm>
            <a:prstGeom prst="rect">
              <a:avLst/>
            </a:prstGeom>
            <a:effectLst/>
          </p:spPr>
        </p:pic>
        <p:pic>
          <p:nvPicPr>
            <p:cNvPr id="45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386139" y="4460963"/>
              <a:ext cx="94183" cy="136261"/>
            </a:xfrm>
            <a:prstGeom prst="rect">
              <a:avLst/>
            </a:prstGeom>
            <a:effectLst/>
          </p:spPr>
        </p:pic>
        <p:pic>
          <p:nvPicPr>
            <p:cNvPr id="46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217055" y="4162246"/>
              <a:ext cx="123545" cy="133618"/>
            </a:xfrm>
            <a:prstGeom prst="rect">
              <a:avLst/>
            </a:prstGeom>
            <a:effectLst/>
          </p:spPr>
        </p:pic>
        <p:pic>
          <p:nvPicPr>
            <p:cNvPr id="463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524750" y="4429213"/>
              <a:ext cx="139700" cy="38101"/>
            </a:xfrm>
            <a:prstGeom prst="rect">
              <a:avLst/>
            </a:prstGeom>
            <a:effectLst/>
          </p:spPr>
        </p:pic>
        <p:pic>
          <p:nvPicPr>
            <p:cNvPr id="46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585256" y="4365713"/>
              <a:ext cx="41095" cy="171451"/>
            </a:xfrm>
            <a:prstGeom prst="rect">
              <a:avLst/>
            </a:prstGeom>
            <a:effectLst/>
          </p:spPr>
        </p:pic>
        <p:pic>
          <p:nvPicPr>
            <p:cNvPr id="46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702975" y="4179551"/>
              <a:ext cx="187959" cy="439002"/>
            </a:xfrm>
            <a:prstGeom prst="rect">
              <a:avLst/>
            </a:prstGeom>
            <a:effectLst/>
          </p:spPr>
        </p:pic>
        <p:pic>
          <p:nvPicPr>
            <p:cNvPr id="469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924800" y="4397463"/>
              <a:ext cx="25400" cy="133351"/>
            </a:xfrm>
            <a:prstGeom prst="rect">
              <a:avLst/>
            </a:prstGeom>
            <a:effectLst/>
          </p:spPr>
        </p:pic>
        <p:pic>
          <p:nvPicPr>
            <p:cNvPr id="47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779175" y="4067263"/>
              <a:ext cx="126576" cy="78317"/>
            </a:xfrm>
            <a:prstGeom prst="rect">
              <a:avLst/>
            </a:prstGeom>
            <a:effectLst/>
          </p:spPr>
        </p:pic>
        <p:pic>
          <p:nvPicPr>
            <p:cNvPr id="47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045450" y="4238713"/>
              <a:ext cx="171450" cy="215901"/>
            </a:xfrm>
            <a:prstGeom prst="rect">
              <a:avLst/>
            </a:prstGeom>
            <a:effectLst/>
          </p:spPr>
        </p:pic>
        <p:pic>
          <p:nvPicPr>
            <p:cNvPr id="47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058150" y="4219663"/>
              <a:ext cx="247650" cy="241301"/>
            </a:xfrm>
            <a:prstGeom prst="rect">
              <a:avLst/>
            </a:prstGeom>
            <a:effectLst/>
          </p:spPr>
        </p:pic>
        <p:pic>
          <p:nvPicPr>
            <p:cNvPr id="47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815668" y="3368991"/>
              <a:ext cx="145290" cy="129273"/>
            </a:xfrm>
            <a:prstGeom prst="rect">
              <a:avLst/>
            </a:prstGeom>
            <a:effectLst/>
          </p:spPr>
        </p:pic>
        <p:pic>
          <p:nvPicPr>
            <p:cNvPr id="47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830496" y="2981982"/>
              <a:ext cx="203342" cy="174050"/>
            </a:xfrm>
            <a:prstGeom prst="rect">
              <a:avLst/>
            </a:prstGeom>
            <a:effectLst/>
          </p:spPr>
        </p:pic>
        <p:pic>
          <p:nvPicPr>
            <p:cNvPr id="48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827133" y="2921441"/>
              <a:ext cx="198796" cy="246453"/>
            </a:xfrm>
            <a:prstGeom prst="rect">
              <a:avLst/>
            </a:prstGeom>
            <a:effectLst/>
          </p:spPr>
        </p:pic>
        <p:pic>
          <p:nvPicPr>
            <p:cNvPr id="48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881902" y="3008080"/>
              <a:ext cx="101554" cy="59520"/>
            </a:xfrm>
            <a:prstGeom prst="rect">
              <a:avLst/>
            </a:prstGeom>
            <a:effectLst/>
          </p:spPr>
        </p:pic>
        <p:pic>
          <p:nvPicPr>
            <p:cNvPr id="48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880198" y="3050842"/>
              <a:ext cx="70286" cy="335149"/>
            </a:xfrm>
            <a:prstGeom prst="rect">
              <a:avLst/>
            </a:prstGeom>
            <a:effectLst/>
          </p:spPr>
        </p:pic>
        <p:pic>
          <p:nvPicPr>
            <p:cNvPr id="48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087522" y="2698164"/>
              <a:ext cx="147981" cy="128962"/>
            </a:xfrm>
            <a:prstGeom prst="rect">
              <a:avLst/>
            </a:prstGeom>
            <a:effectLst/>
          </p:spPr>
        </p:pic>
        <p:pic>
          <p:nvPicPr>
            <p:cNvPr id="48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186936" y="2692449"/>
              <a:ext cx="81611" cy="261213"/>
            </a:xfrm>
            <a:prstGeom prst="rect">
              <a:avLst/>
            </a:prstGeom>
            <a:effectLst/>
          </p:spPr>
        </p:pic>
        <p:pic>
          <p:nvPicPr>
            <p:cNvPr id="491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277325" y="2916398"/>
              <a:ext cx="41218" cy="68897"/>
            </a:xfrm>
            <a:prstGeom prst="rect">
              <a:avLst/>
            </a:prstGeom>
            <a:effectLst/>
          </p:spPr>
        </p:pic>
        <p:pic>
          <p:nvPicPr>
            <p:cNvPr id="493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5265462" y="2817542"/>
              <a:ext cx="59068" cy="70931"/>
            </a:xfrm>
            <a:prstGeom prst="rect">
              <a:avLst/>
            </a:prstGeom>
            <a:effectLst/>
          </p:spPr>
        </p:pic>
        <p:pic>
          <p:nvPicPr>
            <p:cNvPr id="495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352035" y="3544540"/>
              <a:ext cx="147982" cy="109020"/>
            </a:xfrm>
            <a:prstGeom prst="rect">
              <a:avLst/>
            </a:prstGeom>
            <a:effectLst/>
          </p:spPr>
        </p:pic>
        <p:pic>
          <p:nvPicPr>
            <p:cNvPr id="497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471248" y="3537150"/>
              <a:ext cx="52494" cy="211312"/>
            </a:xfrm>
            <a:prstGeom prst="rect">
              <a:avLst/>
            </a:prstGeom>
            <a:effectLst/>
          </p:spPr>
        </p:pic>
        <p:pic>
          <p:nvPicPr>
            <p:cNvPr id="499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541838" y="3667702"/>
              <a:ext cx="45172" cy="84714"/>
            </a:xfrm>
            <a:prstGeom prst="rect">
              <a:avLst/>
            </a:prstGeom>
            <a:effectLst/>
          </p:spPr>
        </p:pic>
        <p:pic>
          <p:nvPicPr>
            <p:cNvPr id="501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545792" y="3608389"/>
              <a:ext cx="46544" cy="54089"/>
            </a:xfrm>
            <a:prstGeom prst="rect">
              <a:avLst/>
            </a:prstGeom>
            <a:effectLst/>
          </p:spPr>
        </p:pic>
        <p:pic>
          <p:nvPicPr>
            <p:cNvPr id="503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374057" y="3411749"/>
              <a:ext cx="90372" cy="92869"/>
            </a:xfrm>
            <a:prstGeom prst="rect">
              <a:avLst/>
            </a:prstGeom>
            <a:effectLst/>
          </p:spPr>
        </p:pic>
        <p:pic>
          <p:nvPicPr>
            <p:cNvPr id="505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589288" y="3501624"/>
              <a:ext cx="179617" cy="116348"/>
            </a:xfrm>
            <a:prstGeom prst="rect">
              <a:avLst/>
            </a:prstGeom>
            <a:effectLst/>
          </p:spPr>
        </p:pic>
        <p:pic>
          <p:nvPicPr>
            <p:cNvPr id="507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707915" y="3489761"/>
              <a:ext cx="59069" cy="96578"/>
            </a:xfrm>
            <a:prstGeom prst="rect">
              <a:avLst/>
            </a:prstGeom>
            <a:effectLst/>
          </p:spPr>
        </p:pic>
        <p:pic>
          <p:nvPicPr>
            <p:cNvPr id="509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988666" y="3145744"/>
              <a:ext cx="515726" cy="128211"/>
            </a:xfrm>
            <a:prstGeom prst="rect">
              <a:avLst/>
            </a:prstGeom>
            <a:effectLst/>
          </p:spPr>
        </p:pic>
        <p:pic>
          <p:nvPicPr>
            <p:cNvPr id="511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435494" y="3114109"/>
              <a:ext cx="78324" cy="128211"/>
            </a:xfrm>
            <a:prstGeom prst="rect">
              <a:avLst/>
            </a:prstGeom>
            <a:effectLst/>
          </p:spPr>
        </p:pic>
        <p:pic>
          <p:nvPicPr>
            <p:cNvPr id="513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5749196" y="2998065"/>
              <a:ext cx="158558" cy="196974"/>
            </a:xfrm>
            <a:prstGeom prst="rect">
              <a:avLst/>
            </a:prstGeom>
            <a:effectLst/>
          </p:spPr>
        </p:pic>
        <p:pic>
          <p:nvPicPr>
            <p:cNvPr id="515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917073" y="320901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517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917559" y="3118064"/>
              <a:ext cx="41084" cy="52018"/>
            </a:xfrm>
            <a:prstGeom prst="rect">
              <a:avLst/>
            </a:prstGeom>
            <a:effectLst/>
          </p:spPr>
        </p:pic>
        <p:pic>
          <p:nvPicPr>
            <p:cNvPr id="519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760369" y="2827374"/>
              <a:ext cx="111766" cy="165830"/>
            </a:xfrm>
            <a:prstGeom prst="rect">
              <a:avLst/>
            </a:prstGeom>
            <a:effectLst/>
          </p:spPr>
        </p:pic>
        <p:pic>
          <p:nvPicPr>
            <p:cNvPr id="521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5902093" y="3209011"/>
              <a:ext cx="33310" cy="108440"/>
            </a:xfrm>
            <a:prstGeom prst="rect">
              <a:avLst/>
            </a:prstGeom>
            <a:effectLst/>
          </p:spPr>
        </p:pic>
        <p:pic>
          <p:nvPicPr>
            <p:cNvPr id="523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4924724" y="3078798"/>
              <a:ext cx="152164" cy="704053"/>
            </a:xfrm>
            <a:prstGeom prst="rect">
              <a:avLst/>
            </a:prstGeom>
            <a:effectLst/>
          </p:spPr>
        </p:pic>
        <p:pic>
          <p:nvPicPr>
            <p:cNvPr id="525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5033790" y="3635164"/>
              <a:ext cx="412087" cy="316243"/>
            </a:xfrm>
            <a:prstGeom prst="rect">
              <a:avLst/>
            </a:prstGeom>
            <a:effectLst/>
          </p:spPr>
        </p:pic>
        <p:pic>
          <p:nvPicPr>
            <p:cNvPr id="527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5360986" y="3846548"/>
              <a:ext cx="102727" cy="161044"/>
            </a:xfrm>
            <a:prstGeom prst="rect">
              <a:avLst/>
            </a:prstGeom>
            <a:effectLst/>
          </p:spPr>
        </p:pic>
        <p:pic>
          <p:nvPicPr>
            <p:cNvPr id="529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5523823" y="3935645"/>
              <a:ext cx="168184" cy="181012"/>
            </a:xfrm>
            <a:prstGeom prst="rect">
              <a:avLst/>
            </a:prstGeom>
            <a:effectLst/>
          </p:spPr>
        </p:pic>
        <p:pic>
          <p:nvPicPr>
            <p:cNvPr id="531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5691489" y="4104477"/>
              <a:ext cx="32010" cy="55146"/>
            </a:xfrm>
            <a:prstGeom prst="rect">
              <a:avLst/>
            </a:prstGeom>
            <a:effectLst/>
          </p:spPr>
        </p:pic>
        <p:pic>
          <p:nvPicPr>
            <p:cNvPr id="533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5690216" y="4023978"/>
              <a:ext cx="55559" cy="45307"/>
            </a:xfrm>
            <a:prstGeom prst="rect">
              <a:avLst/>
            </a:prstGeom>
            <a:effectLst/>
          </p:spPr>
        </p:pic>
        <p:pic>
          <p:nvPicPr>
            <p:cNvPr id="535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5456832" y="4183797"/>
              <a:ext cx="303022" cy="38621"/>
            </a:xfrm>
            <a:prstGeom prst="rect">
              <a:avLst/>
            </a:prstGeom>
            <a:effectLst/>
          </p:spPr>
        </p:pic>
        <p:pic>
          <p:nvPicPr>
            <p:cNvPr id="537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5483272" y="4217949"/>
              <a:ext cx="289802" cy="47434"/>
            </a:xfrm>
            <a:prstGeom prst="rect">
              <a:avLst/>
            </a:prstGeom>
            <a:effectLst/>
          </p:spPr>
        </p:pic>
        <p:pic>
          <p:nvPicPr>
            <p:cNvPr id="539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4997435" y="4277321"/>
              <a:ext cx="177431" cy="224390"/>
            </a:xfrm>
            <a:prstGeom prst="rect">
              <a:avLst/>
            </a:prstGeom>
            <a:effectLst/>
          </p:spPr>
        </p:pic>
        <p:pic>
          <p:nvPicPr>
            <p:cNvPr id="541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5172601" y="4388708"/>
              <a:ext cx="58592" cy="89526"/>
            </a:xfrm>
            <a:prstGeom prst="rect">
              <a:avLst/>
            </a:prstGeom>
            <a:effectLst/>
          </p:spPr>
        </p:pic>
        <p:pic>
          <p:nvPicPr>
            <p:cNvPr id="543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5256019" y="4256507"/>
              <a:ext cx="80793" cy="213929"/>
            </a:xfrm>
            <a:prstGeom prst="rect">
              <a:avLst/>
            </a:prstGeom>
            <a:effectLst/>
          </p:spPr>
        </p:pic>
        <p:pic>
          <p:nvPicPr>
            <p:cNvPr id="545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5218296" y="4357861"/>
              <a:ext cx="217666" cy="62858"/>
            </a:xfrm>
            <a:prstGeom prst="rect">
              <a:avLst/>
            </a:prstGeom>
            <a:effectLst/>
          </p:spPr>
        </p:pic>
        <p:pic>
          <p:nvPicPr>
            <p:cNvPr id="547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5527255" y="4410665"/>
              <a:ext cx="89085" cy="116634"/>
            </a:xfrm>
            <a:prstGeom prst="rect">
              <a:avLst/>
            </a:prstGeom>
            <a:effectLst/>
          </p:spPr>
        </p:pic>
        <p:pic>
          <p:nvPicPr>
            <p:cNvPr id="549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5618636" y="4273006"/>
              <a:ext cx="106313" cy="249947"/>
            </a:xfrm>
            <a:prstGeom prst="rect">
              <a:avLst/>
            </a:prstGeom>
            <a:effectLst/>
          </p:spPr>
        </p:pic>
        <p:pic>
          <p:nvPicPr>
            <p:cNvPr id="551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5717928" y="4387606"/>
              <a:ext cx="134467" cy="133821"/>
            </a:xfrm>
            <a:prstGeom prst="rect">
              <a:avLst/>
            </a:prstGeom>
            <a:effectLst/>
          </p:spPr>
        </p:pic>
        <p:pic>
          <p:nvPicPr>
            <p:cNvPr id="553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5813323" y="4412670"/>
              <a:ext cx="131612" cy="118292"/>
            </a:xfrm>
            <a:prstGeom prst="rect">
              <a:avLst/>
            </a:prstGeom>
            <a:effectLst/>
          </p:spPr>
        </p:pic>
        <p:pic>
          <p:nvPicPr>
            <p:cNvPr id="555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5916229" y="4405233"/>
              <a:ext cx="114637" cy="120420"/>
            </a:xfrm>
            <a:prstGeom prst="rect">
              <a:avLst/>
            </a:prstGeom>
            <a:effectLst/>
          </p:spPr>
        </p:pic>
        <p:pic>
          <p:nvPicPr>
            <p:cNvPr id="557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6005465" y="4398623"/>
              <a:ext cx="101416" cy="119639"/>
            </a:xfrm>
            <a:prstGeom prst="rect">
              <a:avLst/>
            </a:prstGeom>
            <a:effectLst/>
          </p:spPr>
        </p:pic>
        <p:pic>
          <p:nvPicPr>
            <p:cNvPr id="559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6060671" y="4275749"/>
              <a:ext cx="194049" cy="224290"/>
            </a:xfrm>
            <a:prstGeom prst="rect">
              <a:avLst/>
            </a:prstGeom>
            <a:effectLst/>
          </p:spPr>
        </p:pic>
        <p:pic>
          <p:nvPicPr>
            <p:cNvPr id="561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6255741" y="4282947"/>
              <a:ext cx="217997" cy="22370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" name="Drawing"/>
          <p:cNvGrpSpPr/>
          <p:nvPr/>
        </p:nvGrpSpPr>
        <p:grpSpPr>
          <a:xfrm>
            <a:off x="1812135" y="1385246"/>
            <a:ext cx="10754516" cy="7498404"/>
            <a:chOff x="0" y="0"/>
            <a:chExt cx="10754513" cy="7498403"/>
          </a:xfrm>
        </p:grpSpPr>
        <p:sp>
          <p:nvSpPr>
            <p:cNvPr id="565" name="Line"/>
            <p:cNvSpPr/>
            <p:nvPr/>
          </p:nvSpPr>
          <p:spPr>
            <a:xfrm>
              <a:off x="0" y="147570"/>
              <a:ext cx="365914" cy="63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82" fill="norm" stroke="1" extrusionOk="0">
                  <a:moveTo>
                    <a:pt x="21460" y="2042"/>
                  </a:moveTo>
                  <a:cubicBezTo>
                    <a:pt x="20715" y="1476"/>
                    <a:pt x="19970" y="909"/>
                    <a:pt x="18419" y="484"/>
                  </a:cubicBezTo>
                  <a:cubicBezTo>
                    <a:pt x="16867" y="59"/>
                    <a:pt x="14508" y="-224"/>
                    <a:pt x="12212" y="236"/>
                  </a:cubicBezTo>
                  <a:cubicBezTo>
                    <a:pt x="9915" y="697"/>
                    <a:pt x="7681" y="1901"/>
                    <a:pt x="5757" y="3565"/>
                  </a:cubicBezTo>
                  <a:cubicBezTo>
                    <a:pt x="3832" y="5229"/>
                    <a:pt x="2219" y="7354"/>
                    <a:pt x="1226" y="9797"/>
                  </a:cubicBezTo>
                  <a:cubicBezTo>
                    <a:pt x="232" y="12240"/>
                    <a:pt x="-140" y="15002"/>
                    <a:pt x="46" y="16914"/>
                  </a:cubicBezTo>
                  <a:cubicBezTo>
                    <a:pt x="232" y="18826"/>
                    <a:pt x="977" y="19889"/>
                    <a:pt x="2467" y="20526"/>
                  </a:cubicBezTo>
                  <a:cubicBezTo>
                    <a:pt x="3957" y="21164"/>
                    <a:pt x="6191" y="21376"/>
                    <a:pt x="8301" y="20986"/>
                  </a:cubicBezTo>
                  <a:cubicBezTo>
                    <a:pt x="10412" y="20597"/>
                    <a:pt x="12398" y="19606"/>
                    <a:pt x="13453" y="18862"/>
                  </a:cubicBezTo>
                  <a:cubicBezTo>
                    <a:pt x="14508" y="18118"/>
                    <a:pt x="14632" y="17623"/>
                    <a:pt x="14694" y="17198"/>
                  </a:cubicBezTo>
                  <a:cubicBezTo>
                    <a:pt x="14757" y="16773"/>
                    <a:pt x="14757" y="16419"/>
                    <a:pt x="14508" y="16135"/>
                  </a:cubicBezTo>
                  <a:cubicBezTo>
                    <a:pt x="14260" y="15852"/>
                    <a:pt x="13763" y="15640"/>
                    <a:pt x="13081" y="15533"/>
                  </a:cubicBezTo>
                  <a:cubicBezTo>
                    <a:pt x="12398" y="15427"/>
                    <a:pt x="11529" y="15427"/>
                    <a:pt x="10908" y="15569"/>
                  </a:cubicBezTo>
                  <a:cubicBezTo>
                    <a:pt x="10288" y="15710"/>
                    <a:pt x="9915" y="15994"/>
                    <a:pt x="9791" y="16312"/>
                  </a:cubicBezTo>
                  <a:cubicBezTo>
                    <a:pt x="9667" y="16631"/>
                    <a:pt x="9791" y="16985"/>
                    <a:pt x="9915" y="17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92493" y="540404"/>
              <a:ext cx="179615" cy="25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83" fill="norm" stroke="1" extrusionOk="0">
                  <a:moveTo>
                    <a:pt x="20717" y="1484"/>
                  </a:moveTo>
                  <a:cubicBezTo>
                    <a:pt x="19724" y="944"/>
                    <a:pt x="18731" y="404"/>
                    <a:pt x="17490" y="134"/>
                  </a:cubicBezTo>
                  <a:cubicBezTo>
                    <a:pt x="16248" y="-136"/>
                    <a:pt x="14759" y="-136"/>
                    <a:pt x="12276" y="1484"/>
                  </a:cubicBezTo>
                  <a:cubicBezTo>
                    <a:pt x="9793" y="3104"/>
                    <a:pt x="6317" y="6344"/>
                    <a:pt x="4083" y="9224"/>
                  </a:cubicBezTo>
                  <a:cubicBezTo>
                    <a:pt x="1848" y="12104"/>
                    <a:pt x="855" y="14624"/>
                    <a:pt x="359" y="16334"/>
                  </a:cubicBezTo>
                  <a:cubicBezTo>
                    <a:pt x="-138" y="18044"/>
                    <a:pt x="-138" y="18944"/>
                    <a:pt x="483" y="19754"/>
                  </a:cubicBezTo>
                  <a:cubicBezTo>
                    <a:pt x="1103" y="20564"/>
                    <a:pt x="2345" y="21284"/>
                    <a:pt x="5076" y="21374"/>
                  </a:cubicBezTo>
                  <a:cubicBezTo>
                    <a:pt x="7807" y="21464"/>
                    <a:pt x="12028" y="20924"/>
                    <a:pt x="15131" y="19304"/>
                  </a:cubicBezTo>
                  <a:cubicBezTo>
                    <a:pt x="18234" y="17684"/>
                    <a:pt x="20221" y="14984"/>
                    <a:pt x="20841" y="12644"/>
                  </a:cubicBezTo>
                  <a:cubicBezTo>
                    <a:pt x="21462" y="10304"/>
                    <a:pt x="20717" y="8324"/>
                    <a:pt x="19724" y="6974"/>
                  </a:cubicBezTo>
                  <a:cubicBezTo>
                    <a:pt x="18731" y="5624"/>
                    <a:pt x="17490" y="4904"/>
                    <a:pt x="16248" y="4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678011" y="55654"/>
              <a:ext cx="367353" cy="61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39" fill="norm" stroke="1" extrusionOk="0">
                  <a:moveTo>
                    <a:pt x="8137" y="18471"/>
                  </a:moveTo>
                  <a:cubicBezTo>
                    <a:pt x="8261" y="18105"/>
                    <a:pt x="8385" y="17739"/>
                    <a:pt x="8199" y="17336"/>
                  </a:cubicBezTo>
                  <a:cubicBezTo>
                    <a:pt x="8013" y="16933"/>
                    <a:pt x="7516" y="16494"/>
                    <a:pt x="6213" y="16714"/>
                  </a:cubicBezTo>
                  <a:cubicBezTo>
                    <a:pt x="4910" y="16933"/>
                    <a:pt x="2799" y="17812"/>
                    <a:pt x="1558" y="18617"/>
                  </a:cubicBezTo>
                  <a:cubicBezTo>
                    <a:pt x="316" y="19423"/>
                    <a:pt x="-56" y="20155"/>
                    <a:pt x="6" y="20668"/>
                  </a:cubicBezTo>
                  <a:cubicBezTo>
                    <a:pt x="68" y="21180"/>
                    <a:pt x="565" y="21473"/>
                    <a:pt x="1682" y="21436"/>
                  </a:cubicBezTo>
                  <a:cubicBezTo>
                    <a:pt x="2799" y="21400"/>
                    <a:pt x="4537" y="21034"/>
                    <a:pt x="5592" y="20704"/>
                  </a:cubicBezTo>
                  <a:cubicBezTo>
                    <a:pt x="6647" y="20375"/>
                    <a:pt x="7020" y="20082"/>
                    <a:pt x="7268" y="20118"/>
                  </a:cubicBezTo>
                  <a:cubicBezTo>
                    <a:pt x="7516" y="20155"/>
                    <a:pt x="7641" y="20521"/>
                    <a:pt x="8137" y="20704"/>
                  </a:cubicBezTo>
                  <a:cubicBezTo>
                    <a:pt x="8634" y="20887"/>
                    <a:pt x="9503" y="20887"/>
                    <a:pt x="10930" y="20118"/>
                  </a:cubicBezTo>
                  <a:cubicBezTo>
                    <a:pt x="12358" y="19350"/>
                    <a:pt x="14344" y="17812"/>
                    <a:pt x="16082" y="15762"/>
                  </a:cubicBezTo>
                  <a:cubicBezTo>
                    <a:pt x="17820" y="13712"/>
                    <a:pt x="19310" y="11149"/>
                    <a:pt x="20178" y="8733"/>
                  </a:cubicBezTo>
                  <a:cubicBezTo>
                    <a:pt x="21047" y="6316"/>
                    <a:pt x="21296" y="4047"/>
                    <a:pt x="21296" y="2619"/>
                  </a:cubicBezTo>
                  <a:cubicBezTo>
                    <a:pt x="21296" y="1191"/>
                    <a:pt x="21047" y="605"/>
                    <a:pt x="20613" y="276"/>
                  </a:cubicBezTo>
                  <a:cubicBezTo>
                    <a:pt x="20178" y="-54"/>
                    <a:pt x="19558" y="-127"/>
                    <a:pt x="18937" y="276"/>
                  </a:cubicBezTo>
                  <a:cubicBezTo>
                    <a:pt x="18316" y="678"/>
                    <a:pt x="17696" y="1557"/>
                    <a:pt x="17261" y="3461"/>
                  </a:cubicBezTo>
                  <a:cubicBezTo>
                    <a:pt x="16827" y="5365"/>
                    <a:pt x="16578" y="8293"/>
                    <a:pt x="16951" y="11002"/>
                  </a:cubicBezTo>
                  <a:cubicBezTo>
                    <a:pt x="17323" y="13712"/>
                    <a:pt x="18316" y="16201"/>
                    <a:pt x="19185" y="17885"/>
                  </a:cubicBezTo>
                  <a:cubicBezTo>
                    <a:pt x="20054" y="19569"/>
                    <a:pt x="20799" y="20448"/>
                    <a:pt x="21544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88113" y="939848"/>
              <a:ext cx="609601" cy="12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21079"/>
                  </a:moveTo>
                  <a:cubicBezTo>
                    <a:pt x="2175" y="16476"/>
                    <a:pt x="4350" y="11872"/>
                    <a:pt x="6713" y="8154"/>
                  </a:cubicBezTo>
                  <a:cubicBezTo>
                    <a:pt x="9075" y="4436"/>
                    <a:pt x="11625" y="1604"/>
                    <a:pt x="14137" y="541"/>
                  </a:cubicBezTo>
                  <a:cubicBezTo>
                    <a:pt x="16650" y="-521"/>
                    <a:pt x="19125" y="187"/>
                    <a:pt x="21600" y="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73863" y="1046803"/>
              <a:ext cx="361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7" y="17280"/>
                    <a:pt x="7074" y="12960"/>
                    <a:pt x="10674" y="9360"/>
                  </a:cubicBezTo>
                  <a:cubicBezTo>
                    <a:pt x="14274" y="5760"/>
                    <a:pt x="17937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337463" y="526103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420013" y="640403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762913" y="316553"/>
              <a:ext cx="635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766"/>
                    <a:pt x="5760" y="7532"/>
                    <a:pt x="7920" y="10578"/>
                  </a:cubicBezTo>
                  <a:cubicBezTo>
                    <a:pt x="10080" y="13625"/>
                    <a:pt x="11520" y="15951"/>
                    <a:pt x="13680" y="17668"/>
                  </a:cubicBezTo>
                  <a:cubicBezTo>
                    <a:pt x="15840" y="19385"/>
                    <a:pt x="18720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750213" y="303853"/>
              <a:ext cx="203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568"/>
                    <a:pt x="0" y="15537"/>
                    <a:pt x="3038" y="12126"/>
                  </a:cubicBezTo>
                  <a:cubicBezTo>
                    <a:pt x="6075" y="8716"/>
                    <a:pt x="12150" y="4926"/>
                    <a:pt x="15750" y="2842"/>
                  </a:cubicBezTo>
                  <a:cubicBezTo>
                    <a:pt x="19350" y="758"/>
                    <a:pt x="20475" y="3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813713" y="545153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200"/>
                    <a:pt x="11200" y="10800"/>
                    <a:pt x="14800" y="7200"/>
                  </a:cubicBezTo>
                  <a:cubicBezTo>
                    <a:pt x="18400" y="3600"/>
                    <a:pt x="200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2042313" y="557853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2042313" y="513403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119839" y="543706"/>
              <a:ext cx="119325" cy="15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076" fill="norm" stroke="1" extrusionOk="0">
                  <a:moveTo>
                    <a:pt x="7721" y="7205"/>
                  </a:moveTo>
                  <a:cubicBezTo>
                    <a:pt x="6205" y="10124"/>
                    <a:pt x="4689" y="13043"/>
                    <a:pt x="3363" y="15816"/>
                  </a:cubicBezTo>
                  <a:cubicBezTo>
                    <a:pt x="2037" y="18589"/>
                    <a:pt x="900" y="21216"/>
                    <a:pt x="331" y="21070"/>
                  </a:cubicBezTo>
                  <a:cubicBezTo>
                    <a:pt x="-237" y="20924"/>
                    <a:pt x="-237" y="18005"/>
                    <a:pt x="1658" y="14065"/>
                  </a:cubicBezTo>
                  <a:cubicBezTo>
                    <a:pt x="3552" y="10124"/>
                    <a:pt x="7342" y="5162"/>
                    <a:pt x="10563" y="2535"/>
                  </a:cubicBezTo>
                  <a:cubicBezTo>
                    <a:pt x="13784" y="-92"/>
                    <a:pt x="16437" y="-384"/>
                    <a:pt x="17952" y="346"/>
                  </a:cubicBezTo>
                  <a:cubicBezTo>
                    <a:pt x="19468" y="1075"/>
                    <a:pt x="19847" y="2827"/>
                    <a:pt x="20226" y="6184"/>
                  </a:cubicBezTo>
                  <a:cubicBezTo>
                    <a:pt x="20605" y="9540"/>
                    <a:pt x="20984" y="14502"/>
                    <a:pt x="21363" y="19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2304116" y="311944"/>
              <a:ext cx="163648" cy="38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74" fill="norm" stroke="1" extrusionOk="0">
                  <a:moveTo>
                    <a:pt x="13102" y="14536"/>
                  </a:moveTo>
                  <a:cubicBezTo>
                    <a:pt x="13102" y="13839"/>
                    <a:pt x="13102" y="13143"/>
                    <a:pt x="11995" y="12736"/>
                  </a:cubicBezTo>
                  <a:cubicBezTo>
                    <a:pt x="10887" y="12330"/>
                    <a:pt x="8672" y="12214"/>
                    <a:pt x="6456" y="12969"/>
                  </a:cubicBezTo>
                  <a:cubicBezTo>
                    <a:pt x="4241" y="13723"/>
                    <a:pt x="2025" y="15349"/>
                    <a:pt x="918" y="16801"/>
                  </a:cubicBezTo>
                  <a:cubicBezTo>
                    <a:pt x="-190" y="18252"/>
                    <a:pt x="-190" y="19530"/>
                    <a:pt x="364" y="20343"/>
                  </a:cubicBezTo>
                  <a:cubicBezTo>
                    <a:pt x="918" y="21156"/>
                    <a:pt x="2025" y="21504"/>
                    <a:pt x="4241" y="21330"/>
                  </a:cubicBezTo>
                  <a:cubicBezTo>
                    <a:pt x="6456" y="21156"/>
                    <a:pt x="9779" y="20459"/>
                    <a:pt x="12687" y="18252"/>
                  </a:cubicBezTo>
                  <a:cubicBezTo>
                    <a:pt x="15595" y="16046"/>
                    <a:pt x="18087" y="12330"/>
                    <a:pt x="19333" y="9136"/>
                  </a:cubicBezTo>
                  <a:cubicBezTo>
                    <a:pt x="20579" y="5943"/>
                    <a:pt x="20579" y="3272"/>
                    <a:pt x="20025" y="1762"/>
                  </a:cubicBezTo>
                  <a:cubicBezTo>
                    <a:pt x="19472" y="252"/>
                    <a:pt x="18364" y="-96"/>
                    <a:pt x="17395" y="20"/>
                  </a:cubicBezTo>
                  <a:cubicBezTo>
                    <a:pt x="16425" y="136"/>
                    <a:pt x="15595" y="717"/>
                    <a:pt x="14764" y="2691"/>
                  </a:cubicBezTo>
                  <a:cubicBezTo>
                    <a:pt x="13933" y="4665"/>
                    <a:pt x="13102" y="8033"/>
                    <a:pt x="14210" y="10646"/>
                  </a:cubicBezTo>
                  <a:cubicBezTo>
                    <a:pt x="15318" y="13259"/>
                    <a:pt x="18364" y="15117"/>
                    <a:pt x="21410" y="16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3318928" y="254094"/>
              <a:ext cx="208316" cy="66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97" fill="norm" stroke="1" extrusionOk="0">
                  <a:moveTo>
                    <a:pt x="3213" y="11075"/>
                  </a:moveTo>
                  <a:cubicBezTo>
                    <a:pt x="2781" y="13406"/>
                    <a:pt x="2349" y="15738"/>
                    <a:pt x="2025" y="17109"/>
                  </a:cubicBezTo>
                  <a:cubicBezTo>
                    <a:pt x="1701" y="18480"/>
                    <a:pt x="1485" y="18892"/>
                    <a:pt x="1269" y="19303"/>
                  </a:cubicBezTo>
                  <a:cubicBezTo>
                    <a:pt x="1053" y="19715"/>
                    <a:pt x="837" y="20126"/>
                    <a:pt x="621" y="20538"/>
                  </a:cubicBezTo>
                  <a:cubicBezTo>
                    <a:pt x="405" y="20949"/>
                    <a:pt x="189" y="21360"/>
                    <a:pt x="81" y="21395"/>
                  </a:cubicBezTo>
                  <a:cubicBezTo>
                    <a:pt x="-27" y="21429"/>
                    <a:pt x="-27" y="21086"/>
                    <a:pt x="81" y="19646"/>
                  </a:cubicBezTo>
                  <a:cubicBezTo>
                    <a:pt x="189" y="18206"/>
                    <a:pt x="405" y="15669"/>
                    <a:pt x="729" y="13372"/>
                  </a:cubicBezTo>
                  <a:cubicBezTo>
                    <a:pt x="1053" y="11075"/>
                    <a:pt x="1485" y="9018"/>
                    <a:pt x="2133" y="7166"/>
                  </a:cubicBezTo>
                  <a:cubicBezTo>
                    <a:pt x="2781" y="5315"/>
                    <a:pt x="3645" y="3669"/>
                    <a:pt x="5049" y="2435"/>
                  </a:cubicBezTo>
                  <a:cubicBezTo>
                    <a:pt x="6453" y="1200"/>
                    <a:pt x="8397" y="378"/>
                    <a:pt x="10665" y="103"/>
                  </a:cubicBezTo>
                  <a:cubicBezTo>
                    <a:pt x="12933" y="-171"/>
                    <a:pt x="15525" y="103"/>
                    <a:pt x="17145" y="892"/>
                  </a:cubicBezTo>
                  <a:cubicBezTo>
                    <a:pt x="18765" y="1680"/>
                    <a:pt x="19413" y="2983"/>
                    <a:pt x="18765" y="4080"/>
                  </a:cubicBezTo>
                  <a:cubicBezTo>
                    <a:pt x="18117" y="5178"/>
                    <a:pt x="16173" y="6069"/>
                    <a:pt x="14445" y="6720"/>
                  </a:cubicBezTo>
                  <a:cubicBezTo>
                    <a:pt x="12717" y="7372"/>
                    <a:pt x="11205" y="7783"/>
                    <a:pt x="11097" y="7989"/>
                  </a:cubicBezTo>
                  <a:cubicBezTo>
                    <a:pt x="10989" y="8195"/>
                    <a:pt x="12285" y="8195"/>
                    <a:pt x="14121" y="8435"/>
                  </a:cubicBezTo>
                  <a:cubicBezTo>
                    <a:pt x="15957" y="8675"/>
                    <a:pt x="18333" y="9155"/>
                    <a:pt x="19737" y="9738"/>
                  </a:cubicBezTo>
                  <a:cubicBezTo>
                    <a:pt x="21141" y="10320"/>
                    <a:pt x="21573" y="11006"/>
                    <a:pt x="21033" y="11589"/>
                  </a:cubicBezTo>
                  <a:cubicBezTo>
                    <a:pt x="20493" y="12172"/>
                    <a:pt x="18981" y="12652"/>
                    <a:pt x="17685" y="12960"/>
                  </a:cubicBezTo>
                  <a:cubicBezTo>
                    <a:pt x="16389" y="13269"/>
                    <a:pt x="15309" y="13406"/>
                    <a:pt x="14661" y="13338"/>
                  </a:cubicBezTo>
                  <a:cubicBezTo>
                    <a:pt x="14013" y="13269"/>
                    <a:pt x="13797" y="12995"/>
                    <a:pt x="13581" y="12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3574401" y="551503"/>
              <a:ext cx="97498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287" fill="norm" stroke="1" extrusionOk="0">
                  <a:moveTo>
                    <a:pt x="11781" y="4629"/>
                  </a:moveTo>
                  <a:cubicBezTo>
                    <a:pt x="7731" y="8100"/>
                    <a:pt x="3681" y="11571"/>
                    <a:pt x="1656" y="14271"/>
                  </a:cubicBezTo>
                  <a:cubicBezTo>
                    <a:pt x="-369" y="16971"/>
                    <a:pt x="-369" y="18900"/>
                    <a:pt x="756" y="20057"/>
                  </a:cubicBezTo>
                  <a:cubicBezTo>
                    <a:pt x="1881" y="21214"/>
                    <a:pt x="4131" y="21600"/>
                    <a:pt x="7281" y="21021"/>
                  </a:cubicBezTo>
                  <a:cubicBezTo>
                    <a:pt x="10431" y="20443"/>
                    <a:pt x="14481" y="18900"/>
                    <a:pt x="17181" y="16586"/>
                  </a:cubicBezTo>
                  <a:cubicBezTo>
                    <a:pt x="19881" y="14271"/>
                    <a:pt x="21231" y="11186"/>
                    <a:pt x="20556" y="9064"/>
                  </a:cubicBezTo>
                  <a:cubicBezTo>
                    <a:pt x="19881" y="6943"/>
                    <a:pt x="17181" y="5786"/>
                    <a:pt x="14931" y="4436"/>
                  </a:cubicBezTo>
                  <a:cubicBezTo>
                    <a:pt x="12681" y="3086"/>
                    <a:pt x="10881" y="1543"/>
                    <a:pt x="90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416030" y="59759"/>
              <a:ext cx="150284" cy="16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5172" y="6103"/>
                  </a:moveTo>
                  <a:cubicBezTo>
                    <a:pt x="3651" y="10204"/>
                    <a:pt x="2130" y="14306"/>
                    <a:pt x="1217" y="17040"/>
                  </a:cubicBezTo>
                  <a:cubicBezTo>
                    <a:pt x="304" y="19774"/>
                    <a:pt x="0" y="21141"/>
                    <a:pt x="0" y="21004"/>
                  </a:cubicBezTo>
                  <a:cubicBezTo>
                    <a:pt x="0" y="20868"/>
                    <a:pt x="304" y="19227"/>
                    <a:pt x="1825" y="15673"/>
                  </a:cubicBezTo>
                  <a:cubicBezTo>
                    <a:pt x="3346" y="12118"/>
                    <a:pt x="6085" y="6650"/>
                    <a:pt x="8062" y="3506"/>
                  </a:cubicBezTo>
                  <a:cubicBezTo>
                    <a:pt x="10039" y="361"/>
                    <a:pt x="11256" y="-459"/>
                    <a:pt x="12625" y="225"/>
                  </a:cubicBezTo>
                  <a:cubicBezTo>
                    <a:pt x="13994" y="908"/>
                    <a:pt x="15515" y="3095"/>
                    <a:pt x="17037" y="5966"/>
                  </a:cubicBezTo>
                  <a:cubicBezTo>
                    <a:pt x="18558" y="8837"/>
                    <a:pt x="20079" y="12392"/>
                    <a:pt x="21600" y="15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4249186" y="292332"/>
              <a:ext cx="161678" cy="348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27" fill="norm" stroke="1" extrusionOk="0">
                  <a:moveTo>
                    <a:pt x="21427" y="17600"/>
                  </a:moveTo>
                  <a:cubicBezTo>
                    <a:pt x="19183" y="16552"/>
                    <a:pt x="16939" y="15505"/>
                    <a:pt x="15115" y="13607"/>
                  </a:cubicBezTo>
                  <a:cubicBezTo>
                    <a:pt x="13292" y="11709"/>
                    <a:pt x="11889" y="8960"/>
                    <a:pt x="11188" y="6865"/>
                  </a:cubicBezTo>
                  <a:cubicBezTo>
                    <a:pt x="10487" y="4771"/>
                    <a:pt x="10487" y="3331"/>
                    <a:pt x="11048" y="2283"/>
                  </a:cubicBezTo>
                  <a:cubicBezTo>
                    <a:pt x="11609" y="1236"/>
                    <a:pt x="12731" y="582"/>
                    <a:pt x="14133" y="254"/>
                  </a:cubicBezTo>
                  <a:cubicBezTo>
                    <a:pt x="15536" y="-73"/>
                    <a:pt x="17219" y="-73"/>
                    <a:pt x="18482" y="189"/>
                  </a:cubicBezTo>
                  <a:cubicBezTo>
                    <a:pt x="19744" y="451"/>
                    <a:pt x="20585" y="974"/>
                    <a:pt x="20445" y="2414"/>
                  </a:cubicBezTo>
                  <a:cubicBezTo>
                    <a:pt x="20305" y="3854"/>
                    <a:pt x="19183" y="6211"/>
                    <a:pt x="16237" y="8502"/>
                  </a:cubicBezTo>
                  <a:cubicBezTo>
                    <a:pt x="13292" y="10792"/>
                    <a:pt x="8523" y="13018"/>
                    <a:pt x="5578" y="14392"/>
                  </a:cubicBezTo>
                  <a:cubicBezTo>
                    <a:pt x="2632" y="15767"/>
                    <a:pt x="1510" y="16291"/>
                    <a:pt x="809" y="16880"/>
                  </a:cubicBezTo>
                  <a:cubicBezTo>
                    <a:pt x="108" y="17469"/>
                    <a:pt x="-173" y="18123"/>
                    <a:pt x="108" y="18712"/>
                  </a:cubicBezTo>
                  <a:cubicBezTo>
                    <a:pt x="388" y="19302"/>
                    <a:pt x="1230" y="19825"/>
                    <a:pt x="2632" y="20022"/>
                  </a:cubicBezTo>
                  <a:cubicBezTo>
                    <a:pt x="4035" y="20218"/>
                    <a:pt x="5998" y="20087"/>
                    <a:pt x="7401" y="20283"/>
                  </a:cubicBezTo>
                  <a:cubicBezTo>
                    <a:pt x="8804" y="20480"/>
                    <a:pt x="9645" y="21003"/>
                    <a:pt x="10767" y="21265"/>
                  </a:cubicBezTo>
                  <a:cubicBezTo>
                    <a:pt x="11889" y="21527"/>
                    <a:pt x="13292" y="21527"/>
                    <a:pt x="14695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5022580" y="229064"/>
              <a:ext cx="212873" cy="64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19" fill="norm" stroke="1" extrusionOk="0">
                  <a:moveTo>
                    <a:pt x="2994" y="8906"/>
                  </a:moveTo>
                  <a:cubicBezTo>
                    <a:pt x="2566" y="11108"/>
                    <a:pt x="2139" y="13311"/>
                    <a:pt x="1711" y="15300"/>
                  </a:cubicBezTo>
                  <a:cubicBezTo>
                    <a:pt x="1283" y="17290"/>
                    <a:pt x="855" y="19066"/>
                    <a:pt x="535" y="20132"/>
                  </a:cubicBezTo>
                  <a:cubicBezTo>
                    <a:pt x="214" y="21198"/>
                    <a:pt x="0" y="21553"/>
                    <a:pt x="0" y="21517"/>
                  </a:cubicBezTo>
                  <a:cubicBezTo>
                    <a:pt x="0" y="21482"/>
                    <a:pt x="214" y="21056"/>
                    <a:pt x="535" y="19528"/>
                  </a:cubicBezTo>
                  <a:cubicBezTo>
                    <a:pt x="855" y="18000"/>
                    <a:pt x="1283" y="15371"/>
                    <a:pt x="1604" y="12814"/>
                  </a:cubicBezTo>
                  <a:cubicBezTo>
                    <a:pt x="1925" y="10256"/>
                    <a:pt x="2139" y="7769"/>
                    <a:pt x="2887" y="5744"/>
                  </a:cubicBezTo>
                  <a:cubicBezTo>
                    <a:pt x="3636" y="3719"/>
                    <a:pt x="4919" y="2156"/>
                    <a:pt x="5988" y="1267"/>
                  </a:cubicBezTo>
                  <a:cubicBezTo>
                    <a:pt x="7057" y="379"/>
                    <a:pt x="7913" y="166"/>
                    <a:pt x="9303" y="60"/>
                  </a:cubicBezTo>
                  <a:cubicBezTo>
                    <a:pt x="10693" y="-47"/>
                    <a:pt x="12618" y="-47"/>
                    <a:pt x="14222" y="379"/>
                  </a:cubicBezTo>
                  <a:cubicBezTo>
                    <a:pt x="15826" y="806"/>
                    <a:pt x="17109" y="1658"/>
                    <a:pt x="17002" y="2689"/>
                  </a:cubicBezTo>
                  <a:cubicBezTo>
                    <a:pt x="16895" y="3719"/>
                    <a:pt x="15398" y="4927"/>
                    <a:pt x="14222" y="5637"/>
                  </a:cubicBezTo>
                  <a:cubicBezTo>
                    <a:pt x="13046" y="6348"/>
                    <a:pt x="12190" y="6561"/>
                    <a:pt x="12404" y="6596"/>
                  </a:cubicBezTo>
                  <a:cubicBezTo>
                    <a:pt x="12618" y="6632"/>
                    <a:pt x="13901" y="6490"/>
                    <a:pt x="15291" y="6703"/>
                  </a:cubicBezTo>
                  <a:cubicBezTo>
                    <a:pt x="16681" y="6916"/>
                    <a:pt x="18178" y="7485"/>
                    <a:pt x="19248" y="8160"/>
                  </a:cubicBezTo>
                  <a:cubicBezTo>
                    <a:pt x="20317" y="8835"/>
                    <a:pt x="20958" y="9616"/>
                    <a:pt x="21279" y="10185"/>
                  </a:cubicBezTo>
                  <a:cubicBezTo>
                    <a:pt x="21600" y="10753"/>
                    <a:pt x="21600" y="11108"/>
                    <a:pt x="21172" y="11392"/>
                  </a:cubicBezTo>
                  <a:cubicBezTo>
                    <a:pt x="20745" y="11677"/>
                    <a:pt x="19889" y="11890"/>
                    <a:pt x="18606" y="12032"/>
                  </a:cubicBezTo>
                  <a:cubicBezTo>
                    <a:pt x="17323" y="12174"/>
                    <a:pt x="15612" y="12245"/>
                    <a:pt x="14222" y="11961"/>
                  </a:cubicBezTo>
                  <a:cubicBezTo>
                    <a:pt x="12832" y="11677"/>
                    <a:pt x="11762" y="11037"/>
                    <a:pt x="10693" y="10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5337963" y="526103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5150947" y="0"/>
              <a:ext cx="167967" cy="13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99" fill="norm" stroke="1" extrusionOk="0">
                  <a:moveTo>
                    <a:pt x="4416" y="7709"/>
                  </a:moveTo>
                  <a:cubicBezTo>
                    <a:pt x="3606" y="10981"/>
                    <a:pt x="2796" y="14254"/>
                    <a:pt x="1986" y="16872"/>
                  </a:cubicBezTo>
                  <a:cubicBezTo>
                    <a:pt x="1176" y="19490"/>
                    <a:pt x="366" y="21454"/>
                    <a:pt x="96" y="21290"/>
                  </a:cubicBezTo>
                  <a:cubicBezTo>
                    <a:pt x="-174" y="21127"/>
                    <a:pt x="96" y="18836"/>
                    <a:pt x="1311" y="15236"/>
                  </a:cubicBezTo>
                  <a:cubicBezTo>
                    <a:pt x="2526" y="11636"/>
                    <a:pt x="4686" y="6727"/>
                    <a:pt x="6306" y="3781"/>
                  </a:cubicBezTo>
                  <a:cubicBezTo>
                    <a:pt x="7926" y="836"/>
                    <a:pt x="9006" y="-146"/>
                    <a:pt x="10761" y="18"/>
                  </a:cubicBezTo>
                  <a:cubicBezTo>
                    <a:pt x="12516" y="181"/>
                    <a:pt x="14946" y="1490"/>
                    <a:pt x="16836" y="4763"/>
                  </a:cubicBezTo>
                  <a:cubicBezTo>
                    <a:pt x="18726" y="8036"/>
                    <a:pt x="20076" y="13272"/>
                    <a:pt x="21426" y="18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889691" y="157318"/>
              <a:ext cx="172173" cy="41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68" fill="norm" stroke="1" extrusionOk="0">
                  <a:moveTo>
                    <a:pt x="21168" y="1011"/>
                  </a:moveTo>
                  <a:cubicBezTo>
                    <a:pt x="20387" y="573"/>
                    <a:pt x="19607" y="134"/>
                    <a:pt x="18435" y="25"/>
                  </a:cubicBezTo>
                  <a:cubicBezTo>
                    <a:pt x="17264" y="-85"/>
                    <a:pt x="15703" y="134"/>
                    <a:pt x="13101" y="1286"/>
                  </a:cubicBezTo>
                  <a:cubicBezTo>
                    <a:pt x="10498" y="2437"/>
                    <a:pt x="6855" y="4520"/>
                    <a:pt x="4122" y="7042"/>
                  </a:cubicBezTo>
                  <a:cubicBezTo>
                    <a:pt x="1390" y="9564"/>
                    <a:pt x="-432" y="12524"/>
                    <a:pt x="88" y="15046"/>
                  </a:cubicBezTo>
                  <a:cubicBezTo>
                    <a:pt x="609" y="17568"/>
                    <a:pt x="3472" y="19651"/>
                    <a:pt x="6334" y="20583"/>
                  </a:cubicBezTo>
                  <a:cubicBezTo>
                    <a:pt x="9197" y="21515"/>
                    <a:pt x="12060" y="21296"/>
                    <a:pt x="14922" y="21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6042694" y="345085"/>
              <a:ext cx="164212" cy="48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282" fill="norm" stroke="1" extrusionOk="0">
                  <a:moveTo>
                    <a:pt x="18645" y="3789"/>
                  </a:moveTo>
                  <a:cubicBezTo>
                    <a:pt x="17835" y="2573"/>
                    <a:pt x="17025" y="1358"/>
                    <a:pt x="15945" y="656"/>
                  </a:cubicBezTo>
                  <a:cubicBezTo>
                    <a:pt x="14865" y="-45"/>
                    <a:pt x="13515" y="-232"/>
                    <a:pt x="10815" y="329"/>
                  </a:cubicBezTo>
                  <a:cubicBezTo>
                    <a:pt x="8115" y="890"/>
                    <a:pt x="4065" y="2199"/>
                    <a:pt x="1905" y="3321"/>
                  </a:cubicBezTo>
                  <a:cubicBezTo>
                    <a:pt x="-255" y="4443"/>
                    <a:pt x="-525" y="5378"/>
                    <a:pt x="825" y="5986"/>
                  </a:cubicBezTo>
                  <a:cubicBezTo>
                    <a:pt x="2175" y="6594"/>
                    <a:pt x="5145" y="6874"/>
                    <a:pt x="7710" y="6641"/>
                  </a:cubicBezTo>
                  <a:cubicBezTo>
                    <a:pt x="10275" y="6407"/>
                    <a:pt x="12435" y="5659"/>
                    <a:pt x="13920" y="5051"/>
                  </a:cubicBezTo>
                  <a:cubicBezTo>
                    <a:pt x="15405" y="4443"/>
                    <a:pt x="16215" y="3976"/>
                    <a:pt x="16485" y="3976"/>
                  </a:cubicBezTo>
                  <a:cubicBezTo>
                    <a:pt x="16755" y="3976"/>
                    <a:pt x="16485" y="4443"/>
                    <a:pt x="16755" y="6080"/>
                  </a:cubicBezTo>
                  <a:cubicBezTo>
                    <a:pt x="17025" y="7716"/>
                    <a:pt x="17835" y="10521"/>
                    <a:pt x="18645" y="12859"/>
                  </a:cubicBezTo>
                  <a:cubicBezTo>
                    <a:pt x="19455" y="15197"/>
                    <a:pt x="20265" y="17067"/>
                    <a:pt x="20670" y="18236"/>
                  </a:cubicBezTo>
                  <a:cubicBezTo>
                    <a:pt x="21075" y="19404"/>
                    <a:pt x="21075" y="19872"/>
                    <a:pt x="20400" y="20293"/>
                  </a:cubicBezTo>
                  <a:cubicBezTo>
                    <a:pt x="19725" y="20713"/>
                    <a:pt x="18375" y="21087"/>
                    <a:pt x="16215" y="21228"/>
                  </a:cubicBezTo>
                  <a:cubicBezTo>
                    <a:pt x="14055" y="21368"/>
                    <a:pt x="11085" y="21274"/>
                    <a:pt x="8790" y="20480"/>
                  </a:cubicBezTo>
                  <a:cubicBezTo>
                    <a:pt x="6495" y="19685"/>
                    <a:pt x="4875" y="18189"/>
                    <a:pt x="4605" y="16973"/>
                  </a:cubicBezTo>
                  <a:cubicBezTo>
                    <a:pt x="4335" y="15758"/>
                    <a:pt x="5415" y="14823"/>
                    <a:pt x="6495" y="13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265063" y="358325"/>
              <a:ext cx="165101" cy="17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6655"/>
                  </a:moveTo>
                  <a:cubicBezTo>
                    <a:pt x="554" y="4284"/>
                    <a:pt x="1108" y="1913"/>
                    <a:pt x="2077" y="860"/>
                  </a:cubicBezTo>
                  <a:cubicBezTo>
                    <a:pt x="3046" y="-194"/>
                    <a:pt x="4431" y="69"/>
                    <a:pt x="5954" y="1782"/>
                  </a:cubicBezTo>
                  <a:cubicBezTo>
                    <a:pt x="7477" y="3494"/>
                    <a:pt x="9138" y="6655"/>
                    <a:pt x="9969" y="9816"/>
                  </a:cubicBezTo>
                  <a:cubicBezTo>
                    <a:pt x="10800" y="12977"/>
                    <a:pt x="10800" y="16138"/>
                    <a:pt x="10246" y="18245"/>
                  </a:cubicBezTo>
                  <a:cubicBezTo>
                    <a:pt x="9692" y="20352"/>
                    <a:pt x="8585" y="21406"/>
                    <a:pt x="7892" y="21274"/>
                  </a:cubicBezTo>
                  <a:cubicBezTo>
                    <a:pt x="7200" y="21143"/>
                    <a:pt x="6923" y="19826"/>
                    <a:pt x="7754" y="16533"/>
                  </a:cubicBezTo>
                  <a:cubicBezTo>
                    <a:pt x="8585" y="13240"/>
                    <a:pt x="10523" y="7972"/>
                    <a:pt x="12738" y="4811"/>
                  </a:cubicBezTo>
                  <a:cubicBezTo>
                    <a:pt x="14954" y="1650"/>
                    <a:pt x="17446" y="596"/>
                    <a:pt x="18969" y="201"/>
                  </a:cubicBezTo>
                  <a:cubicBezTo>
                    <a:pt x="20492" y="-194"/>
                    <a:pt x="21046" y="69"/>
                    <a:pt x="21600" y="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6449213" y="318107"/>
              <a:ext cx="152401" cy="17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8297"/>
                  </a:moveTo>
                  <a:cubicBezTo>
                    <a:pt x="900" y="9325"/>
                    <a:pt x="1800" y="10354"/>
                    <a:pt x="3000" y="10740"/>
                  </a:cubicBezTo>
                  <a:cubicBezTo>
                    <a:pt x="4200" y="11125"/>
                    <a:pt x="5700" y="10868"/>
                    <a:pt x="7950" y="9582"/>
                  </a:cubicBezTo>
                  <a:cubicBezTo>
                    <a:pt x="10200" y="8297"/>
                    <a:pt x="13200" y="5982"/>
                    <a:pt x="14700" y="4182"/>
                  </a:cubicBezTo>
                  <a:cubicBezTo>
                    <a:pt x="16200" y="2382"/>
                    <a:pt x="16200" y="1097"/>
                    <a:pt x="15450" y="454"/>
                  </a:cubicBezTo>
                  <a:cubicBezTo>
                    <a:pt x="14700" y="-189"/>
                    <a:pt x="13200" y="-189"/>
                    <a:pt x="11250" y="711"/>
                  </a:cubicBezTo>
                  <a:cubicBezTo>
                    <a:pt x="9300" y="1611"/>
                    <a:pt x="6900" y="3411"/>
                    <a:pt x="4950" y="6754"/>
                  </a:cubicBezTo>
                  <a:cubicBezTo>
                    <a:pt x="3000" y="10097"/>
                    <a:pt x="1500" y="14982"/>
                    <a:pt x="2250" y="17811"/>
                  </a:cubicBezTo>
                  <a:cubicBezTo>
                    <a:pt x="3000" y="20640"/>
                    <a:pt x="6000" y="21411"/>
                    <a:pt x="9600" y="20768"/>
                  </a:cubicBezTo>
                  <a:cubicBezTo>
                    <a:pt x="13200" y="20125"/>
                    <a:pt x="17400" y="18068"/>
                    <a:pt x="21600" y="16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6636449" y="278444"/>
              <a:ext cx="301715" cy="19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74" fill="norm" stroke="1" extrusionOk="0">
                  <a:moveTo>
                    <a:pt x="1139" y="10233"/>
                  </a:moveTo>
                  <a:cubicBezTo>
                    <a:pt x="1895" y="10915"/>
                    <a:pt x="2650" y="11597"/>
                    <a:pt x="3330" y="11597"/>
                  </a:cubicBezTo>
                  <a:cubicBezTo>
                    <a:pt x="4009" y="11597"/>
                    <a:pt x="4614" y="10915"/>
                    <a:pt x="5142" y="10006"/>
                  </a:cubicBezTo>
                  <a:cubicBezTo>
                    <a:pt x="5671" y="9096"/>
                    <a:pt x="6124" y="7959"/>
                    <a:pt x="6351" y="6822"/>
                  </a:cubicBezTo>
                  <a:cubicBezTo>
                    <a:pt x="6577" y="5686"/>
                    <a:pt x="6577" y="4549"/>
                    <a:pt x="6275" y="3639"/>
                  </a:cubicBezTo>
                  <a:cubicBezTo>
                    <a:pt x="5973" y="2730"/>
                    <a:pt x="5369" y="2048"/>
                    <a:pt x="4462" y="2616"/>
                  </a:cubicBezTo>
                  <a:cubicBezTo>
                    <a:pt x="3556" y="3185"/>
                    <a:pt x="2348" y="5003"/>
                    <a:pt x="1441" y="7618"/>
                  </a:cubicBezTo>
                  <a:cubicBezTo>
                    <a:pt x="535" y="10233"/>
                    <a:pt x="-69" y="13643"/>
                    <a:pt x="7" y="15690"/>
                  </a:cubicBezTo>
                  <a:cubicBezTo>
                    <a:pt x="82" y="17736"/>
                    <a:pt x="837" y="18418"/>
                    <a:pt x="2574" y="18646"/>
                  </a:cubicBezTo>
                  <a:cubicBezTo>
                    <a:pt x="4311" y="18873"/>
                    <a:pt x="7030" y="18646"/>
                    <a:pt x="8918" y="17622"/>
                  </a:cubicBezTo>
                  <a:cubicBezTo>
                    <a:pt x="10807" y="16599"/>
                    <a:pt x="11864" y="14780"/>
                    <a:pt x="12393" y="12961"/>
                  </a:cubicBezTo>
                  <a:cubicBezTo>
                    <a:pt x="12921" y="11142"/>
                    <a:pt x="12921" y="9323"/>
                    <a:pt x="12695" y="8982"/>
                  </a:cubicBezTo>
                  <a:cubicBezTo>
                    <a:pt x="12468" y="8641"/>
                    <a:pt x="12015" y="9778"/>
                    <a:pt x="11637" y="11711"/>
                  </a:cubicBezTo>
                  <a:cubicBezTo>
                    <a:pt x="11260" y="13643"/>
                    <a:pt x="10958" y="16372"/>
                    <a:pt x="10882" y="18305"/>
                  </a:cubicBezTo>
                  <a:cubicBezTo>
                    <a:pt x="10807" y="20237"/>
                    <a:pt x="10958" y="21374"/>
                    <a:pt x="11184" y="21374"/>
                  </a:cubicBezTo>
                  <a:cubicBezTo>
                    <a:pt x="11411" y="21374"/>
                    <a:pt x="11713" y="20237"/>
                    <a:pt x="12544" y="17168"/>
                  </a:cubicBezTo>
                  <a:cubicBezTo>
                    <a:pt x="13374" y="14098"/>
                    <a:pt x="14734" y="9096"/>
                    <a:pt x="15640" y="6027"/>
                  </a:cubicBezTo>
                  <a:cubicBezTo>
                    <a:pt x="16546" y="2957"/>
                    <a:pt x="17000" y="1820"/>
                    <a:pt x="17604" y="1025"/>
                  </a:cubicBezTo>
                  <a:cubicBezTo>
                    <a:pt x="18208" y="229"/>
                    <a:pt x="18963" y="-226"/>
                    <a:pt x="19567" y="115"/>
                  </a:cubicBezTo>
                  <a:cubicBezTo>
                    <a:pt x="20172" y="456"/>
                    <a:pt x="20625" y="1593"/>
                    <a:pt x="20927" y="4435"/>
                  </a:cubicBezTo>
                  <a:cubicBezTo>
                    <a:pt x="21229" y="7277"/>
                    <a:pt x="21380" y="11825"/>
                    <a:pt x="21531" y="16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7382663" y="100653"/>
              <a:ext cx="444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240"/>
                    <a:pt x="17486" y="6480"/>
                    <a:pt x="13886" y="10080"/>
                  </a:cubicBezTo>
                  <a:cubicBezTo>
                    <a:pt x="10286" y="13680"/>
                    <a:pt x="5143" y="17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7471563" y="348303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7496963" y="25305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7514214" y="259403"/>
              <a:ext cx="116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7270" y="0"/>
                  </a:moveTo>
                  <a:cubicBezTo>
                    <a:pt x="6499" y="4886"/>
                    <a:pt x="5727" y="9771"/>
                    <a:pt x="5342" y="12857"/>
                  </a:cubicBezTo>
                  <a:cubicBezTo>
                    <a:pt x="4956" y="15943"/>
                    <a:pt x="4956" y="17229"/>
                    <a:pt x="4185" y="18386"/>
                  </a:cubicBezTo>
                  <a:cubicBezTo>
                    <a:pt x="3413" y="19543"/>
                    <a:pt x="1870" y="20571"/>
                    <a:pt x="906" y="20314"/>
                  </a:cubicBezTo>
                  <a:cubicBezTo>
                    <a:pt x="-58" y="20057"/>
                    <a:pt x="-444" y="18514"/>
                    <a:pt x="713" y="16200"/>
                  </a:cubicBezTo>
                  <a:cubicBezTo>
                    <a:pt x="1870" y="13886"/>
                    <a:pt x="4570" y="10800"/>
                    <a:pt x="6885" y="8871"/>
                  </a:cubicBezTo>
                  <a:cubicBezTo>
                    <a:pt x="9199" y="6943"/>
                    <a:pt x="11127" y="6171"/>
                    <a:pt x="13056" y="5657"/>
                  </a:cubicBezTo>
                  <a:cubicBezTo>
                    <a:pt x="14985" y="5143"/>
                    <a:pt x="16913" y="4886"/>
                    <a:pt x="18263" y="6171"/>
                  </a:cubicBezTo>
                  <a:cubicBezTo>
                    <a:pt x="19613" y="7457"/>
                    <a:pt x="20385" y="10286"/>
                    <a:pt x="20770" y="13114"/>
                  </a:cubicBezTo>
                  <a:cubicBezTo>
                    <a:pt x="21156" y="15943"/>
                    <a:pt x="21156" y="18771"/>
                    <a:pt x="211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7700163" y="278529"/>
              <a:ext cx="158751" cy="14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85" fill="norm" stroke="1" extrusionOk="0">
                  <a:moveTo>
                    <a:pt x="0" y="10941"/>
                  </a:moveTo>
                  <a:cubicBezTo>
                    <a:pt x="2805" y="9724"/>
                    <a:pt x="5610" y="8508"/>
                    <a:pt x="7574" y="7291"/>
                  </a:cubicBezTo>
                  <a:cubicBezTo>
                    <a:pt x="9538" y="6074"/>
                    <a:pt x="10660" y="4857"/>
                    <a:pt x="11221" y="3488"/>
                  </a:cubicBezTo>
                  <a:cubicBezTo>
                    <a:pt x="11782" y="2119"/>
                    <a:pt x="11782" y="598"/>
                    <a:pt x="11081" y="141"/>
                  </a:cubicBezTo>
                  <a:cubicBezTo>
                    <a:pt x="10379" y="-315"/>
                    <a:pt x="8977" y="293"/>
                    <a:pt x="7013" y="2575"/>
                  </a:cubicBezTo>
                  <a:cubicBezTo>
                    <a:pt x="5049" y="4857"/>
                    <a:pt x="2525" y="8812"/>
                    <a:pt x="1122" y="11702"/>
                  </a:cubicBezTo>
                  <a:cubicBezTo>
                    <a:pt x="-280" y="14592"/>
                    <a:pt x="-561" y="16417"/>
                    <a:pt x="1403" y="18091"/>
                  </a:cubicBezTo>
                  <a:cubicBezTo>
                    <a:pt x="3366" y="19764"/>
                    <a:pt x="7574" y="21285"/>
                    <a:pt x="11221" y="21285"/>
                  </a:cubicBezTo>
                  <a:cubicBezTo>
                    <a:pt x="14868" y="21285"/>
                    <a:pt x="17953" y="19764"/>
                    <a:pt x="21039" y="18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7890663" y="100653"/>
              <a:ext cx="8722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12056" y="0"/>
                  </a:moveTo>
                  <a:cubicBezTo>
                    <a:pt x="14567" y="2715"/>
                    <a:pt x="17079" y="5430"/>
                    <a:pt x="18837" y="8203"/>
                  </a:cubicBezTo>
                  <a:cubicBezTo>
                    <a:pt x="20595" y="10977"/>
                    <a:pt x="21600" y="13810"/>
                    <a:pt x="19591" y="16052"/>
                  </a:cubicBezTo>
                  <a:cubicBezTo>
                    <a:pt x="17581" y="18295"/>
                    <a:pt x="12558" y="19948"/>
                    <a:pt x="8791" y="20774"/>
                  </a:cubicBezTo>
                  <a:cubicBezTo>
                    <a:pt x="5023" y="21600"/>
                    <a:pt x="2512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70034" y="1671219"/>
              <a:ext cx="201185" cy="37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310" fill="norm" stroke="1" extrusionOk="0">
                  <a:moveTo>
                    <a:pt x="14446" y="2760"/>
                  </a:moveTo>
                  <a:cubicBezTo>
                    <a:pt x="14006" y="1800"/>
                    <a:pt x="13565" y="840"/>
                    <a:pt x="12683" y="360"/>
                  </a:cubicBezTo>
                  <a:cubicBezTo>
                    <a:pt x="11801" y="-120"/>
                    <a:pt x="10479" y="-120"/>
                    <a:pt x="8936" y="360"/>
                  </a:cubicBezTo>
                  <a:cubicBezTo>
                    <a:pt x="7393" y="840"/>
                    <a:pt x="5630" y="1800"/>
                    <a:pt x="3977" y="3900"/>
                  </a:cubicBezTo>
                  <a:cubicBezTo>
                    <a:pt x="2324" y="6000"/>
                    <a:pt x="781" y="9240"/>
                    <a:pt x="230" y="12000"/>
                  </a:cubicBezTo>
                  <a:cubicBezTo>
                    <a:pt x="-321" y="14760"/>
                    <a:pt x="120" y="17040"/>
                    <a:pt x="1552" y="18600"/>
                  </a:cubicBezTo>
                  <a:cubicBezTo>
                    <a:pt x="2985" y="20160"/>
                    <a:pt x="5410" y="21000"/>
                    <a:pt x="8055" y="21240"/>
                  </a:cubicBezTo>
                  <a:cubicBezTo>
                    <a:pt x="10699" y="21480"/>
                    <a:pt x="13565" y="21120"/>
                    <a:pt x="15879" y="19860"/>
                  </a:cubicBezTo>
                  <a:cubicBezTo>
                    <a:pt x="18193" y="18600"/>
                    <a:pt x="19957" y="16440"/>
                    <a:pt x="20618" y="13680"/>
                  </a:cubicBezTo>
                  <a:cubicBezTo>
                    <a:pt x="21279" y="10920"/>
                    <a:pt x="20838" y="7560"/>
                    <a:pt x="20287" y="5640"/>
                  </a:cubicBezTo>
                  <a:cubicBezTo>
                    <a:pt x="19736" y="3720"/>
                    <a:pt x="19075" y="3240"/>
                    <a:pt x="18193" y="2880"/>
                  </a:cubicBezTo>
                  <a:cubicBezTo>
                    <a:pt x="17312" y="2520"/>
                    <a:pt x="16210" y="2280"/>
                    <a:pt x="15108" y="2220"/>
                  </a:cubicBezTo>
                  <a:cubicBezTo>
                    <a:pt x="14006" y="2160"/>
                    <a:pt x="12903" y="2280"/>
                    <a:pt x="12352" y="2640"/>
                  </a:cubicBezTo>
                  <a:cubicBezTo>
                    <a:pt x="11801" y="3000"/>
                    <a:pt x="11801" y="3600"/>
                    <a:pt x="12463" y="4140"/>
                  </a:cubicBezTo>
                  <a:cubicBezTo>
                    <a:pt x="13124" y="4680"/>
                    <a:pt x="14446" y="5160"/>
                    <a:pt x="15769" y="5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442691" y="1717786"/>
              <a:ext cx="158173" cy="29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39" fill="norm" stroke="1" extrusionOk="0">
                  <a:moveTo>
                    <a:pt x="1649" y="1532"/>
                  </a:moveTo>
                  <a:cubicBezTo>
                    <a:pt x="2225" y="766"/>
                    <a:pt x="2801" y="0"/>
                    <a:pt x="3089" y="0"/>
                  </a:cubicBezTo>
                  <a:cubicBezTo>
                    <a:pt x="3377" y="0"/>
                    <a:pt x="3377" y="766"/>
                    <a:pt x="2945" y="3677"/>
                  </a:cubicBezTo>
                  <a:cubicBezTo>
                    <a:pt x="2513" y="6587"/>
                    <a:pt x="1649" y="11643"/>
                    <a:pt x="1073" y="14553"/>
                  </a:cubicBezTo>
                  <a:cubicBezTo>
                    <a:pt x="497" y="17464"/>
                    <a:pt x="209" y="18230"/>
                    <a:pt x="65" y="19072"/>
                  </a:cubicBezTo>
                  <a:cubicBezTo>
                    <a:pt x="-79" y="19915"/>
                    <a:pt x="-79" y="20834"/>
                    <a:pt x="1073" y="21217"/>
                  </a:cubicBezTo>
                  <a:cubicBezTo>
                    <a:pt x="2225" y="21600"/>
                    <a:pt x="4529" y="21447"/>
                    <a:pt x="8129" y="21064"/>
                  </a:cubicBezTo>
                  <a:cubicBezTo>
                    <a:pt x="11729" y="20681"/>
                    <a:pt x="16625" y="20068"/>
                    <a:pt x="21521" y="19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660713" y="1671729"/>
              <a:ext cx="152052" cy="30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264" fill="norm" stroke="1" extrusionOk="0">
                  <a:moveTo>
                    <a:pt x="18641" y="2514"/>
                  </a:moveTo>
                  <a:cubicBezTo>
                    <a:pt x="18353" y="1764"/>
                    <a:pt x="18065" y="1014"/>
                    <a:pt x="16481" y="489"/>
                  </a:cubicBezTo>
                  <a:cubicBezTo>
                    <a:pt x="14897" y="-36"/>
                    <a:pt x="12017" y="-336"/>
                    <a:pt x="9137" y="639"/>
                  </a:cubicBezTo>
                  <a:cubicBezTo>
                    <a:pt x="6257" y="1614"/>
                    <a:pt x="3377" y="3864"/>
                    <a:pt x="1649" y="5439"/>
                  </a:cubicBezTo>
                  <a:cubicBezTo>
                    <a:pt x="-79" y="7014"/>
                    <a:pt x="-655" y="7914"/>
                    <a:pt x="929" y="9114"/>
                  </a:cubicBezTo>
                  <a:cubicBezTo>
                    <a:pt x="2513" y="10314"/>
                    <a:pt x="6257" y="11814"/>
                    <a:pt x="9857" y="13089"/>
                  </a:cubicBezTo>
                  <a:cubicBezTo>
                    <a:pt x="13457" y="14364"/>
                    <a:pt x="16913" y="15414"/>
                    <a:pt x="18785" y="16314"/>
                  </a:cubicBezTo>
                  <a:cubicBezTo>
                    <a:pt x="20657" y="17214"/>
                    <a:pt x="20945" y="17964"/>
                    <a:pt x="20513" y="18714"/>
                  </a:cubicBezTo>
                  <a:cubicBezTo>
                    <a:pt x="20081" y="19464"/>
                    <a:pt x="18929" y="20214"/>
                    <a:pt x="17633" y="20664"/>
                  </a:cubicBezTo>
                  <a:cubicBezTo>
                    <a:pt x="16337" y="21114"/>
                    <a:pt x="14897" y="21264"/>
                    <a:pt x="13457" y="21264"/>
                  </a:cubicBezTo>
                  <a:cubicBezTo>
                    <a:pt x="12017" y="21264"/>
                    <a:pt x="10577" y="21114"/>
                    <a:pt x="10865" y="20589"/>
                  </a:cubicBezTo>
                  <a:cubicBezTo>
                    <a:pt x="11153" y="20064"/>
                    <a:pt x="13169" y="19164"/>
                    <a:pt x="15185" y="18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956463" y="175800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969163" y="190405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451264" y="1652180"/>
              <a:ext cx="245063" cy="33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078" fill="norm" stroke="1" extrusionOk="0">
                  <a:moveTo>
                    <a:pt x="13772" y="1889"/>
                  </a:moveTo>
                  <a:cubicBezTo>
                    <a:pt x="13223" y="1214"/>
                    <a:pt x="12674" y="539"/>
                    <a:pt x="11758" y="202"/>
                  </a:cubicBezTo>
                  <a:cubicBezTo>
                    <a:pt x="10843" y="-136"/>
                    <a:pt x="9562" y="-136"/>
                    <a:pt x="7731" y="877"/>
                  </a:cubicBezTo>
                  <a:cubicBezTo>
                    <a:pt x="5901" y="1889"/>
                    <a:pt x="3521" y="3914"/>
                    <a:pt x="1965" y="6547"/>
                  </a:cubicBezTo>
                  <a:cubicBezTo>
                    <a:pt x="409" y="9179"/>
                    <a:pt x="-323" y="12419"/>
                    <a:pt x="135" y="14916"/>
                  </a:cubicBezTo>
                  <a:cubicBezTo>
                    <a:pt x="592" y="17414"/>
                    <a:pt x="2240" y="19169"/>
                    <a:pt x="4253" y="20181"/>
                  </a:cubicBezTo>
                  <a:cubicBezTo>
                    <a:pt x="6267" y="21194"/>
                    <a:pt x="8646" y="21464"/>
                    <a:pt x="11301" y="20384"/>
                  </a:cubicBezTo>
                  <a:cubicBezTo>
                    <a:pt x="13955" y="19304"/>
                    <a:pt x="16884" y="16874"/>
                    <a:pt x="18714" y="14106"/>
                  </a:cubicBezTo>
                  <a:cubicBezTo>
                    <a:pt x="20545" y="11339"/>
                    <a:pt x="21277" y="8234"/>
                    <a:pt x="21185" y="6007"/>
                  </a:cubicBezTo>
                  <a:cubicBezTo>
                    <a:pt x="21094" y="3779"/>
                    <a:pt x="20179" y="2429"/>
                    <a:pt x="18348" y="1552"/>
                  </a:cubicBezTo>
                  <a:cubicBezTo>
                    <a:pt x="16518" y="674"/>
                    <a:pt x="13772" y="269"/>
                    <a:pt x="12124" y="877"/>
                  </a:cubicBezTo>
                  <a:cubicBezTo>
                    <a:pt x="10477" y="1484"/>
                    <a:pt x="9928" y="3104"/>
                    <a:pt x="9928" y="4184"/>
                  </a:cubicBezTo>
                  <a:cubicBezTo>
                    <a:pt x="9928" y="5264"/>
                    <a:pt x="10477" y="5804"/>
                    <a:pt x="11026" y="6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724813" y="1783403"/>
              <a:ext cx="165101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364"/>
                  </a:moveTo>
                  <a:cubicBezTo>
                    <a:pt x="554" y="5891"/>
                    <a:pt x="1108" y="4418"/>
                    <a:pt x="2077" y="3559"/>
                  </a:cubicBezTo>
                  <a:cubicBezTo>
                    <a:pt x="3046" y="2700"/>
                    <a:pt x="4431" y="2455"/>
                    <a:pt x="6369" y="3805"/>
                  </a:cubicBezTo>
                  <a:cubicBezTo>
                    <a:pt x="8308" y="5155"/>
                    <a:pt x="10800" y="8100"/>
                    <a:pt x="11908" y="10923"/>
                  </a:cubicBezTo>
                  <a:cubicBezTo>
                    <a:pt x="13015" y="13745"/>
                    <a:pt x="12738" y="16445"/>
                    <a:pt x="11908" y="18409"/>
                  </a:cubicBezTo>
                  <a:cubicBezTo>
                    <a:pt x="11077" y="20373"/>
                    <a:pt x="9692" y="21600"/>
                    <a:pt x="8723" y="21600"/>
                  </a:cubicBezTo>
                  <a:cubicBezTo>
                    <a:pt x="7754" y="21600"/>
                    <a:pt x="7200" y="20373"/>
                    <a:pt x="7615" y="17427"/>
                  </a:cubicBezTo>
                  <a:cubicBezTo>
                    <a:pt x="8031" y="14482"/>
                    <a:pt x="9415" y="9818"/>
                    <a:pt x="11908" y="6627"/>
                  </a:cubicBezTo>
                  <a:cubicBezTo>
                    <a:pt x="14400" y="3436"/>
                    <a:pt x="18000" y="17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902597" y="1584436"/>
              <a:ext cx="158767" cy="390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19" fill="norm" stroke="1" extrusionOk="0">
                  <a:moveTo>
                    <a:pt x="11784" y="14052"/>
                  </a:moveTo>
                  <a:cubicBezTo>
                    <a:pt x="12906" y="13703"/>
                    <a:pt x="14028" y="13355"/>
                    <a:pt x="14729" y="12890"/>
                  </a:cubicBezTo>
                  <a:cubicBezTo>
                    <a:pt x="15431" y="12426"/>
                    <a:pt x="15711" y="11845"/>
                    <a:pt x="14870" y="11555"/>
                  </a:cubicBezTo>
                  <a:cubicBezTo>
                    <a:pt x="14028" y="11265"/>
                    <a:pt x="12064" y="11265"/>
                    <a:pt x="9680" y="11613"/>
                  </a:cubicBezTo>
                  <a:cubicBezTo>
                    <a:pt x="7296" y="11961"/>
                    <a:pt x="4490" y="12658"/>
                    <a:pt x="2527" y="13994"/>
                  </a:cubicBezTo>
                  <a:cubicBezTo>
                    <a:pt x="563" y="15329"/>
                    <a:pt x="-559" y="17303"/>
                    <a:pt x="283" y="18697"/>
                  </a:cubicBezTo>
                  <a:cubicBezTo>
                    <a:pt x="1124" y="20090"/>
                    <a:pt x="3929" y="20903"/>
                    <a:pt x="6033" y="21252"/>
                  </a:cubicBezTo>
                  <a:cubicBezTo>
                    <a:pt x="8137" y="21600"/>
                    <a:pt x="9540" y="21484"/>
                    <a:pt x="11363" y="20148"/>
                  </a:cubicBezTo>
                  <a:cubicBezTo>
                    <a:pt x="13186" y="18813"/>
                    <a:pt x="15431" y="16258"/>
                    <a:pt x="16693" y="12890"/>
                  </a:cubicBezTo>
                  <a:cubicBezTo>
                    <a:pt x="17955" y="9523"/>
                    <a:pt x="18236" y="5342"/>
                    <a:pt x="18376" y="2961"/>
                  </a:cubicBezTo>
                  <a:cubicBezTo>
                    <a:pt x="18516" y="581"/>
                    <a:pt x="18516" y="0"/>
                    <a:pt x="18376" y="0"/>
                  </a:cubicBezTo>
                  <a:cubicBezTo>
                    <a:pt x="18236" y="0"/>
                    <a:pt x="17955" y="581"/>
                    <a:pt x="17815" y="2845"/>
                  </a:cubicBezTo>
                  <a:cubicBezTo>
                    <a:pt x="17675" y="5110"/>
                    <a:pt x="17675" y="9058"/>
                    <a:pt x="18236" y="11845"/>
                  </a:cubicBezTo>
                  <a:cubicBezTo>
                    <a:pt x="18797" y="14632"/>
                    <a:pt x="19919" y="16258"/>
                    <a:pt x="21041" y="17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2150263" y="182785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2150263" y="1688153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2233119" y="1718456"/>
              <a:ext cx="107645" cy="21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222" fill="norm" stroke="1" extrusionOk="0">
                  <a:moveTo>
                    <a:pt x="2433" y="2050"/>
                  </a:moveTo>
                  <a:cubicBezTo>
                    <a:pt x="2017" y="7768"/>
                    <a:pt x="1602" y="13486"/>
                    <a:pt x="1394" y="16874"/>
                  </a:cubicBezTo>
                  <a:cubicBezTo>
                    <a:pt x="1187" y="20262"/>
                    <a:pt x="1187" y="21321"/>
                    <a:pt x="771" y="21215"/>
                  </a:cubicBezTo>
                  <a:cubicBezTo>
                    <a:pt x="356" y="21109"/>
                    <a:pt x="-475" y="19839"/>
                    <a:pt x="356" y="16662"/>
                  </a:cubicBezTo>
                  <a:cubicBezTo>
                    <a:pt x="1187" y="13486"/>
                    <a:pt x="3679" y="8403"/>
                    <a:pt x="5756" y="5227"/>
                  </a:cubicBezTo>
                  <a:cubicBezTo>
                    <a:pt x="7833" y="2050"/>
                    <a:pt x="9494" y="780"/>
                    <a:pt x="11363" y="250"/>
                  </a:cubicBezTo>
                  <a:cubicBezTo>
                    <a:pt x="13233" y="-279"/>
                    <a:pt x="15310" y="-67"/>
                    <a:pt x="16763" y="1839"/>
                  </a:cubicBezTo>
                  <a:cubicBezTo>
                    <a:pt x="18217" y="3745"/>
                    <a:pt x="19048" y="7345"/>
                    <a:pt x="19671" y="10309"/>
                  </a:cubicBezTo>
                  <a:cubicBezTo>
                    <a:pt x="20294" y="13274"/>
                    <a:pt x="20710" y="15603"/>
                    <a:pt x="21125" y="17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2340763" y="1749039"/>
              <a:ext cx="158751" cy="15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4" fill="norm" stroke="1" extrusionOk="0">
                  <a:moveTo>
                    <a:pt x="11232" y="15698"/>
                  </a:moveTo>
                  <a:cubicBezTo>
                    <a:pt x="12672" y="13140"/>
                    <a:pt x="14112" y="10582"/>
                    <a:pt x="14976" y="8309"/>
                  </a:cubicBezTo>
                  <a:cubicBezTo>
                    <a:pt x="15840" y="6035"/>
                    <a:pt x="16128" y="4046"/>
                    <a:pt x="15120" y="2340"/>
                  </a:cubicBezTo>
                  <a:cubicBezTo>
                    <a:pt x="14112" y="635"/>
                    <a:pt x="11808" y="-786"/>
                    <a:pt x="9072" y="493"/>
                  </a:cubicBezTo>
                  <a:cubicBezTo>
                    <a:pt x="6336" y="1772"/>
                    <a:pt x="3168" y="5751"/>
                    <a:pt x="1584" y="8451"/>
                  </a:cubicBezTo>
                  <a:cubicBezTo>
                    <a:pt x="0" y="11151"/>
                    <a:pt x="0" y="12572"/>
                    <a:pt x="0" y="13993"/>
                  </a:cubicBezTo>
                  <a:cubicBezTo>
                    <a:pt x="0" y="15414"/>
                    <a:pt x="0" y="16835"/>
                    <a:pt x="864" y="17688"/>
                  </a:cubicBezTo>
                  <a:cubicBezTo>
                    <a:pt x="1728" y="18540"/>
                    <a:pt x="3456" y="18825"/>
                    <a:pt x="5472" y="17688"/>
                  </a:cubicBezTo>
                  <a:cubicBezTo>
                    <a:pt x="7488" y="16551"/>
                    <a:pt x="9792" y="13993"/>
                    <a:pt x="11520" y="11719"/>
                  </a:cubicBezTo>
                  <a:cubicBezTo>
                    <a:pt x="13248" y="9446"/>
                    <a:pt x="14400" y="7456"/>
                    <a:pt x="14976" y="7172"/>
                  </a:cubicBezTo>
                  <a:cubicBezTo>
                    <a:pt x="15552" y="6888"/>
                    <a:pt x="15552" y="8309"/>
                    <a:pt x="15984" y="10440"/>
                  </a:cubicBezTo>
                  <a:cubicBezTo>
                    <a:pt x="16416" y="12572"/>
                    <a:pt x="17280" y="15414"/>
                    <a:pt x="18288" y="17261"/>
                  </a:cubicBezTo>
                  <a:cubicBezTo>
                    <a:pt x="19296" y="19109"/>
                    <a:pt x="20448" y="19961"/>
                    <a:pt x="21600" y="20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2537613" y="1673336"/>
              <a:ext cx="246925" cy="42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30" fill="norm" stroke="1" extrusionOk="0">
                  <a:moveTo>
                    <a:pt x="0" y="2994"/>
                  </a:moveTo>
                  <a:cubicBezTo>
                    <a:pt x="554" y="2566"/>
                    <a:pt x="1108" y="2139"/>
                    <a:pt x="1662" y="2139"/>
                  </a:cubicBezTo>
                  <a:cubicBezTo>
                    <a:pt x="2215" y="2139"/>
                    <a:pt x="2769" y="2566"/>
                    <a:pt x="3508" y="3689"/>
                  </a:cubicBezTo>
                  <a:cubicBezTo>
                    <a:pt x="4246" y="4812"/>
                    <a:pt x="5169" y="6630"/>
                    <a:pt x="5631" y="7806"/>
                  </a:cubicBezTo>
                  <a:cubicBezTo>
                    <a:pt x="6092" y="8982"/>
                    <a:pt x="6092" y="9517"/>
                    <a:pt x="5631" y="10105"/>
                  </a:cubicBezTo>
                  <a:cubicBezTo>
                    <a:pt x="5169" y="10693"/>
                    <a:pt x="4246" y="11335"/>
                    <a:pt x="3600" y="11388"/>
                  </a:cubicBezTo>
                  <a:cubicBezTo>
                    <a:pt x="2954" y="11442"/>
                    <a:pt x="2585" y="10907"/>
                    <a:pt x="2954" y="9303"/>
                  </a:cubicBezTo>
                  <a:cubicBezTo>
                    <a:pt x="3323" y="7699"/>
                    <a:pt x="4431" y="5026"/>
                    <a:pt x="5631" y="3315"/>
                  </a:cubicBezTo>
                  <a:cubicBezTo>
                    <a:pt x="6831" y="1604"/>
                    <a:pt x="8123" y="855"/>
                    <a:pt x="9231" y="428"/>
                  </a:cubicBezTo>
                  <a:cubicBezTo>
                    <a:pt x="10338" y="0"/>
                    <a:pt x="11262" y="-107"/>
                    <a:pt x="11908" y="107"/>
                  </a:cubicBezTo>
                  <a:cubicBezTo>
                    <a:pt x="12554" y="321"/>
                    <a:pt x="12923" y="855"/>
                    <a:pt x="12831" y="1925"/>
                  </a:cubicBezTo>
                  <a:cubicBezTo>
                    <a:pt x="12738" y="2994"/>
                    <a:pt x="12185" y="4598"/>
                    <a:pt x="12000" y="5667"/>
                  </a:cubicBezTo>
                  <a:cubicBezTo>
                    <a:pt x="11815" y="6737"/>
                    <a:pt x="12000" y="7271"/>
                    <a:pt x="12554" y="7432"/>
                  </a:cubicBezTo>
                  <a:cubicBezTo>
                    <a:pt x="13108" y="7592"/>
                    <a:pt x="14031" y="7378"/>
                    <a:pt x="15231" y="6630"/>
                  </a:cubicBezTo>
                  <a:cubicBezTo>
                    <a:pt x="16431" y="5881"/>
                    <a:pt x="17908" y="4598"/>
                    <a:pt x="19015" y="3582"/>
                  </a:cubicBezTo>
                  <a:cubicBezTo>
                    <a:pt x="20123" y="2566"/>
                    <a:pt x="20862" y="1818"/>
                    <a:pt x="21231" y="1711"/>
                  </a:cubicBezTo>
                  <a:cubicBezTo>
                    <a:pt x="21600" y="1604"/>
                    <a:pt x="21600" y="2139"/>
                    <a:pt x="21415" y="4010"/>
                  </a:cubicBezTo>
                  <a:cubicBezTo>
                    <a:pt x="21231" y="5881"/>
                    <a:pt x="20862" y="9089"/>
                    <a:pt x="20677" y="12083"/>
                  </a:cubicBezTo>
                  <a:cubicBezTo>
                    <a:pt x="20492" y="15077"/>
                    <a:pt x="20492" y="17857"/>
                    <a:pt x="20215" y="19461"/>
                  </a:cubicBezTo>
                  <a:cubicBezTo>
                    <a:pt x="19938" y="21065"/>
                    <a:pt x="19385" y="21493"/>
                    <a:pt x="17169" y="21279"/>
                  </a:cubicBezTo>
                  <a:cubicBezTo>
                    <a:pt x="14954" y="21065"/>
                    <a:pt x="11077" y="20210"/>
                    <a:pt x="8769" y="19461"/>
                  </a:cubicBezTo>
                  <a:cubicBezTo>
                    <a:pt x="6462" y="18713"/>
                    <a:pt x="5723" y="18071"/>
                    <a:pt x="4985" y="17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3326733" y="1573853"/>
              <a:ext cx="214181" cy="37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75" fill="norm" stroke="1" extrusionOk="0">
                  <a:moveTo>
                    <a:pt x="10628" y="0"/>
                  </a:moveTo>
                  <a:cubicBezTo>
                    <a:pt x="9781" y="3068"/>
                    <a:pt x="8934" y="6136"/>
                    <a:pt x="7346" y="9389"/>
                  </a:cubicBezTo>
                  <a:cubicBezTo>
                    <a:pt x="5757" y="12641"/>
                    <a:pt x="3428" y="16077"/>
                    <a:pt x="1946" y="18164"/>
                  </a:cubicBezTo>
                  <a:cubicBezTo>
                    <a:pt x="463" y="20250"/>
                    <a:pt x="-172" y="20986"/>
                    <a:pt x="40" y="21293"/>
                  </a:cubicBezTo>
                  <a:cubicBezTo>
                    <a:pt x="252" y="21600"/>
                    <a:pt x="1310" y="21477"/>
                    <a:pt x="4487" y="21232"/>
                  </a:cubicBezTo>
                  <a:cubicBezTo>
                    <a:pt x="7663" y="20986"/>
                    <a:pt x="12957" y="20618"/>
                    <a:pt x="16134" y="20311"/>
                  </a:cubicBezTo>
                  <a:cubicBezTo>
                    <a:pt x="19310" y="20005"/>
                    <a:pt x="20369" y="19759"/>
                    <a:pt x="21428" y="19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3590512" y="1740088"/>
              <a:ext cx="306002" cy="17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79" fill="norm" stroke="1" extrusionOk="0">
                  <a:moveTo>
                    <a:pt x="1873" y="10010"/>
                  </a:moveTo>
                  <a:cubicBezTo>
                    <a:pt x="3660" y="8188"/>
                    <a:pt x="5448" y="6366"/>
                    <a:pt x="6416" y="4805"/>
                  </a:cubicBezTo>
                  <a:cubicBezTo>
                    <a:pt x="7384" y="3243"/>
                    <a:pt x="7533" y="1942"/>
                    <a:pt x="7161" y="1031"/>
                  </a:cubicBezTo>
                  <a:cubicBezTo>
                    <a:pt x="6788" y="120"/>
                    <a:pt x="5895" y="-400"/>
                    <a:pt x="4777" y="381"/>
                  </a:cubicBezTo>
                  <a:cubicBezTo>
                    <a:pt x="3660" y="1161"/>
                    <a:pt x="2319" y="3243"/>
                    <a:pt x="1426" y="6496"/>
                  </a:cubicBezTo>
                  <a:cubicBezTo>
                    <a:pt x="532" y="9749"/>
                    <a:pt x="85" y="14173"/>
                    <a:pt x="10" y="17036"/>
                  </a:cubicBezTo>
                  <a:cubicBezTo>
                    <a:pt x="-64" y="19899"/>
                    <a:pt x="234" y="21200"/>
                    <a:pt x="2319" y="21070"/>
                  </a:cubicBezTo>
                  <a:cubicBezTo>
                    <a:pt x="4405" y="20940"/>
                    <a:pt x="8278" y="19378"/>
                    <a:pt x="10959" y="17036"/>
                  </a:cubicBezTo>
                  <a:cubicBezTo>
                    <a:pt x="13641" y="14694"/>
                    <a:pt x="15130" y="11571"/>
                    <a:pt x="15875" y="9099"/>
                  </a:cubicBezTo>
                  <a:cubicBezTo>
                    <a:pt x="16620" y="6627"/>
                    <a:pt x="16620" y="4805"/>
                    <a:pt x="16248" y="3764"/>
                  </a:cubicBezTo>
                  <a:cubicBezTo>
                    <a:pt x="15875" y="2723"/>
                    <a:pt x="15130" y="2463"/>
                    <a:pt x="13790" y="3243"/>
                  </a:cubicBezTo>
                  <a:cubicBezTo>
                    <a:pt x="12449" y="4024"/>
                    <a:pt x="10513" y="5846"/>
                    <a:pt x="9395" y="8058"/>
                  </a:cubicBezTo>
                  <a:cubicBezTo>
                    <a:pt x="8278" y="10270"/>
                    <a:pt x="7980" y="12872"/>
                    <a:pt x="8055" y="14694"/>
                  </a:cubicBezTo>
                  <a:cubicBezTo>
                    <a:pt x="8129" y="16516"/>
                    <a:pt x="8576" y="17557"/>
                    <a:pt x="9470" y="17687"/>
                  </a:cubicBezTo>
                  <a:cubicBezTo>
                    <a:pt x="10364" y="17817"/>
                    <a:pt x="11704" y="17036"/>
                    <a:pt x="12673" y="16125"/>
                  </a:cubicBezTo>
                  <a:cubicBezTo>
                    <a:pt x="13641" y="15214"/>
                    <a:pt x="14237" y="14173"/>
                    <a:pt x="14833" y="14434"/>
                  </a:cubicBezTo>
                  <a:cubicBezTo>
                    <a:pt x="15428" y="14694"/>
                    <a:pt x="16024" y="16255"/>
                    <a:pt x="17142" y="17036"/>
                  </a:cubicBezTo>
                  <a:cubicBezTo>
                    <a:pt x="18259" y="17817"/>
                    <a:pt x="19897" y="17817"/>
                    <a:pt x="21536" y="17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3936060" y="1738953"/>
              <a:ext cx="93804" cy="18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04" fill="norm" stroke="1" extrusionOk="0">
                  <a:moveTo>
                    <a:pt x="21272" y="3767"/>
                  </a:moveTo>
                  <a:cubicBezTo>
                    <a:pt x="21272" y="2512"/>
                    <a:pt x="21272" y="1256"/>
                    <a:pt x="20072" y="628"/>
                  </a:cubicBezTo>
                  <a:cubicBezTo>
                    <a:pt x="18872" y="0"/>
                    <a:pt x="16472" y="0"/>
                    <a:pt x="14072" y="0"/>
                  </a:cubicBezTo>
                  <a:cubicBezTo>
                    <a:pt x="11672" y="0"/>
                    <a:pt x="9272" y="0"/>
                    <a:pt x="6872" y="251"/>
                  </a:cubicBezTo>
                  <a:cubicBezTo>
                    <a:pt x="4472" y="502"/>
                    <a:pt x="2072" y="1005"/>
                    <a:pt x="2312" y="3140"/>
                  </a:cubicBezTo>
                  <a:cubicBezTo>
                    <a:pt x="2552" y="5274"/>
                    <a:pt x="5432" y="9042"/>
                    <a:pt x="7592" y="11428"/>
                  </a:cubicBezTo>
                  <a:cubicBezTo>
                    <a:pt x="9752" y="13814"/>
                    <a:pt x="11192" y="14819"/>
                    <a:pt x="12392" y="16074"/>
                  </a:cubicBezTo>
                  <a:cubicBezTo>
                    <a:pt x="13592" y="17330"/>
                    <a:pt x="14552" y="18837"/>
                    <a:pt x="13592" y="19842"/>
                  </a:cubicBezTo>
                  <a:cubicBezTo>
                    <a:pt x="12632" y="20847"/>
                    <a:pt x="9752" y="21349"/>
                    <a:pt x="7112" y="21474"/>
                  </a:cubicBezTo>
                  <a:cubicBezTo>
                    <a:pt x="4472" y="21600"/>
                    <a:pt x="2072" y="21349"/>
                    <a:pt x="872" y="20344"/>
                  </a:cubicBezTo>
                  <a:cubicBezTo>
                    <a:pt x="-328" y="19340"/>
                    <a:pt x="-328" y="17581"/>
                    <a:pt x="1112" y="15070"/>
                  </a:cubicBezTo>
                  <a:cubicBezTo>
                    <a:pt x="2552" y="12558"/>
                    <a:pt x="5432" y="9293"/>
                    <a:pt x="8312" y="6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100247" y="1516703"/>
              <a:ext cx="69317" cy="3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1435" y="0"/>
                  </a:moveTo>
                  <a:cubicBezTo>
                    <a:pt x="18162" y="2864"/>
                    <a:pt x="14890" y="5728"/>
                    <a:pt x="11290" y="8712"/>
                  </a:cubicBezTo>
                  <a:cubicBezTo>
                    <a:pt x="7690" y="11695"/>
                    <a:pt x="3762" y="14798"/>
                    <a:pt x="1799" y="16767"/>
                  </a:cubicBezTo>
                  <a:cubicBezTo>
                    <a:pt x="-165" y="18736"/>
                    <a:pt x="-165" y="19571"/>
                    <a:pt x="162" y="20287"/>
                  </a:cubicBezTo>
                  <a:cubicBezTo>
                    <a:pt x="490" y="21003"/>
                    <a:pt x="1144" y="21600"/>
                    <a:pt x="3435" y="21600"/>
                  </a:cubicBezTo>
                  <a:cubicBezTo>
                    <a:pt x="5726" y="21600"/>
                    <a:pt x="9653" y="21003"/>
                    <a:pt x="13580" y="20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074313" y="1707203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200"/>
                    <a:pt x="11733" y="10800"/>
                    <a:pt x="15333" y="7200"/>
                  </a:cubicBezTo>
                  <a:cubicBezTo>
                    <a:pt x="18933" y="3600"/>
                    <a:pt x="2026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4744009" y="1532808"/>
              <a:ext cx="200255" cy="30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03" fill="norm" stroke="1" extrusionOk="0">
                  <a:moveTo>
                    <a:pt x="21287" y="2830"/>
                  </a:moveTo>
                  <a:cubicBezTo>
                    <a:pt x="19487" y="1662"/>
                    <a:pt x="17687" y="495"/>
                    <a:pt x="14987" y="130"/>
                  </a:cubicBezTo>
                  <a:cubicBezTo>
                    <a:pt x="12287" y="-235"/>
                    <a:pt x="8687" y="203"/>
                    <a:pt x="6099" y="1006"/>
                  </a:cubicBezTo>
                  <a:cubicBezTo>
                    <a:pt x="3512" y="1808"/>
                    <a:pt x="1937" y="2976"/>
                    <a:pt x="1487" y="4581"/>
                  </a:cubicBezTo>
                  <a:cubicBezTo>
                    <a:pt x="1037" y="6187"/>
                    <a:pt x="1712" y="8230"/>
                    <a:pt x="3962" y="10346"/>
                  </a:cubicBezTo>
                  <a:cubicBezTo>
                    <a:pt x="6212" y="12462"/>
                    <a:pt x="10037" y="14651"/>
                    <a:pt x="12287" y="16038"/>
                  </a:cubicBezTo>
                  <a:cubicBezTo>
                    <a:pt x="14537" y="17424"/>
                    <a:pt x="15212" y="18008"/>
                    <a:pt x="15437" y="18665"/>
                  </a:cubicBezTo>
                  <a:cubicBezTo>
                    <a:pt x="15662" y="19322"/>
                    <a:pt x="15437" y="20051"/>
                    <a:pt x="14199" y="20562"/>
                  </a:cubicBezTo>
                  <a:cubicBezTo>
                    <a:pt x="12962" y="21073"/>
                    <a:pt x="10712" y="21365"/>
                    <a:pt x="8349" y="21292"/>
                  </a:cubicBezTo>
                  <a:cubicBezTo>
                    <a:pt x="5987" y="21219"/>
                    <a:pt x="3512" y="20781"/>
                    <a:pt x="1937" y="20197"/>
                  </a:cubicBezTo>
                  <a:cubicBezTo>
                    <a:pt x="362" y="19614"/>
                    <a:pt x="-313" y="18884"/>
                    <a:pt x="137" y="18446"/>
                  </a:cubicBezTo>
                  <a:cubicBezTo>
                    <a:pt x="587" y="18008"/>
                    <a:pt x="2162" y="17862"/>
                    <a:pt x="3737" y="17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4895287" y="1673336"/>
              <a:ext cx="607777" cy="39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30" fill="norm" stroke="1" extrusionOk="0">
                  <a:moveTo>
                    <a:pt x="4435" y="5342"/>
                  </a:moveTo>
                  <a:cubicBezTo>
                    <a:pt x="4585" y="4761"/>
                    <a:pt x="4735" y="4181"/>
                    <a:pt x="4698" y="3658"/>
                  </a:cubicBezTo>
                  <a:cubicBezTo>
                    <a:pt x="4660" y="3136"/>
                    <a:pt x="4435" y="2671"/>
                    <a:pt x="3910" y="2497"/>
                  </a:cubicBezTo>
                  <a:cubicBezTo>
                    <a:pt x="3385" y="2323"/>
                    <a:pt x="2560" y="2439"/>
                    <a:pt x="1847" y="3078"/>
                  </a:cubicBezTo>
                  <a:cubicBezTo>
                    <a:pt x="1135" y="3716"/>
                    <a:pt x="535" y="4878"/>
                    <a:pt x="235" y="5749"/>
                  </a:cubicBezTo>
                  <a:cubicBezTo>
                    <a:pt x="-65" y="6619"/>
                    <a:pt x="-65" y="7200"/>
                    <a:pt x="160" y="7549"/>
                  </a:cubicBezTo>
                  <a:cubicBezTo>
                    <a:pt x="385" y="7897"/>
                    <a:pt x="835" y="8013"/>
                    <a:pt x="1247" y="8071"/>
                  </a:cubicBezTo>
                  <a:cubicBezTo>
                    <a:pt x="1660" y="8129"/>
                    <a:pt x="2035" y="8129"/>
                    <a:pt x="2560" y="8013"/>
                  </a:cubicBezTo>
                  <a:cubicBezTo>
                    <a:pt x="3085" y="7897"/>
                    <a:pt x="3760" y="7665"/>
                    <a:pt x="4097" y="7839"/>
                  </a:cubicBezTo>
                  <a:cubicBezTo>
                    <a:pt x="4435" y="8013"/>
                    <a:pt x="4435" y="8594"/>
                    <a:pt x="4135" y="10452"/>
                  </a:cubicBezTo>
                  <a:cubicBezTo>
                    <a:pt x="3835" y="12310"/>
                    <a:pt x="3235" y="15445"/>
                    <a:pt x="2860" y="17303"/>
                  </a:cubicBezTo>
                  <a:cubicBezTo>
                    <a:pt x="2485" y="19161"/>
                    <a:pt x="2335" y="19742"/>
                    <a:pt x="2185" y="20323"/>
                  </a:cubicBezTo>
                  <a:cubicBezTo>
                    <a:pt x="2035" y="20903"/>
                    <a:pt x="1885" y="21484"/>
                    <a:pt x="2035" y="21426"/>
                  </a:cubicBezTo>
                  <a:cubicBezTo>
                    <a:pt x="2185" y="21368"/>
                    <a:pt x="2635" y="20671"/>
                    <a:pt x="3460" y="18581"/>
                  </a:cubicBezTo>
                  <a:cubicBezTo>
                    <a:pt x="4285" y="16490"/>
                    <a:pt x="5485" y="13007"/>
                    <a:pt x="6535" y="9987"/>
                  </a:cubicBezTo>
                  <a:cubicBezTo>
                    <a:pt x="7585" y="6968"/>
                    <a:pt x="8485" y="4413"/>
                    <a:pt x="9122" y="2729"/>
                  </a:cubicBezTo>
                  <a:cubicBezTo>
                    <a:pt x="9760" y="1045"/>
                    <a:pt x="10135" y="232"/>
                    <a:pt x="10173" y="174"/>
                  </a:cubicBezTo>
                  <a:cubicBezTo>
                    <a:pt x="10210" y="116"/>
                    <a:pt x="9910" y="813"/>
                    <a:pt x="9535" y="2149"/>
                  </a:cubicBezTo>
                  <a:cubicBezTo>
                    <a:pt x="9160" y="3484"/>
                    <a:pt x="8710" y="5458"/>
                    <a:pt x="8485" y="6736"/>
                  </a:cubicBezTo>
                  <a:cubicBezTo>
                    <a:pt x="8260" y="8013"/>
                    <a:pt x="8260" y="8594"/>
                    <a:pt x="8447" y="8884"/>
                  </a:cubicBezTo>
                  <a:cubicBezTo>
                    <a:pt x="8635" y="9174"/>
                    <a:pt x="9010" y="9174"/>
                    <a:pt x="9460" y="8594"/>
                  </a:cubicBezTo>
                  <a:cubicBezTo>
                    <a:pt x="9910" y="8013"/>
                    <a:pt x="10435" y="6852"/>
                    <a:pt x="10848" y="5923"/>
                  </a:cubicBezTo>
                  <a:cubicBezTo>
                    <a:pt x="11260" y="4994"/>
                    <a:pt x="11560" y="4297"/>
                    <a:pt x="11672" y="4239"/>
                  </a:cubicBezTo>
                  <a:cubicBezTo>
                    <a:pt x="11785" y="4181"/>
                    <a:pt x="11710" y="4761"/>
                    <a:pt x="11672" y="5342"/>
                  </a:cubicBezTo>
                  <a:cubicBezTo>
                    <a:pt x="11635" y="5923"/>
                    <a:pt x="11635" y="6503"/>
                    <a:pt x="11785" y="6968"/>
                  </a:cubicBezTo>
                  <a:cubicBezTo>
                    <a:pt x="11935" y="7432"/>
                    <a:pt x="12235" y="7781"/>
                    <a:pt x="12910" y="7897"/>
                  </a:cubicBezTo>
                  <a:cubicBezTo>
                    <a:pt x="13585" y="8013"/>
                    <a:pt x="14635" y="7897"/>
                    <a:pt x="15685" y="7084"/>
                  </a:cubicBezTo>
                  <a:cubicBezTo>
                    <a:pt x="16735" y="6271"/>
                    <a:pt x="17785" y="4761"/>
                    <a:pt x="18422" y="3716"/>
                  </a:cubicBezTo>
                  <a:cubicBezTo>
                    <a:pt x="19060" y="2671"/>
                    <a:pt x="19285" y="2090"/>
                    <a:pt x="19435" y="1510"/>
                  </a:cubicBezTo>
                  <a:cubicBezTo>
                    <a:pt x="19585" y="929"/>
                    <a:pt x="19660" y="349"/>
                    <a:pt x="19472" y="116"/>
                  </a:cubicBezTo>
                  <a:cubicBezTo>
                    <a:pt x="19285" y="-116"/>
                    <a:pt x="18835" y="0"/>
                    <a:pt x="18235" y="465"/>
                  </a:cubicBezTo>
                  <a:cubicBezTo>
                    <a:pt x="17635" y="929"/>
                    <a:pt x="16885" y="1742"/>
                    <a:pt x="16435" y="2497"/>
                  </a:cubicBezTo>
                  <a:cubicBezTo>
                    <a:pt x="15985" y="3252"/>
                    <a:pt x="15835" y="3949"/>
                    <a:pt x="15760" y="4645"/>
                  </a:cubicBezTo>
                  <a:cubicBezTo>
                    <a:pt x="15685" y="5342"/>
                    <a:pt x="15685" y="6039"/>
                    <a:pt x="15872" y="6387"/>
                  </a:cubicBezTo>
                  <a:cubicBezTo>
                    <a:pt x="16060" y="6736"/>
                    <a:pt x="16435" y="6736"/>
                    <a:pt x="16772" y="6561"/>
                  </a:cubicBezTo>
                  <a:cubicBezTo>
                    <a:pt x="17110" y="6387"/>
                    <a:pt x="17410" y="6039"/>
                    <a:pt x="17747" y="6155"/>
                  </a:cubicBezTo>
                  <a:cubicBezTo>
                    <a:pt x="18085" y="6271"/>
                    <a:pt x="18460" y="6852"/>
                    <a:pt x="19097" y="7142"/>
                  </a:cubicBezTo>
                  <a:cubicBezTo>
                    <a:pt x="19735" y="7432"/>
                    <a:pt x="20635" y="7432"/>
                    <a:pt x="21535" y="7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528463" y="1643703"/>
              <a:ext cx="158751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99"/>
                  </a:moveTo>
                  <a:cubicBezTo>
                    <a:pt x="3168" y="8894"/>
                    <a:pt x="6336" y="11689"/>
                    <a:pt x="8064" y="13849"/>
                  </a:cubicBezTo>
                  <a:cubicBezTo>
                    <a:pt x="9792" y="16009"/>
                    <a:pt x="10080" y="17534"/>
                    <a:pt x="10080" y="18932"/>
                  </a:cubicBezTo>
                  <a:cubicBezTo>
                    <a:pt x="10080" y="20329"/>
                    <a:pt x="9792" y="21600"/>
                    <a:pt x="9216" y="21600"/>
                  </a:cubicBezTo>
                  <a:cubicBezTo>
                    <a:pt x="8640" y="21600"/>
                    <a:pt x="7776" y="20329"/>
                    <a:pt x="8352" y="17280"/>
                  </a:cubicBezTo>
                  <a:cubicBezTo>
                    <a:pt x="8928" y="14231"/>
                    <a:pt x="10944" y="9402"/>
                    <a:pt x="13392" y="6226"/>
                  </a:cubicBezTo>
                  <a:cubicBezTo>
                    <a:pt x="15840" y="3049"/>
                    <a:pt x="18720" y="15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5686660" y="1612486"/>
              <a:ext cx="237812" cy="21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93" fill="norm" stroke="1" extrusionOk="0">
                  <a:moveTo>
                    <a:pt x="2866" y="6238"/>
                  </a:moveTo>
                  <a:cubicBezTo>
                    <a:pt x="3805" y="6658"/>
                    <a:pt x="4744" y="7077"/>
                    <a:pt x="5590" y="6972"/>
                  </a:cubicBezTo>
                  <a:cubicBezTo>
                    <a:pt x="6435" y="6867"/>
                    <a:pt x="7186" y="6238"/>
                    <a:pt x="7843" y="5399"/>
                  </a:cubicBezTo>
                  <a:cubicBezTo>
                    <a:pt x="8501" y="4561"/>
                    <a:pt x="9064" y="3512"/>
                    <a:pt x="8876" y="2988"/>
                  </a:cubicBezTo>
                  <a:cubicBezTo>
                    <a:pt x="8689" y="2464"/>
                    <a:pt x="7750" y="2464"/>
                    <a:pt x="6153" y="4036"/>
                  </a:cubicBezTo>
                  <a:cubicBezTo>
                    <a:pt x="4556" y="5609"/>
                    <a:pt x="2303" y="8755"/>
                    <a:pt x="1082" y="11271"/>
                  </a:cubicBezTo>
                  <a:cubicBezTo>
                    <a:pt x="-139" y="13788"/>
                    <a:pt x="-327" y="15675"/>
                    <a:pt x="518" y="17143"/>
                  </a:cubicBezTo>
                  <a:cubicBezTo>
                    <a:pt x="1363" y="18611"/>
                    <a:pt x="3242" y="19660"/>
                    <a:pt x="6529" y="18087"/>
                  </a:cubicBezTo>
                  <a:cubicBezTo>
                    <a:pt x="9816" y="16514"/>
                    <a:pt x="14511" y="12320"/>
                    <a:pt x="17141" y="9698"/>
                  </a:cubicBezTo>
                  <a:cubicBezTo>
                    <a:pt x="19770" y="7077"/>
                    <a:pt x="20334" y="6029"/>
                    <a:pt x="20710" y="4770"/>
                  </a:cubicBezTo>
                  <a:cubicBezTo>
                    <a:pt x="21085" y="3512"/>
                    <a:pt x="21273" y="2044"/>
                    <a:pt x="20897" y="1205"/>
                  </a:cubicBezTo>
                  <a:cubicBezTo>
                    <a:pt x="20522" y="366"/>
                    <a:pt x="19583" y="157"/>
                    <a:pt x="18643" y="52"/>
                  </a:cubicBezTo>
                  <a:cubicBezTo>
                    <a:pt x="17704" y="-53"/>
                    <a:pt x="16765" y="-53"/>
                    <a:pt x="16202" y="576"/>
                  </a:cubicBezTo>
                  <a:cubicBezTo>
                    <a:pt x="15638" y="1205"/>
                    <a:pt x="15450" y="2464"/>
                    <a:pt x="15826" y="4036"/>
                  </a:cubicBezTo>
                  <a:cubicBezTo>
                    <a:pt x="16202" y="5609"/>
                    <a:pt x="17141" y="7497"/>
                    <a:pt x="18080" y="10118"/>
                  </a:cubicBezTo>
                  <a:cubicBezTo>
                    <a:pt x="19019" y="12739"/>
                    <a:pt x="19958" y="16095"/>
                    <a:pt x="19770" y="18192"/>
                  </a:cubicBezTo>
                  <a:cubicBezTo>
                    <a:pt x="19583" y="20289"/>
                    <a:pt x="18268" y="21128"/>
                    <a:pt x="17047" y="21337"/>
                  </a:cubicBezTo>
                  <a:cubicBezTo>
                    <a:pt x="15826" y="21547"/>
                    <a:pt x="14699" y="21128"/>
                    <a:pt x="13572" y="20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8711096" y="77137"/>
              <a:ext cx="237322" cy="457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31" fill="norm" stroke="1" extrusionOk="0">
                  <a:moveTo>
                    <a:pt x="11253" y="1101"/>
                  </a:moveTo>
                  <a:cubicBezTo>
                    <a:pt x="11253" y="506"/>
                    <a:pt x="11253" y="-88"/>
                    <a:pt x="10874" y="11"/>
                  </a:cubicBezTo>
                  <a:cubicBezTo>
                    <a:pt x="10496" y="110"/>
                    <a:pt x="9738" y="903"/>
                    <a:pt x="8411" y="2736"/>
                  </a:cubicBezTo>
                  <a:cubicBezTo>
                    <a:pt x="7085" y="4569"/>
                    <a:pt x="5190" y="7442"/>
                    <a:pt x="3674" y="10118"/>
                  </a:cubicBezTo>
                  <a:cubicBezTo>
                    <a:pt x="2159" y="12793"/>
                    <a:pt x="1022" y="15270"/>
                    <a:pt x="453" y="16806"/>
                  </a:cubicBezTo>
                  <a:cubicBezTo>
                    <a:pt x="-115" y="18341"/>
                    <a:pt x="-115" y="18936"/>
                    <a:pt x="264" y="19481"/>
                  </a:cubicBezTo>
                  <a:cubicBezTo>
                    <a:pt x="643" y="20026"/>
                    <a:pt x="1401" y="20521"/>
                    <a:pt x="2822" y="20769"/>
                  </a:cubicBezTo>
                  <a:cubicBezTo>
                    <a:pt x="4243" y="21017"/>
                    <a:pt x="6327" y="21017"/>
                    <a:pt x="8601" y="20273"/>
                  </a:cubicBezTo>
                  <a:cubicBezTo>
                    <a:pt x="10874" y="19530"/>
                    <a:pt x="13338" y="18044"/>
                    <a:pt x="14759" y="16954"/>
                  </a:cubicBezTo>
                  <a:cubicBezTo>
                    <a:pt x="16180" y="15864"/>
                    <a:pt x="16559" y="15171"/>
                    <a:pt x="16748" y="14576"/>
                  </a:cubicBezTo>
                  <a:cubicBezTo>
                    <a:pt x="16938" y="13982"/>
                    <a:pt x="16938" y="13486"/>
                    <a:pt x="16464" y="13338"/>
                  </a:cubicBezTo>
                  <a:cubicBezTo>
                    <a:pt x="15990" y="13189"/>
                    <a:pt x="15043" y="13387"/>
                    <a:pt x="13811" y="14229"/>
                  </a:cubicBezTo>
                  <a:cubicBezTo>
                    <a:pt x="12580" y="15072"/>
                    <a:pt x="11064" y="16558"/>
                    <a:pt x="10306" y="17598"/>
                  </a:cubicBezTo>
                  <a:cubicBezTo>
                    <a:pt x="9548" y="18639"/>
                    <a:pt x="9548" y="19233"/>
                    <a:pt x="9643" y="19778"/>
                  </a:cubicBezTo>
                  <a:cubicBezTo>
                    <a:pt x="9738" y="20323"/>
                    <a:pt x="9927" y="20818"/>
                    <a:pt x="10496" y="21116"/>
                  </a:cubicBezTo>
                  <a:cubicBezTo>
                    <a:pt x="11064" y="21413"/>
                    <a:pt x="12011" y="21512"/>
                    <a:pt x="13338" y="21363"/>
                  </a:cubicBezTo>
                  <a:cubicBezTo>
                    <a:pt x="14664" y="21215"/>
                    <a:pt x="16369" y="20818"/>
                    <a:pt x="17790" y="20273"/>
                  </a:cubicBezTo>
                  <a:cubicBezTo>
                    <a:pt x="19211" y="19729"/>
                    <a:pt x="20348" y="19035"/>
                    <a:pt x="20917" y="18440"/>
                  </a:cubicBezTo>
                  <a:cubicBezTo>
                    <a:pt x="21485" y="17846"/>
                    <a:pt x="21485" y="17351"/>
                    <a:pt x="19496" y="16855"/>
                  </a:cubicBezTo>
                  <a:cubicBezTo>
                    <a:pt x="17506" y="16360"/>
                    <a:pt x="13527" y="15864"/>
                    <a:pt x="9548" y="15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8646313" y="303853"/>
              <a:ext cx="298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9" y="15429"/>
                    <a:pt x="10417" y="9257"/>
                    <a:pt x="14017" y="5657"/>
                  </a:cubicBezTo>
                  <a:cubicBezTo>
                    <a:pt x="17617" y="2057"/>
                    <a:pt x="19609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9415672" y="403336"/>
              <a:ext cx="188313" cy="175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30" fill="norm" stroke="1" extrusionOk="0">
                  <a:moveTo>
                    <a:pt x="2046" y="8640"/>
                  </a:moveTo>
                  <a:cubicBezTo>
                    <a:pt x="2286" y="6607"/>
                    <a:pt x="2526" y="4574"/>
                    <a:pt x="2766" y="4193"/>
                  </a:cubicBezTo>
                  <a:cubicBezTo>
                    <a:pt x="3006" y="3812"/>
                    <a:pt x="3246" y="5082"/>
                    <a:pt x="3126" y="7878"/>
                  </a:cubicBezTo>
                  <a:cubicBezTo>
                    <a:pt x="3006" y="10673"/>
                    <a:pt x="2526" y="14993"/>
                    <a:pt x="1926" y="17661"/>
                  </a:cubicBezTo>
                  <a:cubicBezTo>
                    <a:pt x="1326" y="20330"/>
                    <a:pt x="606" y="21346"/>
                    <a:pt x="246" y="21092"/>
                  </a:cubicBezTo>
                  <a:cubicBezTo>
                    <a:pt x="-114" y="20838"/>
                    <a:pt x="-114" y="19313"/>
                    <a:pt x="486" y="16518"/>
                  </a:cubicBezTo>
                  <a:cubicBezTo>
                    <a:pt x="1086" y="13722"/>
                    <a:pt x="2286" y="9657"/>
                    <a:pt x="3366" y="6734"/>
                  </a:cubicBezTo>
                  <a:cubicBezTo>
                    <a:pt x="4446" y="3812"/>
                    <a:pt x="5406" y="2033"/>
                    <a:pt x="6486" y="1017"/>
                  </a:cubicBezTo>
                  <a:cubicBezTo>
                    <a:pt x="7566" y="0"/>
                    <a:pt x="8766" y="-254"/>
                    <a:pt x="9366" y="254"/>
                  </a:cubicBezTo>
                  <a:cubicBezTo>
                    <a:pt x="9966" y="762"/>
                    <a:pt x="9966" y="2033"/>
                    <a:pt x="9846" y="3304"/>
                  </a:cubicBezTo>
                  <a:cubicBezTo>
                    <a:pt x="9726" y="4574"/>
                    <a:pt x="9486" y="5845"/>
                    <a:pt x="9246" y="7115"/>
                  </a:cubicBezTo>
                  <a:cubicBezTo>
                    <a:pt x="9006" y="8386"/>
                    <a:pt x="8766" y="9657"/>
                    <a:pt x="9246" y="10165"/>
                  </a:cubicBezTo>
                  <a:cubicBezTo>
                    <a:pt x="9726" y="10673"/>
                    <a:pt x="10926" y="10419"/>
                    <a:pt x="12486" y="9021"/>
                  </a:cubicBezTo>
                  <a:cubicBezTo>
                    <a:pt x="14046" y="7624"/>
                    <a:pt x="15966" y="5082"/>
                    <a:pt x="17526" y="3558"/>
                  </a:cubicBezTo>
                  <a:cubicBezTo>
                    <a:pt x="19086" y="2033"/>
                    <a:pt x="20286" y="1525"/>
                    <a:pt x="20886" y="1906"/>
                  </a:cubicBezTo>
                  <a:cubicBezTo>
                    <a:pt x="21486" y="2287"/>
                    <a:pt x="21486" y="3558"/>
                    <a:pt x="21006" y="6353"/>
                  </a:cubicBezTo>
                  <a:cubicBezTo>
                    <a:pt x="20526" y="9148"/>
                    <a:pt x="19566" y="13468"/>
                    <a:pt x="18606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9636913" y="471815"/>
              <a:ext cx="38101" cy="6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5" fill="norm" stroke="1" extrusionOk="0">
                  <a:moveTo>
                    <a:pt x="0" y="3042"/>
                  </a:moveTo>
                  <a:cubicBezTo>
                    <a:pt x="6000" y="1079"/>
                    <a:pt x="12000" y="-885"/>
                    <a:pt x="15000" y="424"/>
                  </a:cubicBezTo>
                  <a:cubicBezTo>
                    <a:pt x="18000" y="1733"/>
                    <a:pt x="18000" y="6315"/>
                    <a:pt x="18600" y="10242"/>
                  </a:cubicBezTo>
                  <a:cubicBezTo>
                    <a:pt x="19200" y="14170"/>
                    <a:pt x="20400" y="17442"/>
                    <a:pt x="21600" y="20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9675013" y="386403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729486" y="411803"/>
              <a:ext cx="5982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9880" y="0"/>
                  </a:moveTo>
                  <a:cubicBezTo>
                    <a:pt x="7645" y="3600"/>
                    <a:pt x="5411" y="7200"/>
                    <a:pt x="3921" y="10636"/>
                  </a:cubicBezTo>
                  <a:cubicBezTo>
                    <a:pt x="2431" y="14073"/>
                    <a:pt x="1686" y="17345"/>
                    <a:pt x="942" y="18164"/>
                  </a:cubicBezTo>
                  <a:cubicBezTo>
                    <a:pt x="197" y="18982"/>
                    <a:pt x="-548" y="17345"/>
                    <a:pt x="569" y="14564"/>
                  </a:cubicBezTo>
                  <a:cubicBezTo>
                    <a:pt x="1686" y="11782"/>
                    <a:pt x="4666" y="7855"/>
                    <a:pt x="8390" y="5236"/>
                  </a:cubicBezTo>
                  <a:cubicBezTo>
                    <a:pt x="12114" y="2618"/>
                    <a:pt x="16583" y="1309"/>
                    <a:pt x="18818" y="1964"/>
                  </a:cubicBezTo>
                  <a:cubicBezTo>
                    <a:pt x="21052" y="2618"/>
                    <a:pt x="21052" y="5236"/>
                    <a:pt x="21052" y="8836"/>
                  </a:cubicBezTo>
                  <a:cubicBezTo>
                    <a:pt x="21052" y="12436"/>
                    <a:pt x="21052" y="17018"/>
                    <a:pt x="210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865513" y="449903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9878213" y="380053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962880" y="424503"/>
              <a:ext cx="143934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5" y="0"/>
                  </a:moveTo>
                  <a:cubicBezTo>
                    <a:pt x="635" y="6125"/>
                    <a:pt x="635" y="12251"/>
                    <a:pt x="476" y="16119"/>
                  </a:cubicBezTo>
                  <a:cubicBezTo>
                    <a:pt x="318" y="19988"/>
                    <a:pt x="0" y="21600"/>
                    <a:pt x="0" y="21600"/>
                  </a:cubicBezTo>
                  <a:cubicBezTo>
                    <a:pt x="0" y="21600"/>
                    <a:pt x="318" y="19988"/>
                    <a:pt x="1271" y="17409"/>
                  </a:cubicBezTo>
                  <a:cubicBezTo>
                    <a:pt x="2224" y="14830"/>
                    <a:pt x="3812" y="11284"/>
                    <a:pt x="5082" y="8866"/>
                  </a:cubicBezTo>
                  <a:cubicBezTo>
                    <a:pt x="6353" y="6448"/>
                    <a:pt x="7306" y="5158"/>
                    <a:pt x="8100" y="5319"/>
                  </a:cubicBezTo>
                  <a:cubicBezTo>
                    <a:pt x="8894" y="5481"/>
                    <a:pt x="9529" y="7093"/>
                    <a:pt x="10641" y="7899"/>
                  </a:cubicBezTo>
                  <a:cubicBezTo>
                    <a:pt x="11753" y="8704"/>
                    <a:pt x="13341" y="8704"/>
                    <a:pt x="14929" y="7737"/>
                  </a:cubicBezTo>
                  <a:cubicBezTo>
                    <a:pt x="16518" y="6770"/>
                    <a:pt x="18106" y="4836"/>
                    <a:pt x="19059" y="4675"/>
                  </a:cubicBezTo>
                  <a:cubicBezTo>
                    <a:pt x="20012" y="4513"/>
                    <a:pt x="20329" y="6125"/>
                    <a:pt x="20647" y="8866"/>
                  </a:cubicBezTo>
                  <a:cubicBezTo>
                    <a:pt x="20965" y="11606"/>
                    <a:pt x="21282" y="15475"/>
                    <a:pt x="21600" y="19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0192263" y="462603"/>
              <a:ext cx="16151" cy="6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0819" fill="norm" stroke="1" extrusionOk="0">
                  <a:moveTo>
                    <a:pt x="20601" y="0"/>
                  </a:moveTo>
                  <a:cubicBezTo>
                    <a:pt x="15201" y="3176"/>
                    <a:pt x="9801" y="6353"/>
                    <a:pt x="5751" y="10482"/>
                  </a:cubicBezTo>
                  <a:cubicBezTo>
                    <a:pt x="1701" y="14612"/>
                    <a:pt x="-999" y="19694"/>
                    <a:pt x="351" y="20647"/>
                  </a:cubicBezTo>
                  <a:cubicBezTo>
                    <a:pt x="1701" y="21600"/>
                    <a:pt x="7101" y="18424"/>
                    <a:pt x="12501" y="15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0214763" y="393749"/>
              <a:ext cx="19051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20922"/>
                  </a:moveTo>
                  <a:cubicBezTo>
                    <a:pt x="0" y="10842"/>
                    <a:pt x="0" y="762"/>
                    <a:pt x="3600" y="42"/>
                  </a:cubicBezTo>
                  <a:cubicBezTo>
                    <a:pt x="7200" y="-678"/>
                    <a:pt x="14400" y="7962"/>
                    <a:pt x="21600" y="16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290963" y="438115"/>
              <a:ext cx="88901" cy="327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1186"/>
                  </a:moveTo>
                  <a:cubicBezTo>
                    <a:pt x="2057" y="771"/>
                    <a:pt x="4114" y="355"/>
                    <a:pt x="7200" y="148"/>
                  </a:cubicBezTo>
                  <a:cubicBezTo>
                    <a:pt x="10286" y="-60"/>
                    <a:pt x="14400" y="-60"/>
                    <a:pt x="17229" y="217"/>
                  </a:cubicBezTo>
                  <a:cubicBezTo>
                    <a:pt x="20057" y="494"/>
                    <a:pt x="21600" y="1048"/>
                    <a:pt x="21343" y="1602"/>
                  </a:cubicBezTo>
                  <a:cubicBezTo>
                    <a:pt x="21086" y="2155"/>
                    <a:pt x="19029" y="2709"/>
                    <a:pt x="15943" y="3402"/>
                  </a:cubicBezTo>
                  <a:cubicBezTo>
                    <a:pt x="12857" y="4094"/>
                    <a:pt x="8743" y="4925"/>
                    <a:pt x="6171" y="5686"/>
                  </a:cubicBezTo>
                  <a:cubicBezTo>
                    <a:pt x="3600" y="6448"/>
                    <a:pt x="2571" y="7140"/>
                    <a:pt x="2829" y="7763"/>
                  </a:cubicBezTo>
                  <a:cubicBezTo>
                    <a:pt x="3086" y="8386"/>
                    <a:pt x="4629" y="8940"/>
                    <a:pt x="7200" y="10532"/>
                  </a:cubicBezTo>
                  <a:cubicBezTo>
                    <a:pt x="9771" y="12125"/>
                    <a:pt x="13371" y="14755"/>
                    <a:pt x="15171" y="16625"/>
                  </a:cubicBezTo>
                  <a:cubicBezTo>
                    <a:pt x="16971" y="18494"/>
                    <a:pt x="16971" y="19602"/>
                    <a:pt x="15943" y="20363"/>
                  </a:cubicBezTo>
                  <a:cubicBezTo>
                    <a:pt x="14914" y="21125"/>
                    <a:pt x="12857" y="21540"/>
                    <a:pt x="10543" y="21402"/>
                  </a:cubicBezTo>
                  <a:cubicBezTo>
                    <a:pt x="8229" y="21263"/>
                    <a:pt x="5657" y="20571"/>
                    <a:pt x="5914" y="18840"/>
                  </a:cubicBezTo>
                  <a:cubicBezTo>
                    <a:pt x="6171" y="17109"/>
                    <a:pt x="9257" y="14340"/>
                    <a:pt x="12343" y="12471"/>
                  </a:cubicBezTo>
                  <a:cubicBezTo>
                    <a:pt x="15429" y="10602"/>
                    <a:pt x="18514" y="9632"/>
                    <a:pt x="21600" y="8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432654" y="442118"/>
              <a:ext cx="175810" cy="145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0863" fill="norm" stroke="1" extrusionOk="0">
                  <a:moveTo>
                    <a:pt x="523" y="11159"/>
                  </a:moveTo>
                  <a:cubicBezTo>
                    <a:pt x="3827" y="11159"/>
                    <a:pt x="7131" y="11159"/>
                    <a:pt x="9163" y="10246"/>
                  </a:cubicBezTo>
                  <a:cubicBezTo>
                    <a:pt x="11196" y="9333"/>
                    <a:pt x="11959" y="7508"/>
                    <a:pt x="12340" y="5683"/>
                  </a:cubicBezTo>
                  <a:cubicBezTo>
                    <a:pt x="12721" y="3857"/>
                    <a:pt x="12721" y="2032"/>
                    <a:pt x="12086" y="967"/>
                  </a:cubicBezTo>
                  <a:cubicBezTo>
                    <a:pt x="11451" y="-98"/>
                    <a:pt x="10180" y="-402"/>
                    <a:pt x="8147" y="663"/>
                  </a:cubicBezTo>
                  <a:cubicBezTo>
                    <a:pt x="6114" y="1728"/>
                    <a:pt x="3319" y="4161"/>
                    <a:pt x="1667" y="7052"/>
                  </a:cubicBezTo>
                  <a:cubicBezTo>
                    <a:pt x="15" y="9942"/>
                    <a:pt x="-493" y="13288"/>
                    <a:pt x="523" y="15874"/>
                  </a:cubicBezTo>
                  <a:cubicBezTo>
                    <a:pt x="1540" y="18460"/>
                    <a:pt x="4081" y="20285"/>
                    <a:pt x="7766" y="20742"/>
                  </a:cubicBezTo>
                  <a:cubicBezTo>
                    <a:pt x="11451" y="21198"/>
                    <a:pt x="16279" y="20285"/>
                    <a:pt x="21107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7398936" y="869945"/>
              <a:ext cx="242632" cy="21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77" fill="norm" stroke="1" extrusionOk="0">
                  <a:moveTo>
                    <a:pt x="5831" y="4845"/>
                  </a:moveTo>
                  <a:cubicBezTo>
                    <a:pt x="5831" y="3817"/>
                    <a:pt x="5831" y="2788"/>
                    <a:pt x="5551" y="1862"/>
                  </a:cubicBezTo>
                  <a:cubicBezTo>
                    <a:pt x="5272" y="937"/>
                    <a:pt x="4713" y="114"/>
                    <a:pt x="3969" y="11"/>
                  </a:cubicBezTo>
                  <a:cubicBezTo>
                    <a:pt x="3224" y="-92"/>
                    <a:pt x="2293" y="525"/>
                    <a:pt x="1548" y="1245"/>
                  </a:cubicBezTo>
                  <a:cubicBezTo>
                    <a:pt x="803" y="1965"/>
                    <a:pt x="244" y="2788"/>
                    <a:pt x="58" y="3714"/>
                  </a:cubicBezTo>
                  <a:cubicBezTo>
                    <a:pt x="-128" y="4639"/>
                    <a:pt x="58" y="5668"/>
                    <a:pt x="1734" y="7622"/>
                  </a:cubicBezTo>
                  <a:cubicBezTo>
                    <a:pt x="3410" y="9577"/>
                    <a:pt x="6575" y="12457"/>
                    <a:pt x="8158" y="14411"/>
                  </a:cubicBezTo>
                  <a:cubicBezTo>
                    <a:pt x="9741" y="16365"/>
                    <a:pt x="9741" y="17394"/>
                    <a:pt x="8903" y="18525"/>
                  </a:cubicBezTo>
                  <a:cubicBezTo>
                    <a:pt x="8065" y="19657"/>
                    <a:pt x="6389" y="20891"/>
                    <a:pt x="5179" y="21199"/>
                  </a:cubicBezTo>
                  <a:cubicBezTo>
                    <a:pt x="3969" y="21508"/>
                    <a:pt x="3224" y="20891"/>
                    <a:pt x="3875" y="19245"/>
                  </a:cubicBezTo>
                  <a:cubicBezTo>
                    <a:pt x="4527" y="17599"/>
                    <a:pt x="6575" y="14925"/>
                    <a:pt x="8065" y="13382"/>
                  </a:cubicBezTo>
                  <a:cubicBezTo>
                    <a:pt x="9555" y="11839"/>
                    <a:pt x="10486" y="11428"/>
                    <a:pt x="11603" y="10811"/>
                  </a:cubicBezTo>
                  <a:cubicBezTo>
                    <a:pt x="12720" y="10194"/>
                    <a:pt x="14024" y="9371"/>
                    <a:pt x="14396" y="9371"/>
                  </a:cubicBezTo>
                  <a:cubicBezTo>
                    <a:pt x="14769" y="9371"/>
                    <a:pt x="14210" y="10194"/>
                    <a:pt x="13838" y="11325"/>
                  </a:cubicBezTo>
                  <a:cubicBezTo>
                    <a:pt x="13465" y="12457"/>
                    <a:pt x="13279" y="13897"/>
                    <a:pt x="14024" y="15131"/>
                  </a:cubicBezTo>
                  <a:cubicBezTo>
                    <a:pt x="14769" y="16365"/>
                    <a:pt x="16444" y="17394"/>
                    <a:pt x="17841" y="17497"/>
                  </a:cubicBezTo>
                  <a:cubicBezTo>
                    <a:pt x="19238" y="17599"/>
                    <a:pt x="20355" y="16777"/>
                    <a:pt x="20913" y="15234"/>
                  </a:cubicBezTo>
                  <a:cubicBezTo>
                    <a:pt x="21472" y="13691"/>
                    <a:pt x="21472" y="11428"/>
                    <a:pt x="21006" y="9988"/>
                  </a:cubicBezTo>
                  <a:cubicBezTo>
                    <a:pt x="20541" y="8548"/>
                    <a:pt x="19610" y="7931"/>
                    <a:pt x="18679" y="7725"/>
                  </a:cubicBezTo>
                  <a:cubicBezTo>
                    <a:pt x="17748" y="7519"/>
                    <a:pt x="16817" y="7725"/>
                    <a:pt x="16538" y="8239"/>
                  </a:cubicBezTo>
                  <a:cubicBezTo>
                    <a:pt x="16258" y="8754"/>
                    <a:pt x="16631" y="9577"/>
                    <a:pt x="17003" y="10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7662063" y="919870"/>
              <a:ext cx="381001" cy="14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5466"/>
                  </a:moveTo>
                  <a:cubicBezTo>
                    <a:pt x="480" y="4554"/>
                    <a:pt x="960" y="3641"/>
                    <a:pt x="1200" y="4097"/>
                  </a:cubicBezTo>
                  <a:cubicBezTo>
                    <a:pt x="1440" y="4554"/>
                    <a:pt x="1440" y="6379"/>
                    <a:pt x="1380" y="8813"/>
                  </a:cubicBezTo>
                  <a:cubicBezTo>
                    <a:pt x="1320" y="11247"/>
                    <a:pt x="1200" y="14289"/>
                    <a:pt x="960" y="16723"/>
                  </a:cubicBezTo>
                  <a:cubicBezTo>
                    <a:pt x="720" y="19156"/>
                    <a:pt x="360" y="20982"/>
                    <a:pt x="240" y="21134"/>
                  </a:cubicBezTo>
                  <a:cubicBezTo>
                    <a:pt x="120" y="21286"/>
                    <a:pt x="240" y="19765"/>
                    <a:pt x="540" y="17331"/>
                  </a:cubicBezTo>
                  <a:cubicBezTo>
                    <a:pt x="840" y="14897"/>
                    <a:pt x="1320" y="11551"/>
                    <a:pt x="1740" y="9269"/>
                  </a:cubicBezTo>
                  <a:cubicBezTo>
                    <a:pt x="2160" y="6987"/>
                    <a:pt x="2520" y="5771"/>
                    <a:pt x="3000" y="5618"/>
                  </a:cubicBezTo>
                  <a:cubicBezTo>
                    <a:pt x="3480" y="5466"/>
                    <a:pt x="4080" y="6379"/>
                    <a:pt x="4500" y="7748"/>
                  </a:cubicBezTo>
                  <a:cubicBezTo>
                    <a:pt x="4920" y="9117"/>
                    <a:pt x="5160" y="10942"/>
                    <a:pt x="5280" y="12768"/>
                  </a:cubicBezTo>
                  <a:cubicBezTo>
                    <a:pt x="5400" y="14593"/>
                    <a:pt x="5400" y="16418"/>
                    <a:pt x="5520" y="16418"/>
                  </a:cubicBezTo>
                  <a:cubicBezTo>
                    <a:pt x="5640" y="16418"/>
                    <a:pt x="5880" y="14593"/>
                    <a:pt x="6300" y="12311"/>
                  </a:cubicBezTo>
                  <a:cubicBezTo>
                    <a:pt x="6720" y="10030"/>
                    <a:pt x="7320" y="7292"/>
                    <a:pt x="7860" y="5466"/>
                  </a:cubicBezTo>
                  <a:cubicBezTo>
                    <a:pt x="8400" y="3641"/>
                    <a:pt x="8880" y="2728"/>
                    <a:pt x="9120" y="3032"/>
                  </a:cubicBezTo>
                  <a:cubicBezTo>
                    <a:pt x="9360" y="3337"/>
                    <a:pt x="9360" y="4858"/>
                    <a:pt x="9360" y="6379"/>
                  </a:cubicBezTo>
                  <a:cubicBezTo>
                    <a:pt x="9360" y="7900"/>
                    <a:pt x="9360" y="9421"/>
                    <a:pt x="9360" y="11247"/>
                  </a:cubicBezTo>
                  <a:cubicBezTo>
                    <a:pt x="9360" y="13072"/>
                    <a:pt x="9360" y="15201"/>
                    <a:pt x="9600" y="15658"/>
                  </a:cubicBezTo>
                  <a:cubicBezTo>
                    <a:pt x="9840" y="16114"/>
                    <a:pt x="10320" y="14897"/>
                    <a:pt x="11100" y="13376"/>
                  </a:cubicBezTo>
                  <a:cubicBezTo>
                    <a:pt x="11880" y="11855"/>
                    <a:pt x="12960" y="10030"/>
                    <a:pt x="14100" y="8965"/>
                  </a:cubicBezTo>
                  <a:cubicBezTo>
                    <a:pt x="15240" y="7900"/>
                    <a:pt x="16440" y="7596"/>
                    <a:pt x="17280" y="6835"/>
                  </a:cubicBezTo>
                  <a:cubicBezTo>
                    <a:pt x="18120" y="6075"/>
                    <a:pt x="18600" y="4858"/>
                    <a:pt x="18660" y="3489"/>
                  </a:cubicBezTo>
                  <a:cubicBezTo>
                    <a:pt x="18720" y="2120"/>
                    <a:pt x="18360" y="599"/>
                    <a:pt x="17820" y="142"/>
                  </a:cubicBezTo>
                  <a:cubicBezTo>
                    <a:pt x="17280" y="-314"/>
                    <a:pt x="16560" y="294"/>
                    <a:pt x="15780" y="2424"/>
                  </a:cubicBezTo>
                  <a:cubicBezTo>
                    <a:pt x="15000" y="4554"/>
                    <a:pt x="14160" y="8204"/>
                    <a:pt x="13740" y="10942"/>
                  </a:cubicBezTo>
                  <a:cubicBezTo>
                    <a:pt x="13320" y="13680"/>
                    <a:pt x="13320" y="15506"/>
                    <a:pt x="14040" y="16723"/>
                  </a:cubicBezTo>
                  <a:cubicBezTo>
                    <a:pt x="14760" y="17940"/>
                    <a:pt x="16200" y="18548"/>
                    <a:pt x="17580" y="18548"/>
                  </a:cubicBezTo>
                  <a:cubicBezTo>
                    <a:pt x="18960" y="18548"/>
                    <a:pt x="20280" y="17940"/>
                    <a:pt x="21600" y="17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8396837" y="749532"/>
              <a:ext cx="344727" cy="37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33" fill="norm" stroke="1" extrusionOk="0">
                  <a:moveTo>
                    <a:pt x="11177" y="5693"/>
                  </a:moveTo>
                  <a:cubicBezTo>
                    <a:pt x="11309" y="4373"/>
                    <a:pt x="11440" y="3053"/>
                    <a:pt x="11440" y="2093"/>
                  </a:cubicBezTo>
                  <a:cubicBezTo>
                    <a:pt x="11440" y="1133"/>
                    <a:pt x="11309" y="533"/>
                    <a:pt x="10913" y="233"/>
                  </a:cubicBezTo>
                  <a:cubicBezTo>
                    <a:pt x="10518" y="-67"/>
                    <a:pt x="9860" y="-67"/>
                    <a:pt x="9267" y="173"/>
                  </a:cubicBezTo>
                  <a:cubicBezTo>
                    <a:pt x="8674" y="413"/>
                    <a:pt x="8148" y="893"/>
                    <a:pt x="7752" y="2633"/>
                  </a:cubicBezTo>
                  <a:cubicBezTo>
                    <a:pt x="7357" y="4373"/>
                    <a:pt x="7094" y="7373"/>
                    <a:pt x="6830" y="10493"/>
                  </a:cubicBezTo>
                  <a:cubicBezTo>
                    <a:pt x="6567" y="13613"/>
                    <a:pt x="6304" y="16853"/>
                    <a:pt x="5974" y="18773"/>
                  </a:cubicBezTo>
                  <a:cubicBezTo>
                    <a:pt x="5645" y="20693"/>
                    <a:pt x="5250" y="21293"/>
                    <a:pt x="4723" y="21413"/>
                  </a:cubicBezTo>
                  <a:cubicBezTo>
                    <a:pt x="4196" y="21533"/>
                    <a:pt x="3538" y="21173"/>
                    <a:pt x="2748" y="20093"/>
                  </a:cubicBezTo>
                  <a:cubicBezTo>
                    <a:pt x="1957" y="19013"/>
                    <a:pt x="1035" y="17213"/>
                    <a:pt x="509" y="16013"/>
                  </a:cubicBezTo>
                  <a:cubicBezTo>
                    <a:pt x="-18" y="14813"/>
                    <a:pt x="-150" y="14213"/>
                    <a:pt x="179" y="13853"/>
                  </a:cubicBezTo>
                  <a:cubicBezTo>
                    <a:pt x="509" y="13493"/>
                    <a:pt x="1299" y="13373"/>
                    <a:pt x="2023" y="13313"/>
                  </a:cubicBezTo>
                  <a:cubicBezTo>
                    <a:pt x="2748" y="13253"/>
                    <a:pt x="3406" y="13253"/>
                    <a:pt x="4065" y="13253"/>
                  </a:cubicBezTo>
                  <a:cubicBezTo>
                    <a:pt x="4723" y="13253"/>
                    <a:pt x="5382" y="13253"/>
                    <a:pt x="5974" y="13433"/>
                  </a:cubicBezTo>
                  <a:cubicBezTo>
                    <a:pt x="6567" y="13613"/>
                    <a:pt x="7094" y="13973"/>
                    <a:pt x="7226" y="14753"/>
                  </a:cubicBezTo>
                  <a:cubicBezTo>
                    <a:pt x="7357" y="15533"/>
                    <a:pt x="7094" y="16733"/>
                    <a:pt x="6896" y="17633"/>
                  </a:cubicBezTo>
                  <a:cubicBezTo>
                    <a:pt x="6699" y="18533"/>
                    <a:pt x="6567" y="19133"/>
                    <a:pt x="6830" y="19433"/>
                  </a:cubicBezTo>
                  <a:cubicBezTo>
                    <a:pt x="7094" y="19733"/>
                    <a:pt x="7752" y="19733"/>
                    <a:pt x="8609" y="19313"/>
                  </a:cubicBezTo>
                  <a:cubicBezTo>
                    <a:pt x="9465" y="18893"/>
                    <a:pt x="10518" y="18053"/>
                    <a:pt x="11309" y="17393"/>
                  </a:cubicBezTo>
                  <a:cubicBezTo>
                    <a:pt x="12099" y="16733"/>
                    <a:pt x="12626" y="16253"/>
                    <a:pt x="12823" y="16313"/>
                  </a:cubicBezTo>
                  <a:cubicBezTo>
                    <a:pt x="13021" y="16373"/>
                    <a:pt x="12889" y="16973"/>
                    <a:pt x="12757" y="17573"/>
                  </a:cubicBezTo>
                  <a:cubicBezTo>
                    <a:pt x="12626" y="18173"/>
                    <a:pt x="12494" y="18773"/>
                    <a:pt x="12494" y="19433"/>
                  </a:cubicBezTo>
                  <a:cubicBezTo>
                    <a:pt x="12494" y="20093"/>
                    <a:pt x="12626" y="20813"/>
                    <a:pt x="12889" y="20933"/>
                  </a:cubicBezTo>
                  <a:cubicBezTo>
                    <a:pt x="13152" y="21053"/>
                    <a:pt x="13548" y="20573"/>
                    <a:pt x="13877" y="19973"/>
                  </a:cubicBezTo>
                  <a:cubicBezTo>
                    <a:pt x="14206" y="19373"/>
                    <a:pt x="14470" y="18653"/>
                    <a:pt x="14799" y="18053"/>
                  </a:cubicBezTo>
                  <a:cubicBezTo>
                    <a:pt x="15128" y="17453"/>
                    <a:pt x="15523" y="16973"/>
                    <a:pt x="15787" y="17033"/>
                  </a:cubicBezTo>
                  <a:cubicBezTo>
                    <a:pt x="16050" y="17093"/>
                    <a:pt x="16182" y="17693"/>
                    <a:pt x="16248" y="18293"/>
                  </a:cubicBezTo>
                  <a:cubicBezTo>
                    <a:pt x="16313" y="18893"/>
                    <a:pt x="16313" y="19493"/>
                    <a:pt x="16445" y="19433"/>
                  </a:cubicBezTo>
                  <a:cubicBezTo>
                    <a:pt x="16577" y="19373"/>
                    <a:pt x="16840" y="18653"/>
                    <a:pt x="17235" y="18053"/>
                  </a:cubicBezTo>
                  <a:cubicBezTo>
                    <a:pt x="17630" y="17453"/>
                    <a:pt x="18157" y="16973"/>
                    <a:pt x="18816" y="16673"/>
                  </a:cubicBezTo>
                  <a:cubicBezTo>
                    <a:pt x="19474" y="16373"/>
                    <a:pt x="20265" y="16253"/>
                    <a:pt x="20660" y="16493"/>
                  </a:cubicBezTo>
                  <a:cubicBezTo>
                    <a:pt x="21055" y="16733"/>
                    <a:pt x="21055" y="17333"/>
                    <a:pt x="21121" y="18233"/>
                  </a:cubicBezTo>
                  <a:cubicBezTo>
                    <a:pt x="21187" y="19133"/>
                    <a:pt x="21318" y="20333"/>
                    <a:pt x="2145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8807979" y="762798"/>
              <a:ext cx="390785" cy="38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70" fill="norm" stroke="1" extrusionOk="0">
                  <a:moveTo>
                    <a:pt x="4393" y="16636"/>
                  </a:moveTo>
                  <a:cubicBezTo>
                    <a:pt x="4510" y="15687"/>
                    <a:pt x="4626" y="14737"/>
                    <a:pt x="4393" y="14322"/>
                  </a:cubicBezTo>
                  <a:cubicBezTo>
                    <a:pt x="4159" y="13906"/>
                    <a:pt x="3575" y="14025"/>
                    <a:pt x="2875" y="14559"/>
                  </a:cubicBezTo>
                  <a:cubicBezTo>
                    <a:pt x="2174" y="15093"/>
                    <a:pt x="1357" y="16043"/>
                    <a:pt x="832" y="16873"/>
                  </a:cubicBezTo>
                  <a:cubicBezTo>
                    <a:pt x="306" y="17704"/>
                    <a:pt x="73" y="18416"/>
                    <a:pt x="14" y="19069"/>
                  </a:cubicBezTo>
                  <a:cubicBezTo>
                    <a:pt x="-44" y="19722"/>
                    <a:pt x="73" y="20315"/>
                    <a:pt x="423" y="20671"/>
                  </a:cubicBezTo>
                  <a:cubicBezTo>
                    <a:pt x="773" y="21027"/>
                    <a:pt x="1357" y="21146"/>
                    <a:pt x="2291" y="21027"/>
                  </a:cubicBezTo>
                  <a:cubicBezTo>
                    <a:pt x="3225" y="20909"/>
                    <a:pt x="4510" y="20553"/>
                    <a:pt x="6261" y="18772"/>
                  </a:cubicBezTo>
                  <a:cubicBezTo>
                    <a:pt x="8012" y="16992"/>
                    <a:pt x="10231" y="13788"/>
                    <a:pt x="11807" y="10643"/>
                  </a:cubicBezTo>
                  <a:cubicBezTo>
                    <a:pt x="13383" y="7498"/>
                    <a:pt x="14317" y="4412"/>
                    <a:pt x="14784" y="2572"/>
                  </a:cubicBezTo>
                  <a:cubicBezTo>
                    <a:pt x="15251" y="733"/>
                    <a:pt x="15251" y="139"/>
                    <a:pt x="15018" y="21"/>
                  </a:cubicBezTo>
                  <a:cubicBezTo>
                    <a:pt x="14784" y="-98"/>
                    <a:pt x="14317" y="258"/>
                    <a:pt x="13617" y="1920"/>
                  </a:cubicBezTo>
                  <a:cubicBezTo>
                    <a:pt x="12916" y="3581"/>
                    <a:pt x="11982" y="6548"/>
                    <a:pt x="11281" y="9397"/>
                  </a:cubicBezTo>
                  <a:cubicBezTo>
                    <a:pt x="10581" y="12245"/>
                    <a:pt x="10114" y="14975"/>
                    <a:pt x="9880" y="16695"/>
                  </a:cubicBezTo>
                  <a:cubicBezTo>
                    <a:pt x="9647" y="18416"/>
                    <a:pt x="9647" y="19128"/>
                    <a:pt x="9822" y="19781"/>
                  </a:cubicBezTo>
                  <a:cubicBezTo>
                    <a:pt x="9997" y="20434"/>
                    <a:pt x="10347" y="21027"/>
                    <a:pt x="10873" y="21265"/>
                  </a:cubicBezTo>
                  <a:cubicBezTo>
                    <a:pt x="11398" y="21502"/>
                    <a:pt x="12099" y="21383"/>
                    <a:pt x="12741" y="20434"/>
                  </a:cubicBezTo>
                  <a:cubicBezTo>
                    <a:pt x="13383" y="19484"/>
                    <a:pt x="13967" y="17704"/>
                    <a:pt x="13792" y="16339"/>
                  </a:cubicBezTo>
                  <a:cubicBezTo>
                    <a:pt x="13617" y="14975"/>
                    <a:pt x="12682" y="14025"/>
                    <a:pt x="11924" y="13491"/>
                  </a:cubicBezTo>
                  <a:cubicBezTo>
                    <a:pt x="11165" y="12957"/>
                    <a:pt x="10581" y="12838"/>
                    <a:pt x="10639" y="12720"/>
                  </a:cubicBezTo>
                  <a:cubicBezTo>
                    <a:pt x="10698" y="12601"/>
                    <a:pt x="11398" y="12482"/>
                    <a:pt x="12391" y="12482"/>
                  </a:cubicBezTo>
                  <a:cubicBezTo>
                    <a:pt x="13383" y="12482"/>
                    <a:pt x="14667" y="12601"/>
                    <a:pt x="15543" y="12957"/>
                  </a:cubicBezTo>
                  <a:cubicBezTo>
                    <a:pt x="16419" y="13313"/>
                    <a:pt x="16886" y="13906"/>
                    <a:pt x="17236" y="14678"/>
                  </a:cubicBezTo>
                  <a:cubicBezTo>
                    <a:pt x="17586" y="15449"/>
                    <a:pt x="17820" y="16399"/>
                    <a:pt x="17937" y="16577"/>
                  </a:cubicBezTo>
                  <a:cubicBezTo>
                    <a:pt x="18053" y="16755"/>
                    <a:pt x="18053" y="16161"/>
                    <a:pt x="18345" y="14500"/>
                  </a:cubicBezTo>
                  <a:cubicBezTo>
                    <a:pt x="18637" y="12838"/>
                    <a:pt x="19221" y="10109"/>
                    <a:pt x="19805" y="8506"/>
                  </a:cubicBezTo>
                  <a:cubicBezTo>
                    <a:pt x="20388" y="6904"/>
                    <a:pt x="20972" y="6429"/>
                    <a:pt x="21556" y="5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9219526" y="936521"/>
              <a:ext cx="296738" cy="10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037" fill="norm" stroke="1" extrusionOk="0">
                  <a:moveTo>
                    <a:pt x="7229" y="458"/>
                  </a:moveTo>
                  <a:cubicBezTo>
                    <a:pt x="5697" y="1289"/>
                    <a:pt x="4165" y="2119"/>
                    <a:pt x="2940" y="4404"/>
                  </a:cubicBezTo>
                  <a:cubicBezTo>
                    <a:pt x="1714" y="6689"/>
                    <a:pt x="795" y="10427"/>
                    <a:pt x="336" y="13335"/>
                  </a:cubicBezTo>
                  <a:cubicBezTo>
                    <a:pt x="-124" y="16242"/>
                    <a:pt x="-124" y="18319"/>
                    <a:pt x="412" y="19565"/>
                  </a:cubicBezTo>
                  <a:cubicBezTo>
                    <a:pt x="948" y="20812"/>
                    <a:pt x="2021" y="21227"/>
                    <a:pt x="2863" y="20812"/>
                  </a:cubicBezTo>
                  <a:cubicBezTo>
                    <a:pt x="3706" y="20396"/>
                    <a:pt x="4319" y="19150"/>
                    <a:pt x="4855" y="17489"/>
                  </a:cubicBezTo>
                  <a:cubicBezTo>
                    <a:pt x="5391" y="15827"/>
                    <a:pt x="5850" y="13750"/>
                    <a:pt x="6004" y="11673"/>
                  </a:cubicBezTo>
                  <a:cubicBezTo>
                    <a:pt x="6157" y="9596"/>
                    <a:pt x="6004" y="7519"/>
                    <a:pt x="5544" y="6273"/>
                  </a:cubicBezTo>
                  <a:cubicBezTo>
                    <a:pt x="5085" y="5027"/>
                    <a:pt x="4319" y="4612"/>
                    <a:pt x="4165" y="5235"/>
                  </a:cubicBezTo>
                  <a:cubicBezTo>
                    <a:pt x="4012" y="5858"/>
                    <a:pt x="4472" y="7519"/>
                    <a:pt x="5161" y="7727"/>
                  </a:cubicBezTo>
                  <a:cubicBezTo>
                    <a:pt x="5850" y="7935"/>
                    <a:pt x="6770" y="6689"/>
                    <a:pt x="7229" y="7104"/>
                  </a:cubicBezTo>
                  <a:cubicBezTo>
                    <a:pt x="7689" y="7519"/>
                    <a:pt x="7689" y="9596"/>
                    <a:pt x="7765" y="11673"/>
                  </a:cubicBezTo>
                  <a:cubicBezTo>
                    <a:pt x="7842" y="13750"/>
                    <a:pt x="7995" y="15827"/>
                    <a:pt x="8302" y="17696"/>
                  </a:cubicBezTo>
                  <a:cubicBezTo>
                    <a:pt x="8608" y="19565"/>
                    <a:pt x="9067" y="21227"/>
                    <a:pt x="9527" y="21019"/>
                  </a:cubicBezTo>
                  <a:cubicBezTo>
                    <a:pt x="9987" y="20812"/>
                    <a:pt x="10446" y="18735"/>
                    <a:pt x="11212" y="14996"/>
                  </a:cubicBezTo>
                  <a:cubicBezTo>
                    <a:pt x="11978" y="11258"/>
                    <a:pt x="13050" y="5858"/>
                    <a:pt x="13970" y="2950"/>
                  </a:cubicBezTo>
                  <a:cubicBezTo>
                    <a:pt x="14889" y="42"/>
                    <a:pt x="15655" y="-373"/>
                    <a:pt x="16267" y="250"/>
                  </a:cubicBezTo>
                  <a:cubicBezTo>
                    <a:pt x="16880" y="873"/>
                    <a:pt x="17340" y="2535"/>
                    <a:pt x="18182" y="6065"/>
                  </a:cubicBezTo>
                  <a:cubicBezTo>
                    <a:pt x="19025" y="9596"/>
                    <a:pt x="20250" y="14996"/>
                    <a:pt x="21476" y="20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694063" y="752586"/>
              <a:ext cx="330201" cy="53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8723" y="9450"/>
                  </a:moveTo>
                  <a:cubicBezTo>
                    <a:pt x="7615" y="8775"/>
                    <a:pt x="6508" y="8100"/>
                    <a:pt x="5192" y="7847"/>
                  </a:cubicBezTo>
                  <a:cubicBezTo>
                    <a:pt x="3877" y="7594"/>
                    <a:pt x="2354" y="7763"/>
                    <a:pt x="1385" y="8269"/>
                  </a:cubicBezTo>
                  <a:cubicBezTo>
                    <a:pt x="415" y="8775"/>
                    <a:pt x="0" y="9619"/>
                    <a:pt x="0" y="10210"/>
                  </a:cubicBezTo>
                  <a:cubicBezTo>
                    <a:pt x="0" y="10800"/>
                    <a:pt x="415" y="11138"/>
                    <a:pt x="1454" y="11096"/>
                  </a:cubicBezTo>
                  <a:cubicBezTo>
                    <a:pt x="2492" y="11054"/>
                    <a:pt x="4154" y="10632"/>
                    <a:pt x="5331" y="9661"/>
                  </a:cubicBezTo>
                  <a:cubicBezTo>
                    <a:pt x="6508" y="8691"/>
                    <a:pt x="7200" y="7172"/>
                    <a:pt x="7892" y="5780"/>
                  </a:cubicBezTo>
                  <a:cubicBezTo>
                    <a:pt x="8585" y="4388"/>
                    <a:pt x="9277" y="3122"/>
                    <a:pt x="10177" y="2194"/>
                  </a:cubicBezTo>
                  <a:cubicBezTo>
                    <a:pt x="11077" y="1266"/>
                    <a:pt x="12185" y="675"/>
                    <a:pt x="13154" y="338"/>
                  </a:cubicBezTo>
                  <a:cubicBezTo>
                    <a:pt x="14123" y="0"/>
                    <a:pt x="14954" y="-84"/>
                    <a:pt x="15438" y="85"/>
                  </a:cubicBezTo>
                  <a:cubicBezTo>
                    <a:pt x="15923" y="254"/>
                    <a:pt x="16062" y="675"/>
                    <a:pt x="15369" y="1941"/>
                  </a:cubicBezTo>
                  <a:cubicBezTo>
                    <a:pt x="14677" y="3207"/>
                    <a:pt x="13154" y="5316"/>
                    <a:pt x="11285" y="7932"/>
                  </a:cubicBezTo>
                  <a:cubicBezTo>
                    <a:pt x="9415" y="10547"/>
                    <a:pt x="7200" y="13669"/>
                    <a:pt x="5885" y="15694"/>
                  </a:cubicBezTo>
                  <a:cubicBezTo>
                    <a:pt x="4569" y="17719"/>
                    <a:pt x="4154" y="18647"/>
                    <a:pt x="3946" y="19407"/>
                  </a:cubicBezTo>
                  <a:cubicBezTo>
                    <a:pt x="3738" y="20166"/>
                    <a:pt x="3738" y="20757"/>
                    <a:pt x="4223" y="21094"/>
                  </a:cubicBezTo>
                  <a:cubicBezTo>
                    <a:pt x="4708" y="21432"/>
                    <a:pt x="5677" y="21516"/>
                    <a:pt x="6438" y="21432"/>
                  </a:cubicBezTo>
                  <a:cubicBezTo>
                    <a:pt x="7200" y="21347"/>
                    <a:pt x="7754" y="21094"/>
                    <a:pt x="8308" y="20377"/>
                  </a:cubicBezTo>
                  <a:cubicBezTo>
                    <a:pt x="8862" y="19660"/>
                    <a:pt x="9415" y="18479"/>
                    <a:pt x="9692" y="17677"/>
                  </a:cubicBezTo>
                  <a:cubicBezTo>
                    <a:pt x="9969" y="16875"/>
                    <a:pt x="9969" y="16454"/>
                    <a:pt x="9900" y="16032"/>
                  </a:cubicBezTo>
                  <a:cubicBezTo>
                    <a:pt x="9831" y="15610"/>
                    <a:pt x="9692" y="15188"/>
                    <a:pt x="10108" y="14935"/>
                  </a:cubicBezTo>
                  <a:cubicBezTo>
                    <a:pt x="10523" y="14682"/>
                    <a:pt x="11492" y="14597"/>
                    <a:pt x="13500" y="14344"/>
                  </a:cubicBezTo>
                  <a:cubicBezTo>
                    <a:pt x="15508" y="14091"/>
                    <a:pt x="18554" y="13669"/>
                    <a:pt x="21600" y="13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0256961" y="927332"/>
              <a:ext cx="243553" cy="218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06" fill="norm" stroke="1" extrusionOk="0">
                  <a:moveTo>
                    <a:pt x="17516" y="2999"/>
                  </a:moveTo>
                  <a:cubicBezTo>
                    <a:pt x="17888" y="1961"/>
                    <a:pt x="18260" y="922"/>
                    <a:pt x="17795" y="403"/>
                  </a:cubicBezTo>
                  <a:cubicBezTo>
                    <a:pt x="17329" y="-116"/>
                    <a:pt x="16026" y="-116"/>
                    <a:pt x="14443" y="299"/>
                  </a:cubicBezTo>
                  <a:cubicBezTo>
                    <a:pt x="12860" y="715"/>
                    <a:pt x="10998" y="1546"/>
                    <a:pt x="9602" y="2272"/>
                  </a:cubicBezTo>
                  <a:cubicBezTo>
                    <a:pt x="8205" y="2999"/>
                    <a:pt x="7274" y="3622"/>
                    <a:pt x="6716" y="4453"/>
                  </a:cubicBezTo>
                  <a:cubicBezTo>
                    <a:pt x="6157" y="5284"/>
                    <a:pt x="5971" y="6322"/>
                    <a:pt x="6250" y="7153"/>
                  </a:cubicBezTo>
                  <a:cubicBezTo>
                    <a:pt x="6529" y="7984"/>
                    <a:pt x="7274" y="8607"/>
                    <a:pt x="8112" y="8919"/>
                  </a:cubicBezTo>
                  <a:cubicBezTo>
                    <a:pt x="8950" y="9230"/>
                    <a:pt x="9881" y="9230"/>
                    <a:pt x="9788" y="9334"/>
                  </a:cubicBezTo>
                  <a:cubicBezTo>
                    <a:pt x="9695" y="9438"/>
                    <a:pt x="8578" y="9646"/>
                    <a:pt x="7181" y="10580"/>
                  </a:cubicBezTo>
                  <a:cubicBezTo>
                    <a:pt x="5785" y="11515"/>
                    <a:pt x="4109" y="13176"/>
                    <a:pt x="2898" y="14526"/>
                  </a:cubicBezTo>
                  <a:cubicBezTo>
                    <a:pt x="1688" y="15876"/>
                    <a:pt x="943" y="16915"/>
                    <a:pt x="478" y="17953"/>
                  </a:cubicBezTo>
                  <a:cubicBezTo>
                    <a:pt x="12" y="18992"/>
                    <a:pt x="-174" y="20030"/>
                    <a:pt x="198" y="20653"/>
                  </a:cubicBezTo>
                  <a:cubicBezTo>
                    <a:pt x="571" y="21276"/>
                    <a:pt x="1502" y="21484"/>
                    <a:pt x="4202" y="21380"/>
                  </a:cubicBezTo>
                  <a:cubicBezTo>
                    <a:pt x="6902" y="21276"/>
                    <a:pt x="11371" y="20861"/>
                    <a:pt x="14536" y="20342"/>
                  </a:cubicBezTo>
                  <a:cubicBezTo>
                    <a:pt x="17702" y="19822"/>
                    <a:pt x="19564" y="19199"/>
                    <a:pt x="21426" y="18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0538613" y="1154753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0563992" y="1046803"/>
              <a:ext cx="25985" cy="4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40" h="20873" fill="norm" stroke="1" extrusionOk="0">
                  <a:moveTo>
                    <a:pt x="18530" y="13500"/>
                  </a:moveTo>
                  <a:cubicBezTo>
                    <a:pt x="10816" y="12600"/>
                    <a:pt x="3102" y="11700"/>
                    <a:pt x="787" y="13500"/>
                  </a:cubicBezTo>
                  <a:cubicBezTo>
                    <a:pt x="-1527" y="15300"/>
                    <a:pt x="1559" y="19800"/>
                    <a:pt x="6187" y="20700"/>
                  </a:cubicBezTo>
                  <a:cubicBezTo>
                    <a:pt x="10816" y="21600"/>
                    <a:pt x="16987" y="18900"/>
                    <a:pt x="18530" y="14850"/>
                  </a:cubicBezTo>
                  <a:cubicBezTo>
                    <a:pt x="20073" y="10800"/>
                    <a:pt x="16987" y="5400"/>
                    <a:pt x="139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0411089" y="756529"/>
              <a:ext cx="121175" cy="13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0840" fill="norm" stroke="1" extrusionOk="0">
                  <a:moveTo>
                    <a:pt x="7913" y="8554"/>
                  </a:moveTo>
                  <a:cubicBezTo>
                    <a:pt x="6423" y="11826"/>
                    <a:pt x="4934" y="15099"/>
                    <a:pt x="3444" y="17390"/>
                  </a:cubicBezTo>
                  <a:cubicBezTo>
                    <a:pt x="1954" y="19681"/>
                    <a:pt x="465" y="20990"/>
                    <a:pt x="92" y="20826"/>
                  </a:cubicBezTo>
                  <a:cubicBezTo>
                    <a:pt x="-280" y="20663"/>
                    <a:pt x="465" y="19026"/>
                    <a:pt x="2513" y="15754"/>
                  </a:cubicBezTo>
                  <a:cubicBezTo>
                    <a:pt x="4561" y="12481"/>
                    <a:pt x="7913" y="7572"/>
                    <a:pt x="10520" y="4299"/>
                  </a:cubicBezTo>
                  <a:cubicBezTo>
                    <a:pt x="13127" y="1026"/>
                    <a:pt x="14989" y="-610"/>
                    <a:pt x="15920" y="208"/>
                  </a:cubicBezTo>
                  <a:cubicBezTo>
                    <a:pt x="16851" y="1026"/>
                    <a:pt x="16851" y="4299"/>
                    <a:pt x="17596" y="7408"/>
                  </a:cubicBezTo>
                  <a:cubicBezTo>
                    <a:pt x="18341" y="10517"/>
                    <a:pt x="19830" y="13463"/>
                    <a:pt x="21320" y="16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36897" y="2848106"/>
              <a:ext cx="192731" cy="33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058" fill="norm" stroke="1" extrusionOk="0">
                  <a:moveTo>
                    <a:pt x="12280" y="4107"/>
                  </a:moveTo>
                  <a:cubicBezTo>
                    <a:pt x="12280" y="2914"/>
                    <a:pt x="12280" y="1722"/>
                    <a:pt x="11821" y="927"/>
                  </a:cubicBezTo>
                  <a:cubicBezTo>
                    <a:pt x="11361" y="132"/>
                    <a:pt x="10442" y="-266"/>
                    <a:pt x="8719" y="198"/>
                  </a:cubicBezTo>
                  <a:cubicBezTo>
                    <a:pt x="6995" y="662"/>
                    <a:pt x="4468" y="1987"/>
                    <a:pt x="2629" y="4306"/>
                  </a:cubicBezTo>
                  <a:cubicBezTo>
                    <a:pt x="791" y="6625"/>
                    <a:pt x="-358" y="9938"/>
                    <a:pt x="102" y="12853"/>
                  </a:cubicBezTo>
                  <a:cubicBezTo>
                    <a:pt x="561" y="15768"/>
                    <a:pt x="2629" y="18286"/>
                    <a:pt x="5042" y="19678"/>
                  </a:cubicBezTo>
                  <a:cubicBezTo>
                    <a:pt x="7455" y="21069"/>
                    <a:pt x="10212" y="21334"/>
                    <a:pt x="12740" y="20804"/>
                  </a:cubicBezTo>
                  <a:cubicBezTo>
                    <a:pt x="15268" y="20274"/>
                    <a:pt x="17565" y="18949"/>
                    <a:pt x="19059" y="16166"/>
                  </a:cubicBezTo>
                  <a:cubicBezTo>
                    <a:pt x="20553" y="13383"/>
                    <a:pt x="21242" y="9143"/>
                    <a:pt x="20782" y="6227"/>
                  </a:cubicBezTo>
                  <a:cubicBezTo>
                    <a:pt x="20323" y="3312"/>
                    <a:pt x="18714" y="1722"/>
                    <a:pt x="17336" y="860"/>
                  </a:cubicBezTo>
                  <a:cubicBezTo>
                    <a:pt x="15957" y="-1"/>
                    <a:pt x="14808" y="-133"/>
                    <a:pt x="14004" y="198"/>
                  </a:cubicBezTo>
                  <a:cubicBezTo>
                    <a:pt x="13199" y="529"/>
                    <a:pt x="12740" y="1324"/>
                    <a:pt x="12970" y="1987"/>
                  </a:cubicBezTo>
                  <a:cubicBezTo>
                    <a:pt x="13199" y="2649"/>
                    <a:pt x="14119" y="3179"/>
                    <a:pt x="15038" y="3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346842" y="2862903"/>
              <a:ext cx="165122" cy="30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04" fill="norm" stroke="1" extrusionOk="0">
                  <a:moveTo>
                    <a:pt x="4924" y="0"/>
                  </a:moveTo>
                  <a:cubicBezTo>
                    <a:pt x="4651" y="3107"/>
                    <a:pt x="4377" y="6214"/>
                    <a:pt x="3694" y="9321"/>
                  </a:cubicBezTo>
                  <a:cubicBezTo>
                    <a:pt x="3010" y="12427"/>
                    <a:pt x="1916" y="15534"/>
                    <a:pt x="1096" y="17532"/>
                  </a:cubicBezTo>
                  <a:cubicBezTo>
                    <a:pt x="276" y="19529"/>
                    <a:pt x="-271" y="20416"/>
                    <a:pt x="139" y="20934"/>
                  </a:cubicBezTo>
                  <a:cubicBezTo>
                    <a:pt x="549" y="21452"/>
                    <a:pt x="1916" y="21600"/>
                    <a:pt x="5607" y="21082"/>
                  </a:cubicBezTo>
                  <a:cubicBezTo>
                    <a:pt x="9299" y="20564"/>
                    <a:pt x="15314" y="19381"/>
                    <a:pt x="21329" y="18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610855" y="2807533"/>
              <a:ext cx="155109" cy="29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197" fill="norm" stroke="1" extrusionOk="0">
                  <a:moveTo>
                    <a:pt x="20827" y="4374"/>
                  </a:moveTo>
                  <a:cubicBezTo>
                    <a:pt x="20827" y="3324"/>
                    <a:pt x="20827" y="2274"/>
                    <a:pt x="19406" y="1374"/>
                  </a:cubicBezTo>
                  <a:cubicBezTo>
                    <a:pt x="17985" y="474"/>
                    <a:pt x="15143" y="-276"/>
                    <a:pt x="11732" y="99"/>
                  </a:cubicBezTo>
                  <a:cubicBezTo>
                    <a:pt x="8322" y="474"/>
                    <a:pt x="4343" y="1974"/>
                    <a:pt x="2069" y="3174"/>
                  </a:cubicBezTo>
                  <a:cubicBezTo>
                    <a:pt x="-205" y="4374"/>
                    <a:pt x="-773" y="5274"/>
                    <a:pt x="1216" y="6999"/>
                  </a:cubicBezTo>
                  <a:cubicBezTo>
                    <a:pt x="3206" y="8724"/>
                    <a:pt x="7753" y="11274"/>
                    <a:pt x="11022" y="13074"/>
                  </a:cubicBezTo>
                  <a:cubicBezTo>
                    <a:pt x="14290" y="14874"/>
                    <a:pt x="16280" y="15924"/>
                    <a:pt x="17559" y="16824"/>
                  </a:cubicBezTo>
                  <a:cubicBezTo>
                    <a:pt x="18838" y="17724"/>
                    <a:pt x="19406" y="18474"/>
                    <a:pt x="19122" y="19224"/>
                  </a:cubicBezTo>
                  <a:cubicBezTo>
                    <a:pt x="18838" y="19974"/>
                    <a:pt x="17701" y="20724"/>
                    <a:pt x="15143" y="21024"/>
                  </a:cubicBezTo>
                  <a:cubicBezTo>
                    <a:pt x="12585" y="21324"/>
                    <a:pt x="8606" y="21174"/>
                    <a:pt x="4627" y="21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298879" y="2947748"/>
              <a:ext cx="210035" cy="16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736" fill="norm" stroke="1" extrusionOk="0">
                  <a:moveTo>
                    <a:pt x="18841" y="4403"/>
                  </a:moveTo>
                  <a:cubicBezTo>
                    <a:pt x="18625" y="3101"/>
                    <a:pt x="18409" y="1800"/>
                    <a:pt x="17761" y="889"/>
                  </a:cubicBezTo>
                  <a:cubicBezTo>
                    <a:pt x="17113" y="-22"/>
                    <a:pt x="16033" y="-542"/>
                    <a:pt x="13333" y="889"/>
                  </a:cubicBezTo>
                  <a:cubicBezTo>
                    <a:pt x="10633" y="2321"/>
                    <a:pt x="6313" y="5704"/>
                    <a:pt x="3721" y="8957"/>
                  </a:cubicBezTo>
                  <a:cubicBezTo>
                    <a:pt x="1129" y="12210"/>
                    <a:pt x="265" y="15333"/>
                    <a:pt x="49" y="17545"/>
                  </a:cubicBezTo>
                  <a:cubicBezTo>
                    <a:pt x="-167" y="19757"/>
                    <a:pt x="265" y="21058"/>
                    <a:pt x="2533" y="20668"/>
                  </a:cubicBezTo>
                  <a:cubicBezTo>
                    <a:pt x="4801" y="20277"/>
                    <a:pt x="8905" y="18195"/>
                    <a:pt x="11281" y="16374"/>
                  </a:cubicBezTo>
                  <a:cubicBezTo>
                    <a:pt x="13657" y="14552"/>
                    <a:pt x="14305" y="12991"/>
                    <a:pt x="14521" y="11559"/>
                  </a:cubicBezTo>
                  <a:cubicBezTo>
                    <a:pt x="14737" y="10128"/>
                    <a:pt x="14521" y="8827"/>
                    <a:pt x="14413" y="9087"/>
                  </a:cubicBezTo>
                  <a:cubicBezTo>
                    <a:pt x="14305" y="9347"/>
                    <a:pt x="14305" y="11169"/>
                    <a:pt x="14413" y="12860"/>
                  </a:cubicBezTo>
                  <a:cubicBezTo>
                    <a:pt x="14521" y="14552"/>
                    <a:pt x="14737" y="16113"/>
                    <a:pt x="15925" y="17285"/>
                  </a:cubicBezTo>
                  <a:cubicBezTo>
                    <a:pt x="17113" y="18456"/>
                    <a:pt x="19273" y="19236"/>
                    <a:pt x="21433" y="20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547013" y="3002603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534313" y="291370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594820" y="2938044"/>
              <a:ext cx="193494" cy="17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14" fill="norm" stroke="1" extrusionOk="0">
                  <a:moveTo>
                    <a:pt x="2445" y="128"/>
                  </a:moveTo>
                  <a:cubicBezTo>
                    <a:pt x="1975" y="6300"/>
                    <a:pt x="1505" y="12471"/>
                    <a:pt x="1153" y="16200"/>
                  </a:cubicBezTo>
                  <a:cubicBezTo>
                    <a:pt x="801" y="19928"/>
                    <a:pt x="566" y="21214"/>
                    <a:pt x="332" y="21214"/>
                  </a:cubicBezTo>
                  <a:cubicBezTo>
                    <a:pt x="97" y="21214"/>
                    <a:pt x="-138" y="19928"/>
                    <a:pt x="97" y="16843"/>
                  </a:cubicBezTo>
                  <a:cubicBezTo>
                    <a:pt x="332" y="13757"/>
                    <a:pt x="1036" y="8871"/>
                    <a:pt x="1740" y="5785"/>
                  </a:cubicBezTo>
                  <a:cubicBezTo>
                    <a:pt x="2445" y="2700"/>
                    <a:pt x="3149" y="1414"/>
                    <a:pt x="4205" y="643"/>
                  </a:cubicBezTo>
                  <a:cubicBezTo>
                    <a:pt x="5262" y="-129"/>
                    <a:pt x="6671" y="-386"/>
                    <a:pt x="7610" y="900"/>
                  </a:cubicBezTo>
                  <a:cubicBezTo>
                    <a:pt x="8549" y="2185"/>
                    <a:pt x="9019" y="5014"/>
                    <a:pt x="9253" y="7071"/>
                  </a:cubicBezTo>
                  <a:cubicBezTo>
                    <a:pt x="9488" y="9128"/>
                    <a:pt x="9488" y="10414"/>
                    <a:pt x="9723" y="10414"/>
                  </a:cubicBezTo>
                  <a:cubicBezTo>
                    <a:pt x="9958" y="10414"/>
                    <a:pt x="10427" y="9128"/>
                    <a:pt x="11249" y="7457"/>
                  </a:cubicBezTo>
                  <a:cubicBezTo>
                    <a:pt x="12071" y="5785"/>
                    <a:pt x="13245" y="3728"/>
                    <a:pt x="14419" y="2443"/>
                  </a:cubicBezTo>
                  <a:cubicBezTo>
                    <a:pt x="15592" y="1157"/>
                    <a:pt x="16766" y="643"/>
                    <a:pt x="17471" y="1028"/>
                  </a:cubicBezTo>
                  <a:cubicBezTo>
                    <a:pt x="18175" y="1414"/>
                    <a:pt x="18410" y="2700"/>
                    <a:pt x="18879" y="4885"/>
                  </a:cubicBezTo>
                  <a:cubicBezTo>
                    <a:pt x="19349" y="7071"/>
                    <a:pt x="20053" y="10157"/>
                    <a:pt x="20523" y="11828"/>
                  </a:cubicBezTo>
                  <a:cubicBezTo>
                    <a:pt x="20992" y="13500"/>
                    <a:pt x="21227" y="13757"/>
                    <a:pt x="21462" y="14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805908" y="2892536"/>
              <a:ext cx="86451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386" fill="norm" stroke="1" extrusionOk="0">
                  <a:moveTo>
                    <a:pt x="19936" y="4705"/>
                  </a:moveTo>
                  <a:cubicBezTo>
                    <a:pt x="20439" y="3208"/>
                    <a:pt x="20941" y="1711"/>
                    <a:pt x="19936" y="855"/>
                  </a:cubicBezTo>
                  <a:cubicBezTo>
                    <a:pt x="18932" y="0"/>
                    <a:pt x="16420" y="-214"/>
                    <a:pt x="12904" y="214"/>
                  </a:cubicBezTo>
                  <a:cubicBezTo>
                    <a:pt x="9388" y="641"/>
                    <a:pt x="4867" y="1711"/>
                    <a:pt x="2355" y="3315"/>
                  </a:cubicBezTo>
                  <a:cubicBezTo>
                    <a:pt x="-157" y="4919"/>
                    <a:pt x="-659" y="7057"/>
                    <a:pt x="848" y="8982"/>
                  </a:cubicBezTo>
                  <a:cubicBezTo>
                    <a:pt x="2355" y="10907"/>
                    <a:pt x="5871" y="12618"/>
                    <a:pt x="8634" y="13901"/>
                  </a:cubicBezTo>
                  <a:cubicBezTo>
                    <a:pt x="11397" y="15184"/>
                    <a:pt x="13406" y="16039"/>
                    <a:pt x="14913" y="17002"/>
                  </a:cubicBezTo>
                  <a:cubicBezTo>
                    <a:pt x="16420" y="17964"/>
                    <a:pt x="17425" y="19034"/>
                    <a:pt x="15667" y="19782"/>
                  </a:cubicBezTo>
                  <a:cubicBezTo>
                    <a:pt x="13908" y="20531"/>
                    <a:pt x="9388" y="20958"/>
                    <a:pt x="4867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408675" y="2735903"/>
              <a:ext cx="208555" cy="38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84" fill="norm" stroke="1" extrusionOk="0">
                  <a:moveTo>
                    <a:pt x="17347" y="0"/>
                  </a:moveTo>
                  <a:cubicBezTo>
                    <a:pt x="15229" y="1780"/>
                    <a:pt x="13112" y="3560"/>
                    <a:pt x="11418" y="6409"/>
                  </a:cubicBezTo>
                  <a:cubicBezTo>
                    <a:pt x="9723" y="9257"/>
                    <a:pt x="8453" y="13174"/>
                    <a:pt x="7818" y="15488"/>
                  </a:cubicBezTo>
                  <a:cubicBezTo>
                    <a:pt x="7182" y="17802"/>
                    <a:pt x="7182" y="18514"/>
                    <a:pt x="7394" y="19226"/>
                  </a:cubicBezTo>
                  <a:cubicBezTo>
                    <a:pt x="7606" y="19938"/>
                    <a:pt x="8029" y="20651"/>
                    <a:pt x="8771" y="21066"/>
                  </a:cubicBezTo>
                  <a:cubicBezTo>
                    <a:pt x="9512" y="21481"/>
                    <a:pt x="10571" y="21600"/>
                    <a:pt x="11523" y="21363"/>
                  </a:cubicBezTo>
                  <a:cubicBezTo>
                    <a:pt x="12476" y="21125"/>
                    <a:pt x="13323" y="20532"/>
                    <a:pt x="14065" y="19938"/>
                  </a:cubicBezTo>
                  <a:cubicBezTo>
                    <a:pt x="14806" y="19345"/>
                    <a:pt x="15441" y="18752"/>
                    <a:pt x="15759" y="18158"/>
                  </a:cubicBezTo>
                  <a:cubicBezTo>
                    <a:pt x="16076" y="17565"/>
                    <a:pt x="16076" y="16971"/>
                    <a:pt x="15759" y="16912"/>
                  </a:cubicBezTo>
                  <a:cubicBezTo>
                    <a:pt x="15441" y="16853"/>
                    <a:pt x="14806" y="17327"/>
                    <a:pt x="14382" y="17921"/>
                  </a:cubicBezTo>
                  <a:cubicBezTo>
                    <a:pt x="13959" y="18514"/>
                    <a:pt x="13747" y="19226"/>
                    <a:pt x="14276" y="19582"/>
                  </a:cubicBezTo>
                  <a:cubicBezTo>
                    <a:pt x="14806" y="19938"/>
                    <a:pt x="16076" y="19938"/>
                    <a:pt x="17135" y="19701"/>
                  </a:cubicBezTo>
                  <a:cubicBezTo>
                    <a:pt x="18194" y="19464"/>
                    <a:pt x="19041" y="18989"/>
                    <a:pt x="19676" y="18396"/>
                  </a:cubicBezTo>
                  <a:cubicBezTo>
                    <a:pt x="20312" y="17802"/>
                    <a:pt x="20735" y="17090"/>
                    <a:pt x="20841" y="16437"/>
                  </a:cubicBezTo>
                  <a:cubicBezTo>
                    <a:pt x="20947" y="15785"/>
                    <a:pt x="20735" y="15191"/>
                    <a:pt x="19571" y="14598"/>
                  </a:cubicBezTo>
                  <a:cubicBezTo>
                    <a:pt x="18406" y="14004"/>
                    <a:pt x="16288" y="13411"/>
                    <a:pt x="13112" y="12996"/>
                  </a:cubicBezTo>
                  <a:cubicBezTo>
                    <a:pt x="9935" y="12580"/>
                    <a:pt x="5700" y="12343"/>
                    <a:pt x="3053" y="12224"/>
                  </a:cubicBezTo>
                  <a:cubicBezTo>
                    <a:pt x="406" y="12105"/>
                    <a:pt x="-653" y="12105"/>
                    <a:pt x="406" y="11809"/>
                  </a:cubicBezTo>
                  <a:cubicBezTo>
                    <a:pt x="1465" y="11512"/>
                    <a:pt x="4641" y="10919"/>
                    <a:pt x="8135" y="10444"/>
                  </a:cubicBezTo>
                  <a:cubicBezTo>
                    <a:pt x="11629" y="9969"/>
                    <a:pt x="15441" y="9613"/>
                    <a:pt x="19253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3223413" y="2659804"/>
              <a:ext cx="172665" cy="47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00" fill="norm" stroke="1" extrusionOk="0">
                  <a:moveTo>
                    <a:pt x="19756" y="5443"/>
                  </a:moveTo>
                  <a:cubicBezTo>
                    <a:pt x="20546" y="4010"/>
                    <a:pt x="21337" y="2576"/>
                    <a:pt x="21468" y="1620"/>
                  </a:cubicBezTo>
                  <a:cubicBezTo>
                    <a:pt x="21600" y="665"/>
                    <a:pt x="21073" y="187"/>
                    <a:pt x="19361" y="43"/>
                  </a:cubicBezTo>
                  <a:cubicBezTo>
                    <a:pt x="17649" y="-100"/>
                    <a:pt x="14751" y="91"/>
                    <a:pt x="12512" y="951"/>
                  </a:cubicBezTo>
                  <a:cubicBezTo>
                    <a:pt x="10273" y="1812"/>
                    <a:pt x="8693" y="3341"/>
                    <a:pt x="8429" y="5491"/>
                  </a:cubicBezTo>
                  <a:cubicBezTo>
                    <a:pt x="8166" y="7642"/>
                    <a:pt x="9220" y="10413"/>
                    <a:pt x="9615" y="12850"/>
                  </a:cubicBezTo>
                  <a:cubicBezTo>
                    <a:pt x="10010" y="15288"/>
                    <a:pt x="9746" y="17390"/>
                    <a:pt x="8034" y="18776"/>
                  </a:cubicBezTo>
                  <a:cubicBezTo>
                    <a:pt x="6322" y="20162"/>
                    <a:pt x="3161" y="20831"/>
                    <a:pt x="0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3178963" y="2907353"/>
              <a:ext cx="1905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8869"/>
                    <a:pt x="480" y="16138"/>
                    <a:pt x="2520" y="14028"/>
                  </a:cubicBezTo>
                  <a:cubicBezTo>
                    <a:pt x="4560" y="11917"/>
                    <a:pt x="8400" y="10428"/>
                    <a:pt x="11040" y="9683"/>
                  </a:cubicBezTo>
                  <a:cubicBezTo>
                    <a:pt x="13680" y="8938"/>
                    <a:pt x="15120" y="8938"/>
                    <a:pt x="16440" y="8938"/>
                  </a:cubicBezTo>
                  <a:cubicBezTo>
                    <a:pt x="17760" y="8938"/>
                    <a:pt x="18960" y="8938"/>
                    <a:pt x="19680" y="9559"/>
                  </a:cubicBezTo>
                  <a:cubicBezTo>
                    <a:pt x="20400" y="10179"/>
                    <a:pt x="20640" y="11421"/>
                    <a:pt x="20520" y="13034"/>
                  </a:cubicBezTo>
                  <a:cubicBezTo>
                    <a:pt x="20400" y="14648"/>
                    <a:pt x="19920" y="16634"/>
                    <a:pt x="19680" y="17007"/>
                  </a:cubicBezTo>
                  <a:cubicBezTo>
                    <a:pt x="19440" y="17379"/>
                    <a:pt x="19440" y="16138"/>
                    <a:pt x="19800" y="13034"/>
                  </a:cubicBezTo>
                  <a:cubicBezTo>
                    <a:pt x="20160" y="9931"/>
                    <a:pt x="20880" y="496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3408785" y="2925918"/>
              <a:ext cx="119429" cy="15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72" fill="norm" stroke="1" extrusionOk="0">
                  <a:moveTo>
                    <a:pt x="6602" y="2731"/>
                  </a:moveTo>
                  <a:cubicBezTo>
                    <a:pt x="5465" y="7761"/>
                    <a:pt x="4328" y="12791"/>
                    <a:pt x="3192" y="16194"/>
                  </a:cubicBezTo>
                  <a:cubicBezTo>
                    <a:pt x="2055" y="19597"/>
                    <a:pt x="918" y="21372"/>
                    <a:pt x="349" y="21372"/>
                  </a:cubicBezTo>
                  <a:cubicBezTo>
                    <a:pt x="-219" y="21372"/>
                    <a:pt x="-219" y="19597"/>
                    <a:pt x="1297" y="15898"/>
                  </a:cubicBezTo>
                  <a:cubicBezTo>
                    <a:pt x="2813" y="12199"/>
                    <a:pt x="5844" y="6577"/>
                    <a:pt x="8307" y="3471"/>
                  </a:cubicBezTo>
                  <a:cubicBezTo>
                    <a:pt x="10770" y="364"/>
                    <a:pt x="12665" y="-228"/>
                    <a:pt x="14181" y="68"/>
                  </a:cubicBezTo>
                  <a:cubicBezTo>
                    <a:pt x="15697" y="364"/>
                    <a:pt x="16834" y="1547"/>
                    <a:pt x="17970" y="4654"/>
                  </a:cubicBezTo>
                  <a:cubicBezTo>
                    <a:pt x="19107" y="7761"/>
                    <a:pt x="20244" y="12791"/>
                    <a:pt x="21381" y="17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3557504" y="2704153"/>
              <a:ext cx="154134" cy="37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56" fill="norm" stroke="1" extrusionOk="0">
                  <a:moveTo>
                    <a:pt x="17852" y="13756"/>
                  </a:moveTo>
                  <a:cubicBezTo>
                    <a:pt x="14058" y="13394"/>
                    <a:pt x="10263" y="13032"/>
                    <a:pt x="7344" y="13334"/>
                  </a:cubicBezTo>
                  <a:cubicBezTo>
                    <a:pt x="4425" y="13636"/>
                    <a:pt x="2382" y="14601"/>
                    <a:pt x="1214" y="15928"/>
                  </a:cubicBezTo>
                  <a:cubicBezTo>
                    <a:pt x="47" y="17256"/>
                    <a:pt x="-245" y="18945"/>
                    <a:pt x="193" y="20031"/>
                  </a:cubicBezTo>
                  <a:cubicBezTo>
                    <a:pt x="631" y="21117"/>
                    <a:pt x="1798" y="21600"/>
                    <a:pt x="3550" y="21419"/>
                  </a:cubicBezTo>
                  <a:cubicBezTo>
                    <a:pt x="5301" y="21238"/>
                    <a:pt x="7636" y="20393"/>
                    <a:pt x="10409" y="18161"/>
                  </a:cubicBezTo>
                  <a:cubicBezTo>
                    <a:pt x="13182" y="15928"/>
                    <a:pt x="16393" y="12308"/>
                    <a:pt x="18290" y="9292"/>
                  </a:cubicBezTo>
                  <a:cubicBezTo>
                    <a:pt x="20187" y="6275"/>
                    <a:pt x="20771" y="3861"/>
                    <a:pt x="21063" y="2293"/>
                  </a:cubicBezTo>
                  <a:cubicBezTo>
                    <a:pt x="21355" y="724"/>
                    <a:pt x="21355" y="0"/>
                    <a:pt x="20771" y="0"/>
                  </a:cubicBezTo>
                  <a:cubicBezTo>
                    <a:pt x="20187" y="0"/>
                    <a:pt x="19020" y="724"/>
                    <a:pt x="17852" y="2594"/>
                  </a:cubicBezTo>
                  <a:cubicBezTo>
                    <a:pt x="16685" y="4465"/>
                    <a:pt x="15517" y="7482"/>
                    <a:pt x="15809" y="10257"/>
                  </a:cubicBezTo>
                  <a:cubicBezTo>
                    <a:pt x="16101" y="13032"/>
                    <a:pt x="17852" y="15566"/>
                    <a:pt x="19604" y="18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233569" y="2634440"/>
              <a:ext cx="137079" cy="66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95" fill="norm" stroke="1" extrusionOk="0">
                  <a:moveTo>
                    <a:pt x="4906" y="16400"/>
                  </a:moveTo>
                  <a:cubicBezTo>
                    <a:pt x="3244" y="17836"/>
                    <a:pt x="1583" y="19271"/>
                    <a:pt x="752" y="20194"/>
                  </a:cubicBezTo>
                  <a:cubicBezTo>
                    <a:pt x="-79" y="21117"/>
                    <a:pt x="-79" y="21527"/>
                    <a:pt x="87" y="21493"/>
                  </a:cubicBezTo>
                  <a:cubicBezTo>
                    <a:pt x="253" y="21459"/>
                    <a:pt x="586" y="20980"/>
                    <a:pt x="1084" y="19613"/>
                  </a:cubicBezTo>
                  <a:cubicBezTo>
                    <a:pt x="1583" y="18246"/>
                    <a:pt x="2247" y="15990"/>
                    <a:pt x="2746" y="13530"/>
                  </a:cubicBezTo>
                  <a:cubicBezTo>
                    <a:pt x="3244" y="11069"/>
                    <a:pt x="3576" y="8403"/>
                    <a:pt x="3743" y="6250"/>
                  </a:cubicBezTo>
                  <a:cubicBezTo>
                    <a:pt x="3909" y="4097"/>
                    <a:pt x="3909" y="2456"/>
                    <a:pt x="3909" y="1465"/>
                  </a:cubicBezTo>
                  <a:cubicBezTo>
                    <a:pt x="3909" y="474"/>
                    <a:pt x="3909" y="132"/>
                    <a:pt x="4739" y="30"/>
                  </a:cubicBezTo>
                  <a:cubicBezTo>
                    <a:pt x="5570" y="-73"/>
                    <a:pt x="7232" y="64"/>
                    <a:pt x="10056" y="850"/>
                  </a:cubicBezTo>
                  <a:cubicBezTo>
                    <a:pt x="12881" y="1636"/>
                    <a:pt x="16869" y="3071"/>
                    <a:pt x="19029" y="3994"/>
                  </a:cubicBezTo>
                  <a:cubicBezTo>
                    <a:pt x="21189" y="4917"/>
                    <a:pt x="21521" y="5327"/>
                    <a:pt x="21521" y="5703"/>
                  </a:cubicBezTo>
                  <a:cubicBezTo>
                    <a:pt x="21521" y="6079"/>
                    <a:pt x="21189" y="6421"/>
                    <a:pt x="20192" y="6660"/>
                  </a:cubicBezTo>
                  <a:cubicBezTo>
                    <a:pt x="19195" y="6899"/>
                    <a:pt x="17533" y="7036"/>
                    <a:pt x="17201" y="7583"/>
                  </a:cubicBezTo>
                  <a:cubicBezTo>
                    <a:pt x="16869" y="8130"/>
                    <a:pt x="17866" y="9086"/>
                    <a:pt x="17866" y="9702"/>
                  </a:cubicBezTo>
                  <a:cubicBezTo>
                    <a:pt x="17866" y="10317"/>
                    <a:pt x="16869" y="10590"/>
                    <a:pt x="15539" y="10795"/>
                  </a:cubicBezTo>
                  <a:cubicBezTo>
                    <a:pt x="14210" y="11000"/>
                    <a:pt x="12549" y="11137"/>
                    <a:pt x="12216" y="11069"/>
                  </a:cubicBezTo>
                  <a:cubicBezTo>
                    <a:pt x="11884" y="11000"/>
                    <a:pt x="12881" y="10727"/>
                    <a:pt x="13878" y="10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455313" y="2888303"/>
              <a:ext cx="68907" cy="13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03" fill="norm" stroke="1" extrusionOk="0">
                  <a:moveTo>
                    <a:pt x="7855" y="9969"/>
                  </a:moveTo>
                  <a:cubicBezTo>
                    <a:pt x="5236" y="10966"/>
                    <a:pt x="2618" y="11963"/>
                    <a:pt x="1964" y="13791"/>
                  </a:cubicBezTo>
                  <a:cubicBezTo>
                    <a:pt x="1309" y="15618"/>
                    <a:pt x="2618" y="18277"/>
                    <a:pt x="5236" y="19772"/>
                  </a:cubicBezTo>
                  <a:cubicBezTo>
                    <a:pt x="7855" y="21268"/>
                    <a:pt x="11782" y="21600"/>
                    <a:pt x="15055" y="20271"/>
                  </a:cubicBezTo>
                  <a:cubicBezTo>
                    <a:pt x="18327" y="18942"/>
                    <a:pt x="20945" y="15951"/>
                    <a:pt x="21273" y="12794"/>
                  </a:cubicBezTo>
                  <a:cubicBezTo>
                    <a:pt x="21600" y="9637"/>
                    <a:pt x="19636" y="6314"/>
                    <a:pt x="15709" y="4154"/>
                  </a:cubicBezTo>
                  <a:cubicBezTo>
                    <a:pt x="11782" y="1994"/>
                    <a:pt x="5891" y="997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4284808" y="2463413"/>
              <a:ext cx="151456" cy="11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03" fill="norm" stroke="1" extrusionOk="0">
                  <a:moveTo>
                    <a:pt x="2566" y="16390"/>
                  </a:moveTo>
                  <a:cubicBezTo>
                    <a:pt x="1366" y="17568"/>
                    <a:pt x="166" y="18747"/>
                    <a:pt x="16" y="18550"/>
                  </a:cubicBezTo>
                  <a:cubicBezTo>
                    <a:pt x="-134" y="18354"/>
                    <a:pt x="766" y="16783"/>
                    <a:pt x="2416" y="13641"/>
                  </a:cubicBezTo>
                  <a:cubicBezTo>
                    <a:pt x="4066" y="10499"/>
                    <a:pt x="6466" y="5787"/>
                    <a:pt x="8566" y="3038"/>
                  </a:cubicBezTo>
                  <a:cubicBezTo>
                    <a:pt x="10666" y="288"/>
                    <a:pt x="12466" y="-497"/>
                    <a:pt x="13516" y="288"/>
                  </a:cubicBezTo>
                  <a:cubicBezTo>
                    <a:pt x="14566" y="1074"/>
                    <a:pt x="14866" y="3430"/>
                    <a:pt x="16066" y="7161"/>
                  </a:cubicBezTo>
                  <a:cubicBezTo>
                    <a:pt x="17266" y="10892"/>
                    <a:pt x="19366" y="15998"/>
                    <a:pt x="21466" y="21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5189797" y="2686846"/>
              <a:ext cx="161900" cy="26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59" fill="norm" stroke="1" extrusionOk="0">
                  <a:moveTo>
                    <a:pt x="16892" y="17345"/>
                  </a:moveTo>
                  <a:cubicBezTo>
                    <a:pt x="15231" y="15973"/>
                    <a:pt x="13569" y="14602"/>
                    <a:pt x="13431" y="11859"/>
                  </a:cubicBezTo>
                  <a:cubicBezTo>
                    <a:pt x="13292" y="9116"/>
                    <a:pt x="14677" y="5002"/>
                    <a:pt x="16338" y="2688"/>
                  </a:cubicBezTo>
                  <a:cubicBezTo>
                    <a:pt x="18000" y="373"/>
                    <a:pt x="19938" y="-141"/>
                    <a:pt x="20769" y="30"/>
                  </a:cubicBezTo>
                  <a:cubicBezTo>
                    <a:pt x="21600" y="202"/>
                    <a:pt x="21323" y="1059"/>
                    <a:pt x="18554" y="3630"/>
                  </a:cubicBezTo>
                  <a:cubicBezTo>
                    <a:pt x="15785" y="6202"/>
                    <a:pt x="10523" y="10488"/>
                    <a:pt x="7477" y="13059"/>
                  </a:cubicBezTo>
                  <a:cubicBezTo>
                    <a:pt x="4431" y="15630"/>
                    <a:pt x="3600" y="16488"/>
                    <a:pt x="2492" y="17516"/>
                  </a:cubicBezTo>
                  <a:cubicBezTo>
                    <a:pt x="1385" y="18545"/>
                    <a:pt x="0" y="19745"/>
                    <a:pt x="0" y="20345"/>
                  </a:cubicBezTo>
                  <a:cubicBezTo>
                    <a:pt x="0" y="20945"/>
                    <a:pt x="1385" y="20945"/>
                    <a:pt x="4985" y="21030"/>
                  </a:cubicBezTo>
                  <a:cubicBezTo>
                    <a:pt x="8585" y="21116"/>
                    <a:pt x="14400" y="21288"/>
                    <a:pt x="20215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5573825" y="2534257"/>
              <a:ext cx="161290" cy="546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39" fill="norm" stroke="1" extrusionOk="0">
                  <a:moveTo>
                    <a:pt x="8295" y="8446"/>
                  </a:moveTo>
                  <a:cubicBezTo>
                    <a:pt x="7734" y="10447"/>
                    <a:pt x="7173" y="12449"/>
                    <a:pt x="6191" y="14492"/>
                  </a:cubicBezTo>
                  <a:cubicBezTo>
                    <a:pt x="5209" y="16535"/>
                    <a:pt x="3806" y="18620"/>
                    <a:pt x="2684" y="19871"/>
                  </a:cubicBezTo>
                  <a:cubicBezTo>
                    <a:pt x="1562" y="21122"/>
                    <a:pt x="721" y="21539"/>
                    <a:pt x="300" y="21539"/>
                  </a:cubicBezTo>
                  <a:cubicBezTo>
                    <a:pt x="-121" y="21539"/>
                    <a:pt x="-121" y="21122"/>
                    <a:pt x="440" y="19454"/>
                  </a:cubicBezTo>
                  <a:cubicBezTo>
                    <a:pt x="1001" y="17786"/>
                    <a:pt x="2123" y="14867"/>
                    <a:pt x="3385" y="12032"/>
                  </a:cubicBezTo>
                  <a:cubicBezTo>
                    <a:pt x="4648" y="9196"/>
                    <a:pt x="6050" y="6444"/>
                    <a:pt x="6892" y="4734"/>
                  </a:cubicBezTo>
                  <a:cubicBezTo>
                    <a:pt x="7734" y="3025"/>
                    <a:pt x="8014" y="2358"/>
                    <a:pt x="8575" y="1732"/>
                  </a:cubicBezTo>
                  <a:cubicBezTo>
                    <a:pt x="9136" y="1107"/>
                    <a:pt x="9978" y="523"/>
                    <a:pt x="11100" y="231"/>
                  </a:cubicBezTo>
                  <a:cubicBezTo>
                    <a:pt x="12222" y="-61"/>
                    <a:pt x="13624" y="-61"/>
                    <a:pt x="14887" y="147"/>
                  </a:cubicBezTo>
                  <a:cubicBezTo>
                    <a:pt x="16149" y="356"/>
                    <a:pt x="17271" y="773"/>
                    <a:pt x="17973" y="1899"/>
                  </a:cubicBezTo>
                  <a:cubicBezTo>
                    <a:pt x="18674" y="3025"/>
                    <a:pt x="18954" y="4859"/>
                    <a:pt x="18814" y="5985"/>
                  </a:cubicBezTo>
                  <a:cubicBezTo>
                    <a:pt x="18674" y="7111"/>
                    <a:pt x="18113" y="7528"/>
                    <a:pt x="17411" y="7945"/>
                  </a:cubicBezTo>
                  <a:cubicBezTo>
                    <a:pt x="16710" y="8362"/>
                    <a:pt x="15869" y="8779"/>
                    <a:pt x="16149" y="9071"/>
                  </a:cubicBezTo>
                  <a:cubicBezTo>
                    <a:pt x="16430" y="9363"/>
                    <a:pt x="17832" y="9530"/>
                    <a:pt x="18814" y="9822"/>
                  </a:cubicBezTo>
                  <a:cubicBezTo>
                    <a:pt x="19796" y="10114"/>
                    <a:pt x="20357" y="10531"/>
                    <a:pt x="20778" y="10947"/>
                  </a:cubicBezTo>
                  <a:cubicBezTo>
                    <a:pt x="21198" y="11364"/>
                    <a:pt x="21479" y="11781"/>
                    <a:pt x="21339" y="12198"/>
                  </a:cubicBezTo>
                  <a:cubicBezTo>
                    <a:pt x="21198" y="12615"/>
                    <a:pt x="20637" y="13032"/>
                    <a:pt x="18954" y="13366"/>
                  </a:cubicBezTo>
                  <a:cubicBezTo>
                    <a:pt x="17271" y="13700"/>
                    <a:pt x="14466" y="13950"/>
                    <a:pt x="11661" y="14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820563" y="2818453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5613130" y="2406850"/>
              <a:ext cx="169334" cy="7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1" fill="norm" stroke="1" extrusionOk="0">
                  <a:moveTo>
                    <a:pt x="5400" y="6187"/>
                  </a:moveTo>
                  <a:cubicBezTo>
                    <a:pt x="4320" y="7807"/>
                    <a:pt x="3240" y="9427"/>
                    <a:pt x="2160" y="12397"/>
                  </a:cubicBezTo>
                  <a:cubicBezTo>
                    <a:pt x="1080" y="15367"/>
                    <a:pt x="0" y="19687"/>
                    <a:pt x="0" y="19957"/>
                  </a:cubicBezTo>
                  <a:cubicBezTo>
                    <a:pt x="0" y="20227"/>
                    <a:pt x="1080" y="16447"/>
                    <a:pt x="1890" y="12937"/>
                  </a:cubicBezTo>
                  <a:cubicBezTo>
                    <a:pt x="2700" y="9427"/>
                    <a:pt x="3240" y="6187"/>
                    <a:pt x="4590" y="3487"/>
                  </a:cubicBezTo>
                  <a:cubicBezTo>
                    <a:pt x="5940" y="787"/>
                    <a:pt x="8100" y="-1373"/>
                    <a:pt x="11070" y="1057"/>
                  </a:cubicBezTo>
                  <a:cubicBezTo>
                    <a:pt x="14040" y="3487"/>
                    <a:pt x="17820" y="10507"/>
                    <a:pt x="21600" y="17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457301" y="2411561"/>
              <a:ext cx="189984" cy="46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27" fill="norm" stroke="1" extrusionOk="0">
                  <a:moveTo>
                    <a:pt x="11910" y="4714"/>
                  </a:moveTo>
                  <a:cubicBezTo>
                    <a:pt x="13809" y="3346"/>
                    <a:pt x="15708" y="1977"/>
                    <a:pt x="17251" y="1098"/>
                  </a:cubicBezTo>
                  <a:cubicBezTo>
                    <a:pt x="18794" y="218"/>
                    <a:pt x="19981" y="-173"/>
                    <a:pt x="20218" y="71"/>
                  </a:cubicBezTo>
                  <a:cubicBezTo>
                    <a:pt x="20456" y="316"/>
                    <a:pt x="19743" y="1195"/>
                    <a:pt x="17251" y="3346"/>
                  </a:cubicBezTo>
                  <a:cubicBezTo>
                    <a:pt x="14759" y="5496"/>
                    <a:pt x="10486" y="8917"/>
                    <a:pt x="7282" y="11849"/>
                  </a:cubicBezTo>
                  <a:cubicBezTo>
                    <a:pt x="4078" y="14781"/>
                    <a:pt x="1941" y="17224"/>
                    <a:pt x="873" y="18739"/>
                  </a:cubicBezTo>
                  <a:cubicBezTo>
                    <a:pt x="-195" y="20254"/>
                    <a:pt x="-195" y="20841"/>
                    <a:pt x="398" y="21085"/>
                  </a:cubicBezTo>
                  <a:cubicBezTo>
                    <a:pt x="992" y="21329"/>
                    <a:pt x="2179" y="21232"/>
                    <a:pt x="3603" y="20645"/>
                  </a:cubicBezTo>
                  <a:cubicBezTo>
                    <a:pt x="5027" y="20059"/>
                    <a:pt x="6689" y="18984"/>
                    <a:pt x="7757" y="18153"/>
                  </a:cubicBezTo>
                  <a:cubicBezTo>
                    <a:pt x="8825" y="17322"/>
                    <a:pt x="9300" y="16736"/>
                    <a:pt x="9537" y="16784"/>
                  </a:cubicBezTo>
                  <a:cubicBezTo>
                    <a:pt x="9774" y="16833"/>
                    <a:pt x="9774" y="17517"/>
                    <a:pt x="10486" y="18299"/>
                  </a:cubicBezTo>
                  <a:cubicBezTo>
                    <a:pt x="11198" y="19081"/>
                    <a:pt x="12623" y="19961"/>
                    <a:pt x="13928" y="20547"/>
                  </a:cubicBezTo>
                  <a:cubicBezTo>
                    <a:pt x="15234" y="21134"/>
                    <a:pt x="16420" y="21427"/>
                    <a:pt x="17489" y="21427"/>
                  </a:cubicBezTo>
                  <a:cubicBezTo>
                    <a:pt x="18557" y="21427"/>
                    <a:pt x="19506" y="21134"/>
                    <a:pt x="20218" y="20401"/>
                  </a:cubicBezTo>
                  <a:cubicBezTo>
                    <a:pt x="20930" y="19668"/>
                    <a:pt x="21405" y="18495"/>
                    <a:pt x="21286" y="17322"/>
                  </a:cubicBezTo>
                  <a:cubicBezTo>
                    <a:pt x="21168" y="16149"/>
                    <a:pt x="20456" y="14976"/>
                    <a:pt x="19506" y="14243"/>
                  </a:cubicBezTo>
                  <a:cubicBezTo>
                    <a:pt x="18557" y="13510"/>
                    <a:pt x="17370" y="13217"/>
                    <a:pt x="15827" y="13315"/>
                  </a:cubicBezTo>
                  <a:cubicBezTo>
                    <a:pt x="14284" y="13413"/>
                    <a:pt x="12385" y="13901"/>
                    <a:pt x="10486" y="14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417463" y="2640653"/>
              <a:ext cx="285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0" y="21600"/>
                  </a:moveTo>
                  <a:cubicBezTo>
                    <a:pt x="960" y="17600"/>
                    <a:pt x="0" y="13600"/>
                    <a:pt x="0" y="10400"/>
                  </a:cubicBezTo>
                  <a:cubicBezTo>
                    <a:pt x="0" y="7200"/>
                    <a:pt x="960" y="4800"/>
                    <a:pt x="4720" y="3200"/>
                  </a:cubicBezTo>
                  <a:cubicBezTo>
                    <a:pt x="8480" y="1600"/>
                    <a:pt x="1504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7322026" y="2724150"/>
              <a:ext cx="211061" cy="20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00" fill="norm" stroke="1" extrusionOk="0">
                  <a:moveTo>
                    <a:pt x="4796" y="1223"/>
                  </a:moveTo>
                  <a:cubicBezTo>
                    <a:pt x="4161" y="7174"/>
                    <a:pt x="3526" y="13125"/>
                    <a:pt x="2890" y="16652"/>
                  </a:cubicBezTo>
                  <a:cubicBezTo>
                    <a:pt x="2255" y="20179"/>
                    <a:pt x="1620" y="21281"/>
                    <a:pt x="985" y="21391"/>
                  </a:cubicBezTo>
                  <a:cubicBezTo>
                    <a:pt x="349" y="21501"/>
                    <a:pt x="-286" y="20619"/>
                    <a:pt x="138" y="17754"/>
                  </a:cubicBezTo>
                  <a:cubicBezTo>
                    <a:pt x="561" y="14889"/>
                    <a:pt x="2043" y="10040"/>
                    <a:pt x="3208" y="7064"/>
                  </a:cubicBezTo>
                  <a:cubicBezTo>
                    <a:pt x="4373" y="4089"/>
                    <a:pt x="5220" y="2987"/>
                    <a:pt x="6173" y="1995"/>
                  </a:cubicBezTo>
                  <a:cubicBezTo>
                    <a:pt x="7126" y="1003"/>
                    <a:pt x="8185" y="121"/>
                    <a:pt x="9138" y="11"/>
                  </a:cubicBezTo>
                  <a:cubicBezTo>
                    <a:pt x="10090" y="-99"/>
                    <a:pt x="10938" y="562"/>
                    <a:pt x="11255" y="2766"/>
                  </a:cubicBezTo>
                  <a:cubicBezTo>
                    <a:pt x="11573" y="4970"/>
                    <a:pt x="11361" y="8717"/>
                    <a:pt x="10832" y="11252"/>
                  </a:cubicBezTo>
                  <a:cubicBezTo>
                    <a:pt x="10302" y="13787"/>
                    <a:pt x="9455" y="15109"/>
                    <a:pt x="9138" y="15109"/>
                  </a:cubicBezTo>
                  <a:cubicBezTo>
                    <a:pt x="8820" y="15109"/>
                    <a:pt x="9032" y="13787"/>
                    <a:pt x="10302" y="11472"/>
                  </a:cubicBezTo>
                  <a:cubicBezTo>
                    <a:pt x="11573" y="9158"/>
                    <a:pt x="13902" y="5852"/>
                    <a:pt x="15914" y="3868"/>
                  </a:cubicBezTo>
                  <a:cubicBezTo>
                    <a:pt x="17926" y="1885"/>
                    <a:pt x="19620" y="1223"/>
                    <a:pt x="20467" y="1885"/>
                  </a:cubicBezTo>
                  <a:cubicBezTo>
                    <a:pt x="21314" y="2546"/>
                    <a:pt x="21314" y="4530"/>
                    <a:pt x="20573" y="7725"/>
                  </a:cubicBezTo>
                  <a:cubicBezTo>
                    <a:pt x="19832" y="10921"/>
                    <a:pt x="18349" y="15330"/>
                    <a:pt x="16867" y="19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7598563" y="2793053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7630313" y="2656673"/>
              <a:ext cx="25401" cy="9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0847"/>
                  </a:moveTo>
                  <a:cubicBezTo>
                    <a:pt x="0" y="17007"/>
                    <a:pt x="0" y="13167"/>
                    <a:pt x="0" y="9327"/>
                  </a:cubicBezTo>
                  <a:cubicBezTo>
                    <a:pt x="0" y="5487"/>
                    <a:pt x="0" y="1647"/>
                    <a:pt x="3600" y="447"/>
                  </a:cubicBezTo>
                  <a:cubicBezTo>
                    <a:pt x="7200" y="-753"/>
                    <a:pt x="14400" y="687"/>
                    <a:pt x="21600" y="2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7677691" y="2717800"/>
              <a:ext cx="104230" cy="17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85" fill="norm" stroke="1" extrusionOk="0">
                  <a:moveTo>
                    <a:pt x="7179" y="2971"/>
                  </a:moveTo>
                  <a:cubicBezTo>
                    <a:pt x="5451" y="6828"/>
                    <a:pt x="3723" y="10685"/>
                    <a:pt x="2427" y="13385"/>
                  </a:cubicBezTo>
                  <a:cubicBezTo>
                    <a:pt x="1131" y="16085"/>
                    <a:pt x="267" y="17628"/>
                    <a:pt x="51" y="17628"/>
                  </a:cubicBezTo>
                  <a:cubicBezTo>
                    <a:pt x="-165" y="17628"/>
                    <a:pt x="267" y="16085"/>
                    <a:pt x="2211" y="13128"/>
                  </a:cubicBezTo>
                  <a:cubicBezTo>
                    <a:pt x="4155" y="10171"/>
                    <a:pt x="7611" y="5799"/>
                    <a:pt x="10419" y="3228"/>
                  </a:cubicBezTo>
                  <a:cubicBezTo>
                    <a:pt x="13227" y="656"/>
                    <a:pt x="15387" y="-115"/>
                    <a:pt x="17115" y="14"/>
                  </a:cubicBezTo>
                  <a:cubicBezTo>
                    <a:pt x="18843" y="142"/>
                    <a:pt x="20139" y="1171"/>
                    <a:pt x="20787" y="3999"/>
                  </a:cubicBezTo>
                  <a:cubicBezTo>
                    <a:pt x="21435" y="6828"/>
                    <a:pt x="21435" y="11456"/>
                    <a:pt x="20787" y="14671"/>
                  </a:cubicBezTo>
                  <a:cubicBezTo>
                    <a:pt x="20139" y="17885"/>
                    <a:pt x="18843" y="19685"/>
                    <a:pt x="17547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7852563" y="2748019"/>
              <a:ext cx="18626" cy="10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897" fill="norm" stroke="1" extrusionOk="0">
                  <a:moveTo>
                    <a:pt x="0" y="2557"/>
                  </a:moveTo>
                  <a:cubicBezTo>
                    <a:pt x="7200" y="927"/>
                    <a:pt x="14400" y="-703"/>
                    <a:pt x="18000" y="316"/>
                  </a:cubicBezTo>
                  <a:cubicBezTo>
                    <a:pt x="21600" y="1335"/>
                    <a:pt x="21600" y="5003"/>
                    <a:pt x="20400" y="8874"/>
                  </a:cubicBezTo>
                  <a:cubicBezTo>
                    <a:pt x="19200" y="12746"/>
                    <a:pt x="16800" y="16822"/>
                    <a:pt x="14400" y="20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7884313" y="2640653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3600" y="6000"/>
                  </a:cubicBezTo>
                  <a:cubicBezTo>
                    <a:pt x="7200" y="2400"/>
                    <a:pt x="144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7939347" y="2676314"/>
              <a:ext cx="237067" cy="16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7" fill="norm" stroke="1" extrusionOk="0">
                  <a:moveTo>
                    <a:pt x="2507" y="9107"/>
                  </a:moveTo>
                  <a:cubicBezTo>
                    <a:pt x="1929" y="10174"/>
                    <a:pt x="1350" y="11241"/>
                    <a:pt x="868" y="13507"/>
                  </a:cubicBezTo>
                  <a:cubicBezTo>
                    <a:pt x="386" y="15774"/>
                    <a:pt x="0" y="19241"/>
                    <a:pt x="0" y="20307"/>
                  </a:cubicBezTo>
                  <a:cubicBezTo>
                    <a:pt x="0" y="21374"/>
                    <a:pt x="386" y="20041"/>
                    <a:pt x="1736" y="16707"/>
                  </a:cubicBezTo>
                  <a:cubicBezTo>
                    <a:pt x="3086" y="13374"/>
                    <a:pt x="5400" y="8041"/>
                    <a:pt x="6846" y="4841"/>
                  </a:cubicBezTo>
                  <a:cubicBezTo>
                    <a:pt x="8293" y="1641"/>
                    <a:pt x="8871" y="574"/>
                    <a:pt x="9450" y="707"/>
                  </a:cubicBezTo>
                  <a:cubicBezTo>
                    <a:pt x="10029" y="841"/>
                    <a:pt x="10607" y="2174"/>
                    <a:pt x="10896" y="4041"/>
                  </a:cubicBezTo>
                  <a:cubicBezTo>
                    <a:pt x="11186" y="5907"/>
                    <a:pt x="11186" y="8307"/>
                    <a:pt x="11186" y="10174"/>
                  </a:cubicBezTo>
                  <a:cubicBezTo>
                    <a:pt x="11186" y="12041"/>
                    <a:pt x="11186" y="13374"/>
                    <a:pt x="11475" y="13241"/>
                  </a:cubicBezTo>
                  <a:cubicBezTo>
                    <a:pt x="11764" y="13107"/>
                    <a:pt x="12343" y="11507"/>
                    <a:pt x="13307" y="9374"/>
                  </a:cubicBezTo>
                  <a:cubicBezTo>
                    <a:pt x="14271" y="7241"/>
                    <a:pt x="15621" y="4574"/>
                    <a:pt x="16971" y="2707"/>
                  </a:cubicBezTo>
                  <a:cubicBezTo>
                    <a:pt x="18321" y="841"/>
                    <a:pt x="19671" y="-226"/>
                    <a:pt x="20443" y="41"/>
                  </a:cubicBezTo>
                  <a:cubicBezTo>
                    <a:pt x="21214" y="307"/>
                    <a:pt x="21407" y="1907"/>
                    <a:pt x="21504" y="4841"/>
                  </a:cubicBezTo>
                  <a:cubicBezTo>
                    <a:pt x="21600" y="7774"/>
                    <a:pt x="21600" y="12041"/>
                    <a:pt x="21600" y="16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8233563" y="2754953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8258963" y="2608340"/>
              <a:ext cx="57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400" y="11375"/>
                    <a:pt x="4800" y="2735"/>
                    <a:pt x="8400" y="575"/>
                  </a:cubicBezTo>
                  <a:cubicBezTo>
                    <a:pt x="12000" y="-1585"/>
                    <a:pt x="168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8372993" y="2679258"/>
              <a:ext cx="125456" cy="39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56" fill="norm" stroke="1" extrusionOk="0">
                  <a:moveTo>
                    <a:pt x="45" y="2030"/>
                  </a:moveTo>
                  <a:cubicBezTo>
                    <a:pt x="753" y="1459"/>
                    <a:pt x="1461" y="887"/>
                    <a:pt x="4117" y="544"/>
                  </a:cubicBezTo>
                  <a:cubicBezTo>
                    <a:pt x="6773" y="202"/>
                    <a:pt x="11376" y="87"/>
                    <a:pt x="14563" y="30"/>
                  </a:cubicBezTo>
                  <a:cubicBezTo>
                    <a:pt x="17750" y="-27"/>
                    <a:pt x="19521" y="-27"/>
                    <a:pt x="20406" y="259"/>
                  </a:cubicBezTo>
                  <a:cubicBezTo>
                    <a:pt x="21291" y="544"/>
                    <a:pt x="21291" y="1116"/>
                    <a:pt x="19521" y="1744"/>
                  </a:cubicBezTo>
                  <a:cubicBezTo>
                    <a:pt x="17750" y="2373"/>
                    <a:pt x="14209" y="3059"/>
                    <a:pt x="11376" y="3573"/>
                  </a:cubicBezTo>
                  <a:cubicBezTo>
                    <a:pt x="8543" y="4087"/>
                    <a:pt x="6419" y="4430"/>
                    <a:pt x="5180" y="4887"/>
                  </a:cubicBezTo>
                  <a:cubicBezTo>
                    <a:pt x="3940" y="5344"/>
                    <a:pt x="3586" y="5916"/>
                    <a:pt x="4648" y="7344"/>
                  </a:cubicBezTo>
                  <a:cubicBezTo>
                    <a:pt x="5711" y="8773"/>
                    <a:pt x="8189" y="11059"/>
                    <a:pt x="10314" y="13344"/>
                  </a:cubicBezTo>
                  <a:cubicBezTo>
                    <a:pt x="12439" y="15630"/>
                    <a:pt x="14209" y="17916"/>
                    <a:pt x="14386" y="19287"/>
                  </a:cubicBezTo>
                  <a:cubicBezTo>
                    <a:pt x="14563" y="20659"/>
                    <a:pt x="13147" y="21116"/>
                    <a:pt x="11022" y="21344"/>
                  </a:cubicBezTo>
                  <a:cubicBezTo>
                    <a:pt x="8898" y="21573"/>
                    <a:pt x="6065" y="21573"/>
                    <a:pt x="3763" y="20144"/>
                  </a:cubicBezTo>
                  <a:cubicBezTo>
                    <a:pt x="1461" y="18716"/>
                    <a:pt x="-309" y="15859"/>
                    <a:pt x="45" y="13687"/>
                  </a:cubicBezTo>
                  <a:cubicBezTo>
                    <a:pt x="399" y="11516"/>
                    <a:pt x="2878" y="10030"/>
                    <a:pt x="5357" y="8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8530350" y="2673922"/>
              <a:ext cx="262014" cy="16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0571" fill="norm" stroke="1" extrusionOk="0">
                  <a:moveTo>
                    <a:pt x="6208" y="11956"/>
                  </a:moveTo>
                  <a:cubicBezTo>
                    <a:pt x="8233" y="10066"/>
                    <a:pt x="10258" y="8176"/>
                    <a:pt x="11355" y="6286"/>
                  </a:cubicBezTo>
                  <a:cubicBezTo>
                    <a:pt x="12452" y="4396"/>
                    <a:pt x="12620" y="2506"/>
                    <a:pt x="12283" y="1291"/>
                  </a:cubicBezTo>
                  <a:cubicBezTo>
                    <a:pt x="11945" y="76"/>
                    <a:pt x="11101" y="-464"/>
                    <a:pt x="9245" y="481"/>
                  </a:cubicBezTo>
                  <a:cubicBezTo>
                    <a:pt x="7389" y="1426"/>
                    <a:pt x="4520" y="3856"/>
                    <a:pt x="2495" y="6286"/>
                  </a:cubicBezTo>
                  <a:cubicBezTo>
                    <a:pt x="470" y="8716"/>
                    <a:pt x="-711" y="11146"/>
                    <a:pt x="470" y="13846"/>
                  </a:cubicBezTo>
                  <a:cubicBezTo>
                    <a:pt x="1652" y="16546"/>
                    <a:pt x="5195" y="19516"/>
                    <a:pt x="8992" y="20326"/>
                  </a:cubicBezTo>
                  <a:cubicBezTo>
                    <a:pt x="12789" y="21136"/>
                    <a:pt x="16839" y="19786"/>
                    <a:pt x="20889" y="18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811470" y="3786587"/>
              <a:ext cx="201484" cy="46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65" fill="norm" stroke="1" extrusionOk="0">
                  <a:moveTo>
                    <a:pt x="15441" y="3970"/>
                  </a:moveTo>
                  <a:cubicBezTo>
                    <a:pt x="15662" y="3481"/>
                    <a:pt x="15882" y="2993"/>
                    <a:pt x="15331" y="2308"/>
                  </a:cubicBezTo>
                  <a:cubicBezTo>
                    <a:pt x="14780" y="1624"/>
                    <a:pt x="13458" y="745"/>
                    <a:pt x="11694" y="305"/>
                  </a:cubicBezTo>
                  <a:cubicBezTo>
                    <a:pt x="9931" y="-135"/>
                    <a:pt x="7727" y="-135"/>
                    <a:pt x="5413" y="549"/>
                  </a:cubicBezTo>
                  <a:cubicBezTo>
                    <a:pt x="3099" y="1233"/>
                    <a:pt x="674" y="2602"/>
                    <a:pt x="123" y="4165"/>
                  </a:cubicBezTo>
                  <a:cubicBezTo>
                    <a:pt x="-428" y="5729"/>
                    <a:pt x="894" y="7489"/>
                    <a:pt x="3539" y="9297"/>
                  </a:cubicBezTo>
                  <a:cubicBezTo>
                    <a:pt x="6184" y="11105"/>
                    <a:pt x="10152" y="12962"/>
                    <a:pt x="13237" y="14575"/>
                  </a:cubicBezTo>
                  <a:cubicBezTo>
                    <a:pt x="16323" y="16187"/>
                    <a:pt x="18527" y="17555"/>
                    <a:pt x="19739" y="18484"/>
                  </a:cubicBezTo>
                  <a:cubicBezTo>
                    <a:pt x="20952" y="19413"/>
                    <a:pt x="21172" y="19901"/>
                    <a:pt x="20841" y="20292"/>
                  </a:cubicBezTo>
                  <a:cubicBezTo>
                    <a:pt x="20511" y="20683"/>
                    <a:pt x="19629" y="20976"/>
                    <a:pt x="17094" y="21172"/>
                  </a:cubicBezTo>
                  <a:cubicBezTo>
                    <a:pt x="14560" y="21367"/>
                    <a:pt x="10372" y="21465"/>
                    <a:pt x="7727" y="21465"/>
                  </a:cubicBezTo>
                  <a:cubicBezTo>
                    <a:pt x="5082" y="21465"/>
                    <a:pt x="3980" y="21367"/>
                    <a:pt x="4201" y="21221"/>
                  </a:cubicBezTo>
                  <a:cubicBezTo>
                    <a:pt x="4421" y="21074"/>
                    <a:pt x="5964" y="20879"/>
                    <a:pt x="7507" y="20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2378863" y="4031303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340763" y="4126553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064060" y="3866203"/>
              <a:ext cx="432404" cy="44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16" fill="norm" stroke="1" extrusionOk="0">
                  <a:moveTo>
                    <a:pt x="21420" y="620"/>
                  </a:moveTo>
                  <a:cubicBezTo>
                    <a:pt x="21001" y="310"/>
                    <a:pt x="20581" y="0"/>
                    <a:pt x="20057" y="0"/>
                  </a:cubicBezTo>
                  <a:cubicBezTo>
                    <a:pt x="19533" y="0"/>
                    <a:pt x="18903" y="310"/>
                    <a:pt x="17331" y="1085"/>
                  </a:cubicBezTo>
                  <a:cubicBezTo>
                    <a:pt x="15758" y="1860"/>
                    <a:pt x="13241" y="3100"/>
                    <a:pt x="11302" y="4237"/>
                  </a:cubicBezTo>
                  <a:cubicBezTo>
                    <a:pt x="9362" y="5374"/>
                    <a:pt x="7999" y="6408"/>
                    <a:pt x="7107" y="7079"/>
                  </a:cubicBezTo>
                  <a:cubicBezTo>
                    <a:pt x="6216" y="7751"/>
                    <a:pt x="5797" y="8061"/>
                    <a:pt x="5482" y="8475"/>
                  </a:cubicBezTo>
                  <a:cubicBezTo>
                    <a:pt x="5168" y="8888"/>
                    <a:pt x="4958" y="9405"/>
                    <a:pt x="5168" y="9767"/>
                  </a:cubicBezTo>
                  <a:cubicBezTo>
                    <a:pt x="5377" y="10128"/>
                    <a:pt x="6006" y="10335"/>
                    <a:pt x="7107" y="10542"/>
                  </a:cubicBezTo>
                  <a:cubicBezTo>
                    <a:pt x="8208" y="10748"/>
                    <a:pt x="9781" y="10955"/>
                    <a:pt x="10987" y="11213"/>
                  </a:cubicBezTo>
                  <a:cubicBezTo>
                    <a:pt x="12193" y="11472"/>
                    <a:pt x="13032" y="11782"/>
                    <a:pt x="13137" y="12092"/>
                  </a:cubicBezTo>
                  <a:cubicBezTo>
                    <a:pt x="13241" y="12402"/>
                    <a:pt x="12612" y="12712"/>
                    <a:pt x="11092" y="13487"/>
                  </a:cubicBezTo>
                  <a:cubicBezTo>
                    <a:pt x="9571" y="14262"/>
                    <a:pt x="7160" y="15502"/>
                    <a:pt x="5168" y="16639"/>
                  </a:cubicBezTo>
                  <a:cubicBezTo>
                    <a:pt x="3175" y="17776"/>
                    <a:pt x="1603" y="18810"/>
                    <a:pt x="764" y="19585"/>
                  </a:cubicBezTo>
                  <a:cubicBezTo>
                    <a:pt x="-75" y="20360"/>
                    <a:pt x="-180" y="20877"/>
                    <a:pt x="239" y="21187"/>
                  </a:cubicBezTo>
                  <a:cubicBezTo>
                    <a:pt x="659" y="21497"/>
                    <a:pt x="1603" y="21600"/>
                    <a:pt x="3542" y="21445"/>
                  </a:cubicBezTo>
                  <a:cubicBezTo>
                    <a:pt x="5482" y="21290"/>
                    <a:pt x="8418" y="20877"/>
                    <a:pt x="11249" y="20567"/>
                  </a:cubicBezTo>
                  <a:cubicBezTo>
                    <a:pt x="14080" y="20256"/>
                    <a:pt x="16806" y="20050"/>
                    <a:pt x="19533" y="19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109113" y="4552003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104136" y="4387911"/>
              <a:ext cx="67684" cy="7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14" fill="norm" stroke="1" extrusionOk="0">
                  <a:moveTo>
                    <a:pt x="11357" y="21314"/>
                  </a:moveTo>
                  <a:cubicBezTo>
                    <a:pt x="14630" y="20114"/>
                    <a:pt x="17902" y="18914"/>
                    <a:pt x="19539" y="16814"/>
                  </a:cubicBezTo>
                  <a:cubicBezTo>
                    <a:pt x="21175" y="14714"/>
                    <a:pt x="21175" y="11714"/>
                    <a:pt x="20520" y="8714"/>
                  </a:cubicBezTo>
                  <a:cubicBezTo>
                    <a:pt x="19866" y="5714"/>
                    <a:pt x="18557" y="2714"/>
                    <a:pt x="16266" y="1214"/>
                  </a:cubicBezTo>
                  <a:cubicBezTo>
                    <a:pt x="13975" y="-286"/>
                    <a:pt x="10702" y="-286"/>
                    <a:pt x="7757" y="614"/>
                  </a:cubicBezTo>
                  <a:cubicBezTo>
                    <a:pt x="4811" y="1514"/>
                    <a:pt x="2193" y="3314"/>
                    <a:pt x="884" y="5714"/>
                  </a:cubicBezTo>
                  <a:cubicBezTo>
                    <a:pt x="-425" y="8114"/>
                    <a:pt x="-425" y="11114"/>
                    <a:pt x="1866" y="13514"/>
                  </a:cubicBezTo>
                  <a:cubicBezTo>
                    <a:pt x="4157" y="15914"/>
                    <a:pt x="8739" y="17714"/>
                    <a:pt x="13320" y="19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229763" y="4539303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236113" y="4596453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7280"/>
                    <a:pt x="9900" y="12960"/>
                    <a:pt x="13500" y="9360"/>
                  </a:cubicBezTo>
                  <a:cubicBezTo>
                    <a:pt x="17100" y="5760"/>
                    <a:pt x="1935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464713" y="4488503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217427" y="3640690"/>
              <a:ext cx="132987" cy="15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23" fill="norm" stroke="1" extrusionOk="0">
                  <a:moveTo>
                    <a:pt x="1998" y="3162"/>
                  </a:moveTo>
                  <a:cubicBezTo>
                    <a:pt x="1312" y="8262"/>
                    <a:pt x="627" y="13362"/>
                    <a:pt x="284" y="16662"/>
                  </a:cubicBezTo>
                  <a:cubicBezTo>
                    <a:pt x="-59" y="19962"/>
                    <a:pt x="-59" y="21462"/>
                    <a:pt x="112" y="21312"/>
                  </a:cubicBezTo>
                  <a:cubicBezTo>
                    <a:pt x="284" y="21162"/>
                    <a:pt x="627" y="19362"/>
                    <a:pt x="1484" y="16062"/>
                  </a:cubicBezTo>
                  <a:cubicBezTo>
                    <a:pt x="2341" y="12762"/>
                    <a:pt x="3712" y="7962"/>
                    <a:pt x="5255" y="4812"/>
                  </a:cubicBezTo>
                  <a:cubicBezTo>
                    <a:pt x="6798" y="1662"/>
                    <a:pt x="8512" y="162"/>
                    <a:pt x="10912" y="12"/>
                  </a:cubicBezTo>
                  <a:cubicBezTo>
                    <a:pt x="13312" y="-138"/>
                    <a:pt x="16398" y="1062"/>
                    <a:pt x="18284" y="4212"/>
                  </a:cubicBezTo>
                  <a:cubicBezTo>
                    <a:pt x="20170" y="7362"/>
                    <a:pt x="20855" y="12462"/>
                    <a:pt x="21541" y="17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3823402" y="3883886"/>
              <a:ext cx="168362" cy="36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31" fill="norm" stroke="1" extrusionOk="0">
                  <a:moveTo>
                    <a:pt x="19046" y="1954"/>
                  </a:moveTo>
                  <a:cubicBezTo>
                    <a:pt x="19316" y="1204"/>
                    <a:pt x="19586" y="455"/>
                    <a:pt x="19046" y="143"/>
                  </a:cubicBezTo>
                  <a:cubicBezTo>
                    <a:pt x="18506" y="-169"/>
                    <a:pt x="17156" y="-44"/>
                    <a:pt x="14321" y="1267"/>
                  </a:cubicBezTo>
                  <a:cubicBezTo>
                    <a:pt x="11486" y="2578"/>
                    <a:pt x="7166" y="5075"/>
                    <a:pt x="4331" y="7572"/>
                  </a:cubicBezTo>
                  <a:cubicBezTo>
                    <a:pt x="1496" y="10069"/>
                    <a:pt x="146" y="12566"/>
                    <a:pt x="11" y="14564"/>
                  </a:cubicBezTo>
                  <a:cubicBezTo>
                    <a:pt x="-124" y="16562"/>
                    <a:pt x="956" y="18060"/>
                    <a:pt x="4736" y="19121"/>
                  </a:cubicBezTo>
                  <a:cubicBezTo>
                    <a:pt x="8516" y="20182"/>
                    <a:pt x="14996" y="20807"/>
                    <a:pt x="21476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071051" y="3933641"/>
              <a:ext cx="263613" cy="27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85" fill="norm" stroke="1" extrusionOk="0">
                  <a:moveTo>
                    <a:pt x="21521" y="1672"/>
                  </a:moveTo>
                  <a:cubicBezTo>
                    <a:pt x="21003" y="1012"/>
                    <a:pt x="20484" y="353"/>
                    <a:pt x="18670" y="105"/>
                  </a:cubicBezTo>
                  <a:cubicBezTo>
                    <a:pt x="16855" y="-142"/>
                    <a:pt x="13745" y="23"/>
                    <a:pt x="11239" y="847"/>
                  </a:cubicBezTo>
                  <a:cubicBezTo>
                    <a:pt x="8734" y="1672"/>
                    <a:pt x="6833" y="3156"/>
                    <a:pt x="5796" y="4310"/>
                  </a:cubicBezTo>
                  <a:cubicBezTo>
                    <a:pt x="4759" y="5464"/>
                    <a:pt x="4587" y="6289"/>
                    <a:pt x="4673" y="7113"/>
                  </a:cubicBezTo>
                  <a:cubicBezTo>
                    <a:pt x="4759" y="7937"/>
                    <a:pt x="5105" y="8762"/>
                    <a:pt x="5710" y="9256"/>
                  </a:cubicBezTo>
                  <a:cubicBezTo>
                    <a:pt x="6315" y="9751"/>
                    <a:pt x="7179" y="9916"/>
                    <a:pt x="8129" y="10081"/>
                  </a:cubicBezTo>
                  <a:cubicBezTo>
                    <a:pt x="9079" y="10246"/>
                    <a:pt x="10116" y="10411"/>
                    <a:pt x="10203" y="10411"/>
                  </a:cubicBezTo>
                  <a:cubicBezTo>
                    <a:pt x="10289" y="10411"/>
                    <a:pt x="9425" y="10246"/>
                    <a:pt x="7870" y="10740"/>
                  </a:cubicBezTo>
                  <a:cubicBezTo>
                    <a:pt x="6315" y="11235"/>
                    <a:pt x="4068" y="12389"/>
                    <a:pt x="2513" y="14038"/>
                  </a:cubicBezTo>
                  <a:cubicBezTo>
                    <a:pt x="958" y="15687"/>
                    <a:pt x="94" y="17831"/>
                    <a:pt x="7" y="19232"/>
                  </a:cubicBezTo>
                  <a:cubicBezTo>
                    <a:pt x="-79" y="20634"/>
                    <a:pt x="612" y="21293"/>
                    <a:pt x="2686" y="21376"/>
                  </a:cubicBezTo>
                  <a:cubicBezTo>
                    <a:pt x="4759" y="21458"/>
                    <a:pt x="8215" y="20963"/>
                    <a:pt x="10894" y="20469"/>
                  </a:cubicBezTo>
                  <a:cubicBezTo>
                    <a:pt x="13572" y="19974"/>
                    <a:pt x="15473" y="19479"/>
                    <a:pt x="17374" y="18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398163" y="4221803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403969" y="4067095"/>
              <a:ext cx="47112" cy="61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298" fill="norm" stroke="1" extrusionOk="0">
                  <a:moveTo>
                    <a:pt x="8694" y="4940"/>
                  </a:moveTo>
                  <a:cubicBezTo>
                    <a:pt x="4938" y="7031"/>
                    <a:pt x="1181" y="9121"/>
                    <a:pt x="242" y="11908"/>
                  </a:cubicBezTo>
                  <a:cubicBezTo>
                    <a:pt x="-697" y="14695"/>
                    <a:pt x="1181" y="18179"/>
                    <a:pt x="4468" y="19572"/>
                  </a:cubicBezTo>
                  <a:cubicBezTo>
                    <a:pt x="7755" y="20966"/>
                    <a:pt x="12451" y="20269"/>
                    <a:pt x="15738" y="18179"/>
                  </a:cubicBezTo>
                  <a:cubicBezTo>
                    <a:pt x="19025" y="16089"/>
                    <a:pt x="20903" y="12605"/>
                    <a:pt x="20903" y="9121"/>
                  </a:cubicBezTo>
                  <a:cubicBezTo>
                    <a:pt x="20903" y="5637"/>
                    <a:pt x="19025" y="2153"/>
                    <a:pt x="14799" y="760"/>
                  </a:cubicBezTo>
                  <a:cubicBezTo>
                    <a:pt x="10573" y="-634"/>
                    <a:pt x="3999" y="63"/>
                    <a:pt x="2590" y="1456"/>
                  </a:cubicBezTo>
                  <a:cubicBezTo>
                    <a:pt x="1181" y="2850"/>
                    <a:pt x="4938" y="4940"/>
                    <a:pt x="8694" y="7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228830" y="3729589"/>
              <a:ext cx="131234" cy="10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787" y="10818"/>
                  </a:moveTo>
                  <a:cubicBezTo>
                    <a:pt x="2090" y="12935"/>
                    <a:pt x="1394" y="15053"/>
                    <a:pt x="871" y="17171"/>
                  </a:cubicBezTo>
                  <a:cubicBezTo>
                    <a:pt x="348" y="19288"/>
                    <a:pt x="0" y="21406"/>
                    <a:pt x="0" y="21406"/>
                  </a:cubicBezTo>
                  <a:cubicBezTo>
                    <a:pt x="0" y="21406"/>
                    <a:pt x="348" y="19288"/>
                    <a:pt x="1568" y="16112"/>
                  </a:cubicBezTo>
                  <a:cubicBezTo>
                    <a:pt x="2787" y="12935"/>
                    <a:pt x="4877" y="8700"/>
                    <a:pt x="6619" y="5524"/>
                  </a:cubicBezTo>
                  <a:cubicBezTo>
                    <a:pt x="8361" y="2347"/>
                    <a:pt x="9755" y="230"/>
                    <a:pt x="11148" y="18"/>
                  </a:cubicBezTo>
                  <a:cubicBezTo>
                    <a:pt x="12542" y="-194"/>
                    <a:pt x="13935" y="1500"/>
                    <a:pt x="15677" y="4677"/>
                  </a:cubicBezTo>
                  <a:cubicBezTo>
                    <a:pt x="17419" y="7853"/>
                    <a:pt x="19510" y="12512"/>
                    <a:pt x="21600" y="17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4544213" y="3859853"/>
              <a:ext cx="130427" cy="38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546" fill="norm" stroke="1" extrusionOk="0">
                  <a:moveTo>
                    <a:pt x="3037" y="0"/>
                  </a:moveTo>
                  <a:cubicBezTo>
                    <a:pt x="5737" y="949"/>
                    <a:pt x="8437" y="1899"/>
                    <a:pt x="11812" y="4035"/>
                  </a:cubicBezTo>
                  <a:cubicBezTo>
                    <a:pt x="15187" y="6171"/>
                    <a:pt x="19237" y="9495"/>
                    <a:pt x="20419" y="12402"/>
                  </a:cubicBezTo>
                  <a:cubicBezTo>
                    <a:pt x="21600" y="15310"/>
                    <a:pt x="19912" y="17802"/>
                    <a:pt x="16706" y="19345"/>
                  </a:cubicBezTo>
                  <a:cubicBezTo>
                    <a:pt x="13500" y="20888"/>
                    <a:pt x="8775" y="21481"/>
                    <a:pt x="5737" y="21541"/>
                  </a:cubicBezTo>
                  <a:cubicBezTo>
                    <a:pt x="2700" y="21600"/>
                    <a:pt x="1350" y="21125"/>
                    <a:pt x="0" y="20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4728363" y="3663797"/>
              <a:ext cx="158751" cy="18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5121"/>
                  </a:moveTo>
                  <a:cubicBezTo>
                    <a:pt x="0" y="3879"/>
                    <a:pt x="0" y="2638"/>
                    <a:pt x="720" y="1769"/>
                  </a:cubicBezTo>
                  <a:cubicBezTo>
                    <a:pt x="1440" y="900"/>
                    <a:pt x="2880" y="404"/>
                    <a:pt x="4464" y="155"/>
                  </a:cubicBezTo>
                  <a:cubicBezTo>
                    <a:pt x="6048" y="-93"/>
                    <a:pt x="7776" y="-93"/>
                    <a:pt x="8928" y="528"/>
                  </a:cubicBezTo>
                  <a:cubicBezTo>
                    <a:pt x="10080" y="1148"/>
                    <a:pt x="10656" y="2390"/>
                    <a:pt x="10080" y="4376"/>
                  </a:cubicBezTo>
                  <a:cubicBezTo>
                    <a:pt x="9504" y="6362"/>
                    <a:pt x="7776" y="9093"/>
                    <a:pt x="5760" y="12073"/>
                  </a:cubicBezTo>
                  <a:cubicBezTo>
                    <a:pt x="3744" y="15052"/>
                    <a:pt x="1440" y="18279"/>
                    <a:pt x="1584" y="19893"/>
                  </a:cubicBezTo>
                  <a:cubicBezTo>
                    <a:pt x="1728" y="21507"/>
                    <a:pt x="4320" y="21507"/>
                    <a:pt x="8064" y="21383"/>
                  </a:cubicBezTo>
                  <a:cubicBezTo>
                    <a:pt x="11808" y="21259"/>
                    <a:pt x="16704" y="21010"/>
                    <a:pt x="21600" y="20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864513" y="4424730"/>
              <a:ext cx="38101" cy="45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3600" y="908"/>
                  </a:moveTo>
                  <a:cubicBezTo>
                    <a:pt x="9600" y="411"/>
                    <a:pt x="15600" y="-87"/>
                    <a:pt x="18600" y="13"/>
                  </a:cubicBezTo>
                  <a:cubicBezTo>
                    <a:pt x="21600" y="112"/>
                    <a:pt x="21600" y="809"/>
                    <a:pt x="21600" y="2700"/>
                  </a:cubicBezTo>
                  <a:cubicBezTo>
                    <a:pt x="21600" y="4591"/>
                    <a:pt x="21600" y="7677"/>
                    <a:pt x="18000" y="11012"/>
                  </a:cubicBezTo>
                  <a:cubicBezTo>
                    <a:pt x="14400" y="14346"/>
                    <a:pt x="7200" y="17930"/>
                    <a:pt x="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773720" y="4812353"/>
              <a:ext cx="5269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744" y="0"/>
                  </a:moveTo>
                  <a:cubicBezTo>
                    <a:pt x="-87" y="3600"/>
                    <a:pt x="-918" y="7200"/>
                    <a:pt x="2405" y="10800"/>
                  </a:cubicBezTo>
                  <a:cubicBezTo>
                    <a:pt x="5728" y="14400"/>
                    <a:pt x="13205" y="18000"/>
                    <a:pt x="206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864513" y="4863153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2571"/>
                    <a:pt x="11700" y="5143"/>
                    <a:pt x="8100" y="8743"/>
                  </a:cubicBezTo>
                  <a:cubicBezTo>
                    <a:pt x="4500" y="12343"/>
                    <a:pt x="2250" y="169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112777" y="5262658"/>
              <a:ext cx="135787" cy="26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41" fill="norm" stroke="1" extrusionOk="0">
                  <a:moveTo>
                    <a:pt x="21318" y="3181"/>
                  </a:moveTo>
                  <a:cubicBezTo>
                    <a:pt x="21318" y="2310"/>
                    <a:pt x="21318" y="1439"/>
                    <a:pt x="20487" y="829"/>
                  </a:cubicBezTo>
                  <a:cubicBezTo>
                    <a:pt x="19656" y="219"/>
                    <a:pt x="17995" y="-129"/>
                    <a:pt x="15170" y="45"/>
                  </a:cubicBezTo>
                  <a:cubicBezTo>
                    <a:pt x="12346" y="219"/>
                    <a:pt x="8358" y="916"/>
                    <a:pt x="5367" y="1961"/>
                  </a:cubicBezTo>
                  <a:cubicBezTo>
                    <a:pt x="2376" y="3006"/>
                    <a:pt x="383" y="4400"/>
                    <a:pt x="50" y="5881"/>
                  </a:cubicBezTo>
                  <a:cubicBezTo>
                    <a:pt x="-282" y="7361"/>
                    <a:pt x="1047" y="8929"/>
                    <a:pt x="3706" y="10497"/>
                  </a:cubicBezTo>
                  <a:cubicBezTo>
                    <a:pt x="6364" y="12065"/>
                    <a:pt x="10352" y="13632"/>
                    <a:pt x="12844" y="14852"/>
                  </a:cubicBezTo>
                  <a:cubicBezTo>
                    <a:pt x="15336" y="16071"/>
                    <a:pt x="16333" y="16942"/>
                    <a:pt x="16666" y="17813"/>
                  </a:cubicBezTo>
                  <a:cubicBezTo>
                    <a:pt x="16998" y="18684"/>
                    <a:pt x="16666" y="19555"/>
                    <a:pt x="15669" y="20165"/>
                  </a:cubicBezTo>
                  <a:cubicBezTo>
                    <a:pt x="14672" y="20774"/>
                    <a:pt x="13010" y="21123"/>
                    <a:pt x="11349" y="21297"/>
                  </a:cubicBezTo>
                  <a:cubicBezTo>
                    <a:pt x="9687" y="21471"/>
                    <a:pt x="8026" y="21471"/>
                    <a:pt x="6364" y="21384"/>
                  </a:cubicBezTo>
                  <a:cubicBezTo>
                    <a:pt x="4703" y="21297"/>
                    <a:pt x="3041" y="21123"/>
                    <a:pt x="3207" y="20687"/>
                  </a:cubicBezTo>
                  <a:cubicBezTo>
                    <a:pt x="3373" y="20252"/>
                    <a:pt x="5367" y="19555"/>
                    <a:pt x="7361" y="18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362315" y="5273651"/>
              <a:ext cx="108499" cy="23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363" fill="norm" stroke="1" extrusionOk="0">
                  <a:moveTo>
                    <a:pt x="18446" y="4791"/>
                  </a:moveTo>
                  <a:cubicBezTo>
                    <a:pt x="19668" y="4026"/>
                    <a:pt x="20891" y="3262"/>
                    <a:pt x="20891" y="2497"/>
                  </a:cubicBezTo>
                  <a:cubicBezTo>
                    <a:pt x="20891" y="1733"/>
                    <a:pt x="19668" y="968"/>
                    <a:pt x="17631" y="490"/>
                  </a:cubicBezTo>
                  <a:cubicBezTo>
                    <a:pt x="15593" y="12"/>
                    <a:pt x="12740" y="-179"/>
                    <a:pt x="9683" y="203"/>
                  </a:cubicBezTo>
                  <a:cubicBezTo>
                    <a:pt x="6627" y="586"/>
                    <a:pt x="3366" y="1541"/>
                    <a:pt x="1533" y="2975"/>
                  </a:cubicBezTo>
                  <a:cubicBezTo>
                    <a:pt x="-301" y="4409"/>
                    <a:pt x="-709" y="6320"/>
                    <a:pt x="1533" y="8232"/>
                  </a:cubicBezTo>
                  <a:cubicBezTo>
                    <a:pt x="3774" y="10143"/>
                    <a:pt x="8665" y="12055"/>
                    <a:pt x="12333" y="13584"/>
                  </a:cubicBezTo>
                  <a:cubicBezTo>
                    <a:pt x="16000" y="15113"/>
                    <a:pt x="18446" y="16260"/>
                    <a:pt x="19261" y="17311"/>
                  </a:cubicBezTo>
                  <a:cubicBezTo>
                    <a:pt x="20076" y="18363"/>
                    <a:pt x="19261" y="19318"/>
                    <a:pt x="16816" y="19987"/>
                  </a:cubicBezTo>
                  <a:cubicBezTo>
                    <a:pt x="14370" y="20656"/>
                    <a:pt x="10295" y="21039"/>
                    <a:pt x="7034" y="21230"/>
                  </a:cubicBezTo>
                  <a:cubicBezTo>
                    <a:pt x="3774" y="21421"/>
                    <a:pt x="1329" y="21421"/>
                    <a:pt x="921" y="21134"/>
                  </a:cubicBezTo>
                  <a:cubicBezTo>
                    <a:pt x="514" y="20848"/>
                    <a:pt x="2144" y="20274"/>
                    <a:pt x="3774" y="19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550904" y="5283673"/>
              <a:ext cx="192960" cy="244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183" fill="norm" stroke="1" extrusionOk="0">
                  <a:moveTo>
                    <a:pt x="21403" y="3172"/>
                  </a:moveTo>
                  <a:cubicBezTo>
                    <a:pt x="21403" y="2257"/>
                    <a:pt x="21403" y="1341"/>
                    <a:pt x="20699" y="701"/>
                  </a:cubicBezTo>
                  <a:cubicBezTo>
                    <a:pt x="19994" y="60"/>
                    <a:pt x="18586" y="-306"/>
                    <a:pt x="15886" y="335"/>
                  </a:cubicBezTo>
                  <a:cubicBezTo>
                    <a:pt x="13186" y="975"/>
                    <a:pt x="9194" y="2623"/>
                    <a:pt x="6377" y="4911"/>
                  </a:cubicBezTo>
                  <a:cubicBezTo>
                    <a:pt x="3560" y="7199"/>
                    <a:pt x="1916" y="10128"/>
                    <a:pt x="977" y="12599"/>
                  </a:cubicBezTo>
                  <a:cubicBezTo>
                    <a:pt x="38" y="15070"/>
                    <a:pt x="-197" y="17084"/>
                    <a:pt x="155" y="18457"/>
                  </a:cubicBezTo>
                  <a:cubicBezTo>
                    <a:pt x="507" y="19830"/>
                    <a:pt x="1446" y="20562"/>
                    <a:pt x="3207" y="20928"/>
                  </a:cubicBezTo>
                  <a:cubicBezTo>
                    <a:pt x="4968" y="21294"/>
                    <a:pt x="7551" y="21294"/>
                    <a:pt x="10133" y="20745"/>
                  </a:cubicBezTo>
                  <a:cubicBezTo>
                    <a:pt x="12716" y="20196"/>
                    <a:pt x="15299" y="19097"/>
                    <a:pt x="17881" y="17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585113" y="5415603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870863" y="533940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858163" y="5472753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046401" y="5314003"/>
              <a:ext cx="63392" cy="21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5" h="21379" fill="norm" stroke="1" extrusionOk="0">
                  <a:moveTo>
                    <a:pt x="16922" y="0"/>
                  </a:moveTo>
                  <a:cubicBezTo>
                    <a:pt x="13547" y="0"/>
                    <a:pt x="10172" y="0"/>
                    <a:pt x="6797" y="312"/>
                  </a:cubicBezTo>
                  <a:cubicBezTo>
                    <a:pt x="3422" y="623"/>
                    <a:pt x="47" y="1246"/>
                    <a:pt x="1734" y="3115"/>
                  </a:cubicBezTo>
                  <a:cubicBezTo>
                    <a:pt x="3422" y="4985"/>
                    <a:pt x="10172" y="8100"/>
                    <a:pt x="14560" y="10177"/>
                  </a:cubicBezTo>
                  <a:cubicBezTo>
                    <a:pt x="18947" y="12254"/>
                    <a:pt x="20972" y="13292"/>
                    <a:pt x="19960" y="14954"/>
                  </a:cubicBezTo>
                  <a:cubicBezTo>
                    <a:pt x="18947" y="16615"/>
                    <a:pt x="14897" y="18900"/>
                    <a:pt x="10847" y="20146"/>
                  </a:cubicBezTo>
                  <a:cubicBezTo>
                    <a:pt x="6797" y="21392"/>
                    <a:pt x="2747" y="21600"/>
                    <a:pt x="1059" y="21185"/>
                  </a:cubicBezTo>
                  <a:cubicBezTo>
                    <a:pt x="-628" y="20769"/>
                    <a:pt x="47" y="19731"/>
                    <a:pt x="722" y="18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144555" y="5364803"/>
              <a:ext cx="310509" cy="13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19" fill="norm" stroke="1" extrusionOk="0">
                  <a:moveTo>
                    <a:pt x="3041" y="0"/>
                  </a:moveTo>
                  <a:cubicBezTo>
                    <a:pt x="2306" y="322"/>
                    <a:pt x="1571" y="645"/>
                    <a:pt x="1057" y="2901"/>
                  </a:cubicBezTo>
                  <a:cubicBezTo>
                    <a:pt x="543" y="5158"/>
                    <a:pt x="249" y="9349"/>
                    <a:pt x="102" y="12251"/>
                  </a:cubicBezTo>
                  <a:cubicBezTo>
                    <a:pt x="-45" y="15152"/>
                    <a:pt x="-45" y="16764"/>
                    <a:pt x="175" y="18376"/>
                  </a:cubicBezTo>
                  <a:cubicBezTo>
                    <a:pt x="396" y="19988"/>
                    <a:pt x="837" y="21600"/>
                    <a:pt x="1939" y="21278"/>
                  </a:cubicBezTo>
                  <a:cubicBezTo>
                    <a:pt x="3041" y="20955"/>
                    <a:pt x="4804" y="18699"/>
                    <a:pt x="5833" y="16764"/>
                  </a:cubicBezTo>
                  <a:cubicBezTo>
                    <a:pt x="6861" y="14830"/>
                    <a:pt x="7155" y="13218"/>
                    <a:pt x="7228" y="13379"/>
                  </a:cubicBezTo>
                  <a:cubicBezTo>
                    <a:pt x="7302" y="13540"/>
                    <a:pt x="7155" y="15475"/>
                    <a:pt x="7155" y="17248"/>
                  </a:cubicBezTo>
                  <a:cubicBezTo>
                    <a:pt x="7155" y="19021"/>
                    <a:pt x="7302" y="20633"/>
                    <a:pt x="7743" y="21116"/>
                  </a:cubicBezTo>
                  <a:cubicBezTo>
                    <a:pt x="8184" y="21600"/>
                    <a:pt x="8918" y="20955"/>
                    <a:pt x="9433" y="19666"/>
                  </a:cubicBezTo>
                  <a:cubicBezTo>
                    <a:pt x="9947" y="18376"/>
                    <a:pt x="10241" y="16442"/>
                    <a:pt x="10535" y="14669"/>
                  </a:cubicBezTo>
                  <a:cubicBezTo>
                    <a:pt x="10828" y="12896"/>
                    <a:pt x="11122" y="11284"/>
                    <a:pt x="11196" y="11284"/>
                  </a:cubicBezTo>
                  <a:cubicBezTo>
                    <a:pt x="11269" y="11284"/>
                    <a:pt x="11122" y="12896"/>
                    <a:pt x="10975" y="14507"/>
                  </a:cubicBezTo>
                  <a:cubicBezTo>
                    <a:pt x="10828" y="16119"/>
                    <a:pt x="10682" y="17731"/>
                    <a:pt x="10755" y="17731"/>
                  </a:cubicBezTo>
                  <a:cubicBezTo>
                    <a:pt x="10828" y="17731"/>
                    <a:pt x="11122" y="16119"/>
                    <a:pt x="11490" y="14507"/>
                  </a:cubicBezTo>
                  <a:cubicBezTo>
                    <a:pt x="11857" y="12896"/>
                    <a:pt x="12298" y="11284"/>
                    <a:pt x="12812" y="9833"/>
                  </a:cubicBezTo>
                  <a:cubicBezTo>
                    <a:pt x="13326" y="8382"/>
                    <a:pt x="13914" y="7093"/>
                    <a:pt x="14135" y="7899"/>
                  </a:cubicBezTo>
                  <a:cubicBezTo>
                    <a:pt x="14355" y="8704"/>
                    <a:pt x="14208" y="11606"/>
                    <a:pt x="14355" y="12090"/>
                  </a:cubicBezTo>
                  <a:cubicBezTo>
                    <a:pt x="14502" y="12573"/>
                    <a:pt x="14943" y="10639"/>
                    <a:pt x="15457" y="9027"/>
                  </a:cubicBezTo>
                  <a:cubicBezTo>
                    <a:pt x="15971" y="7415"/>
                    <a:pt x="16559" y="6125"/>
                    <a:pt x="17441" y="4997"/>
                  </a:cubicBezTo>
                  <a:cubicBezTo>
                    <a:pt x="18322" y="3869"/>
                    <a:pt x="19498" y="2901"/>
                    <a:pt x="20086" y="3546"/>
                  </a:cubicBezTo>
                  <a:cubicBezTo>
                    <a:pt x="20673" y="4191"/>
                    <a:pt x="20673" y="6448"/>
                    <a:pt x="20820" y="9188"/>
                  </a:cubicBezTo>
                  <a:cubicBezTo>
                    <a:pt x="20967" y="11928"/>
                    <a:pt x="21261" y="15152"/>
                    <a:pt x="21555" y="18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2582121" y="5146824"/>
              <a:ext cx="285693" cy="58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35" fill="norm" stroke="1" extrusionOk="0">
                  <a:moveTo>
                    <a:pt x="9049" y="10099"/>
                  </a:moveTo>
                  <a:cubicBezTo>
                    <a:pt x="8890" y="9711"/>
                    <a:pt x="8731" y="9322"/>
                    <a:pt x="8175" y="9050"/>
                  </a:cubicBezTo>
                  <a:cubicBezTo>
                    <a:pt x="7619" y="8779"/>
                    <a:pt x="6666" y="8623"/>
                    <a:pt x="5316" y="8817"/>
                  </a:cubicBezTo>
                  <a:cubicBezTo>
                    <a:pt x="3966" y="9012"/>
                    <a:pt x="2219" y="9556"/>
                    <a:pt x="1187" y="10255"/>
                  </a:cubicBezTo>
                  <a:cubicBezTo>
                    <a:pt x="155" y="10954"/>
                    <a:pt x="-163" y="11809"/>
                    <a:pt x="75" y="12314"/>
                  </a:cubicBezTo>
                  <a:cubicBezTo>
                    <a:pt x="313" y="12819"/>
                    <a:pt x="1108" y="12974"/>
                    <a:pt x="2219" y="12741"/>
                  </a:cubicBezTo>
                  <a:cubicBezTo>
                    <a:pt x="3331" y="12508"/>
                    <a:pt x="4761" y="11886"/>
                    <a:pt x="5555" y="10954"/>
                  </a:cubicBezTo>
                  <a:cubicBezTo>
                    <a:pt x="6349" y="10022"/>
                    <a:pt x="6508" y="8779"/>
                    <a:pt x="7143" y="7225"/>
                  </a:cubicBezTo>
                  <a:cubicBezTo>
                    <a:pt x="7778" y="5671"/>
                    <a:pt x="8890" y="3806"/>
                    <a:pt x="10240" y="2563"/>
                  </a:cubicBezTo>
                  <a:cubicBezTo>
                    <a:pt x="11590" y="1320"/>
                    <a:pt x="13178" y="698"/>
                    <a:pt x="14449" y="348"/>
                  </a:cubicBezTo>
                  <a:cubicBezTo>
                    <a:pt x="15719" y="-1"/>
                    <a:pt x="16672" y="-79"/>
                    <a:pt x="17308" y="76"/>
                  </a:cubicBezTo>
                  <a:cubicBezTo>
                    <a:pt x="17943" y="232"/>
                    <a:pt x="18261" y="620"/>
                    <a:pt x="18102" y="1553"/>
                  </a:cubicBezTo>
                  <a:cubicBezTo>
                    <a:pt x="17943" y="2485"/>
                    <a:pt x="17308" y="3961"/>
                    <a:pt x="15719" y="5826"/>
                  </a:cubicBezTo>
                  <a:cubicBezTo>
                    <a:pt x="14131" y="7691"/>
                    <a:pt x="11590" y="9944"/>
                    <a:pt x="9525" y="12314"/>
                  </a:cubicBezTo>
                  <a:cubicBezTo>
                    <a:pt x="7461" y="14684"/>
                    <a:pt x="5872" y="17170"/>
                    <a:pt x="5078" y="18646"/>
                  </a:cubicBezTo>
                  <a:cubicBezTo>
                    <a:pt x="4284" y="20122"/>
                    <a:pt x="4284" y="20589"/>
                    <a:pt x="4602" y="20938"/>
                  </a:cubicBezTo>
                  <a:cubicBezTo>
                    <a:pt x="4919" y="21288"/>
                    <a:pt x="5555" y="21521"/>
                    <a:pt x="6111" y="21404"/>
                  </a:cubicBezTo>
                  <a:cubicBezTo>
                    <a:pt x="6666" y="21288"/>
                    <a:pt x="7143" y="20822"/>
                    <a:pt x="7699" y="19889"/>
                  </a:cubicBezTo>
                  <a:cubicBezTo>
                    <a:pt x="8255" y="18957"/>
                    <a:pt x="8890" y="17558"/>
                    <a:pt x="9287" y="16626"/>
                  </a:cubicBezTo>
                  <a:cubicBezTo>
                    <a:pt x="9684" y="15694"/>
                    <a:pt x="9843" y="15227"/>
                    <a:pt x="10399" y="14917"/>
                  </a:cubicBezTo>
                  <a:cubicBezTo>
                    <a:pt x="10955" y="14606"/>
                    <a:pt x="11908" y="14450"/>
                    <a:pt x="13734" y="14217"/>
                  </a:cubicBezTo>
                  <a:cubicBezTo>
                    <a:pt x="15561" y="13984"/>
                    <a:pt x="18261" y="13674"/>
                    <a:pt x="19690" y="13479"/>
                  </a:cubicBezTo>
                  <a:cubicBezTo>
                    <a:pt x="21119" y="13285"/>
                    <a:pt x="21278" y="13207"/>
                    <a:pt x="21437" y="13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115463" y="5318309"/>
              <a:ext cx="120651" cy="20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21600" y="6164"/>
                  </a:moveTo>
                  <a:cubicBezTo>
                    <a:pt x="21600" y="5062"/>
                    <a:pt x="21600" y="3960"/>
                    <a:pt x="21221" y="2858"/>
                  </a:cubicBezTo>
                  <a:cubicBezTo>
                    <a:pt x="20842" y="1756"/>
                    <a:pt x="20084" y="654"/>
                    <a:pt x="17811" y="213"/>
                  </a:cubicBezTo>
                  <a:cubicBezTo>
                    <a:pt x="15537" y="-228"/>
                    <a:pt x="11747" y="-8"/>
                    <a:pt x="8905" y="1094"/>
                  </a:cubicBezTo>
                  <a:cubicBezTo>
                    <a:pt x="6063" y="2196"/>
                    <a:pt x="4168" y="4180"/>
                    <a:pt x="4547" y="6054"/>
                  </a:cubicBezTo>
                  <a:cubicBezTo>
                    <a:pt x="4926" y="7927"/>
                    <a:pt x="7579" y="9690"/>
                    <a:pt x="10232" y="11233"/>
                  </a:cubicBezTo>
                  <a:cubicBezTo>
                    <a:pt x="12884" y="12776"/>
                    <a:pt x="15537" y="14099"/>
                    <a:pt x="17242" y="15311"/>
                  </a:cubicBezTo>
                  <a:cubicBezTo>
                    <a:pt x="18947" y="16523"/>
                    <a:pt x="19705" y="17625"/>
                    <a:pt x="18379" y="18617"/>
                  </a:cubicBezTo>
                  <a:cubicBezTo>
                    <a:pt x="17053" y="19609"/>
                    <a:pt x="13642" y="20490"/>
                    <a:pt x="10611" y="20931"/>
                  </a:cubicBezTo>
                  <a:cubicBezTo>
                    <a:pt x="7579" y="21372"/>
                    <a:pt x="4926" y="21372"/>
                    <a:pt x="3221" y="21041"/>
                  </a:cubicBezTo>
                  <a:cubicBezTo>
                    <a:pt x="1516" y="20711"/>
                    <a:pt x="758" y="20050"/>
                    <a:pt x="0" y="19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255191" y="5353282"/>
              <a:ext cx="126973" cy="29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41" fill="norm" stroke="1" extrusionOk="0">
                  <a:moveTo>
                    <a:pt x="19116" y="1765"/>
                  </a:moveTo>
                  <a:cubicBezTo>
                    <a:pt x="18054" y="1148"/>
                    <a:pt x="16992" y="531"/>
                    <a:pt x="15398" y="223"/>
                  </a:cubicBezTo>
                  <a:cubicBezTo>
                    <a:pt x="13805" y="-86"/>
                    <a:pt x="11680" y="-86"/>
                    <a:pt x="9202" y="300"/>
                  </a:cubicBezTo>
                  <a:cubicBezTo>
                    <a:pt x="6723" y="685"/>
                    <a:pt x="3890" y="1457"/>
                    <a:pt x="2120" y="2228"/>
                  </a:cubicBezTo>
                  <a:cubicBezTo>
                    <a:pt x="349" y="3000"/>
                    <a:pt x="-359" y="3771"/>
                    <a:pt x="172" y="4234"/>
                  </a:cubicBezTo>
                  <a:cubicBezTo>
                    <a:pt x="703" y="4697"/>
                    <a:pt x="2474" y="4851"/>
                    <a:pt x="4421" y="4774"/>
                  </a:cubicBezTo>
                  <a:cubicBezTo>
                    <a:pt x="6369" y="4697"/>
                    <a:pt x="8493" y="4388"/>
                    <a:pt x="10441" y="4080"/>
                  </a:cubicBezTo>
                  <a:cubicBezTo>
                    <a:pt x="12389" y="3771"/>
                    <a:pt x="14159" y="3463"/>
                    <a:pt x="14867" y="3694"/>
                  </a:cubicBezTo>
                  <a:cubicBezTo>
                    <a:pt x="15575" y="3925"/>
                    <a:pt x="15221" y="4697"/>
                    <a:pt x="13451" y="6857"/>
                  </a:cubicBezTo>
                  <a:cubicBezTo>
                    <a:pt x="11680" y="9017"/>
                    <a:pt x="8493" y="12565"/>
                    <a:pt x="6546" y="14803"/>
                  </a:cubicBezTo>
                  <a:cubicBezTo>
                    <a:pt x="4598" y="17040"/>
                    <a:pt x="3890" y="17965"/>
                    <a:pt x="3359" y="19045"/>
                  </a:cubicBezTo>
                  <a:cubicBezTo>
                    <a:pt x="2828" y="20125"/>
                    <a:pt x="2474" y="21360"/>
                    <a:pt x="2828" y="21437"/>
                  </a:cubicBezTo>
                  <a:cubicBezTo>
                    <a:pt x="3182" y="21514"/>
                    <a:pt x="4244" y="20434"/>
                    <a:pt x="7431" y="18968"/>
                  </a:cubicBezTo>
                  <a:cubicBezTo>
                    <a:pt x="10618" y="17503"/>
                    <a:pt x="15930" y="15651"/>
                    <a:pt x="21241" y="13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3432963" y="5447353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645599" y="5362316"/>
              <a:ext cx="130265" cy="15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16" fill="norm" stroke="1" extrusionOk="0">
                  <a:moveTo>
                    <a:pt x="1583" y="5674"/>
                  </a:moveTo>
                  <a:cubicBezTo>
                    <a:pt x="3325" y="5674"/>
                    <a:pt x="5067" y="5674"/>
                    <a:pt x="6809" y="5674"/>
                  </a:cubicBezTo>
                  <a:cubicBezTo>
                    <a:pt x="8551" y="5674"/>
                    <a:pt x="10293" y="5674"/>
                    <a:pt x="11338" y="4786"/>
                  </a:cubicBezTo>
                  <a:cubicBezTo>
                    <a:pt x="12383" y="3898"/>
                    <a:pt x="12731" y="2123"/>
                    <a:pt x="11860" y="1088"/>
                  </a:cubicBezTo>
                  <a:cubicBezTo>
                    <a:pt x="10989" y="52"/>
                    <a:pt x="8899" y="-244"/>
                    <a:pt x="7157" y="200"/>
                  </a:cubicBezTo>
                  <a:cubicBezTo>
                    <a:pt x="5415" y="644"/>
                    <a:pt x="4022" y="1827"/>
                    <a:pt x="2628" y="4046"/>
                  </a:cubicBezTo>
                  <a:cubicBezTo>
                    <a:pt x="1235" y="6266"/>
                    <a:pt x="-159" y="9520"/>
                    <a:pt x="15" y="12627"/>
                  </a:cubicBezTo>
                  <a:cubicBezTo>
                    <a:pt x="189" y="15734"/>
                    <a:pt x="1931" y="18693"/>
                    <a:pt x="5764" y="20024"/>
                  </a:cubicBezTo>
                  <a:cubicBezTo>
                    <a:pt x="9596" y="21356"/>
                    <a:pt x="15518" y="21060"/>
                    <a:pt x="21441" y="20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813963" y="5339403"/>
              <a:ext cx="114301" cy="17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6322"/>
                  </a:moveTo>
                  <a:cubicBezTo>
                    <a:pt x="2400" y="6322"/>
                    <a:pt x="4800" y="6322"/>
                    <a:pt x="7600" y="7902"/>
                  </a:cubicBezTo>
                  <a:cubicBezTo>
                    <a:pt x="10400" y="9483"/>
                    <a:pt x="13600" y="12644"/>
                    <a:pt x="15200" y="15015"/>
                  </a:cubicBezTo>
                  <a:cubicBezTo>
                    <a:pt x="16800" y="17385"/>
                    <a:pt x="16800" y="18966"/>
                    <a:pt x="14800" y="20020"/>
                  </a:cubicBezTo>
                  <a:cubicBezTo>
                    <a:pt x="12800" y="21073"/>
                    <a:pt x="8800" y="21600"/>
                    <a:pt x="6400" y="21205"/>
                  </a:cubicBezTo>
                  <a:cubicBezTo>
                    <a:pt x="4000" y="20810"/>
                    <a:pt x="3200" y="19493"/>
                    <a:pt x="6000" y="15805"/>
                  </a:cubicBezTo>
                  <a:cubicBezTo>
                    <a:pt x="8800" y="12117"/>
                    <a:pt x="15200" y="60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3947313" y="5352103"/>
              <a:ext cx="171451" cy="16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4400" y="1755"/>
                  </a:cubicBezTo>
                  <a:cubicBezTo>
                    <a:pt x="6133" y="3510"/>
                    <a:pt x="8267" y="7020"/>
                    <a:pt x="9333" y="10260"/>
                  </a:cubicBezTo>
                  <a:cubicBezTo>
                    <a:pt x="10400" y="13500"/>
                    <a:pt x="10400" y="16470"/>
                    <a:pt x="10000" y="18495"/>
                  </a:cubicBezTo>
                  <a:cubicBezTo>
                    <a:pt x="9600" y="20520"/>
                    <a:pt x="8800" y="21600"/>
                    <a:pt x="8133" y="21330"/>
                  </a:cubicBezTo>
                  <a:cubicBezTo>
                    <a:pt x="7467" y="21060"/>
                    <a:pt x="6933" y="19440"/>
                    <a:pt x="6933" y="17145"/>
                  </a:cubicBezTo>
                  <a:cubicBezTo>
                    <a:pt x="6933" y="14850"/>
                    <a:pt x="7467" y="11880"/>
                    <a:pt x="10000" y="9450"/>
                  </a:cubicBezTo>
                  <a:cubicBezTo>
                    <a:pt x="12533" y="7020"/>
                    <a:pt x="17067" y="5130"/>
                    <a:pt x="21600" y="3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135861" y="5360277"/>
              <a:ext cx="109903" cy="105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350" fill="norm" stroke="1" extrusionOk="0">
                  <a:moveTo>
                    <a:pt x="21161" y="871"/>
                  </a:moveTo>
                  <a:cubicBezTo>
                    <a:pt x="19123" y="56"/>
                    <a:pt x="17086" y="-759"/>
                    <a:pt x="13621" y="1279"/>
                  </a:cubicBezTo>
                  <a:cubicBezTo>
                    <a:pt x="10157" y="3316"/>
                    <a:pt x="5267" y="8207"/>
                    <a:pt x="2618" y="11671"/>
                  </a:cubicBezTo>
                  <a:cubicBezTo>
                    <a:pt x="-31" y="15135"/>
                    <a:pt x="-439" y="17173"/>
                    <a:pt x="376" y="18599"/>
                  </a:cubicBezTo>
                  <a:cubicBezTo>
                    <a:pt x="1191" y="20026"/>
                    <a:pt x="3229" y="20841"/>
                    <a:pt x="6693" y="20026"/>
                  </a:cubicBezTo>
                  <a:cubicBezTo>
                    <a:pt x="10157" y="19211"/>
                    <a:pt x="15048" y="16766"/>
                    <a:pt x="17697" y="14116"/>
                  </a:cubicBezTo>
                  <a:cubicBezTo>
                    <a:pt x="20346" y="11467"/>
                    <a:pt x="20753" y="8615"/>
                    <a:pt x="20142" y="6373"/>
                  </a:cubicBezTo>
                  <a:cubicBezTo>
                    <a:pt x="19531" y="4132"/>
                    <a:pt x="17901" y="2501"/>
                    <a:pt x="16270" y="2298"/>
                  </a:cubicBezTo>
                  <a:cubicBezTo>
                    <a:pt x="14640" y="2094"/>
                    <a:pt x="13010" y="3316"/>
                    <a:pt x="11380" y="4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245763" y="5339403"/>
              <a:ext cx="209551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5718"/>
                  </a:moveTo>
                  <a:cubicBezTo>
                    <a:pt x="873" y="4765"/>
                    <a:pt x="1745" y="3812"/>
                    <a:pt x="2727" y="3494"/>
                  </a:cubicBezTo>
                  <a:cubicBezTo>
                    <a:pt x="3709" y="3176"/>
                    <a:pt x="4800" y="3494"/>
                    <a:pt x="5673" y="6035"/>
                  </a:cubicBezTo>
                  <a:cubicBezTo>
                    <a:pt x="6545" y="8576"/>
                    <a:pt x="7200" y="13341"/>
                    <a:pt x="7418" y="16518"/>
                  </a:cubicBezTo>
                  <a:cubicBezTo>
                    <a:pt x="7636" y="19694"/>
                    <a:pt x="7418" y="21282"/>
                    <a:pt x="6873" y="21441"/>
                  </a:cubicBezTo>
                  <a:cubicBezTo>
                    <a:pt x="6327" y="21600"/>
                    <a:pt x="5455" y="20329"/>
                    <a:pt x="5455" y="17947"/>
                  </a:cubicBezTo>
                  <a:cubicBezTo>
                    <a:pt x="5455" y="15565"/>
                    <a:pt x="6327" y="12071"/>
                    <a:pt x="7745" y="8894"/>
                  </a:cubicBezTo>
                  <a:cubicBezTo>
                    <a:pt x="9164" y="5718"/>
                    <a:pt x="11127" y="2859"/>
                    <a:pt x="13527" y="1429"/>
                  </a:cubicBezTo>
                  <a:cubicBezTo>
                    <a:pt x="15927" y="0"/>
                    <a:pt x="187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429913" y="5326703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800"/>
                  </a:moveTo>
                  <a:cubicBezTo>
                    <a:pt x="19800" y="900"/>
                    <a:pt x="18000" y="0"/>
                    <a:pt x="14850" y="0"/>
                  </a:cubicBezTo>
                  <a:cubicBezTo>
                    <a:pt x="11700" y="0"/>
                    <a:pt x="7200" y="900"/>
                    <a:pt x="5175" y="2850"/>
                  </a:cubicBezTo>
                  <a:cubicBezTo>
                    <a:pt x="3150" y="4800"/>
                    <a:pt x="3600" y="7800"/>
                    <a:pt x="4725" y="10050"/>
                  </a:cubicBezTo>
                  <a:cubicBezTo>
                    <a:pt x="5850" y="12300"/>
                    <a:pt x="7650" y="13800"/>
                    <a:pt x="8775" y="15450"/>
                  </a:cubicBezTo>
                  <a:cubicBezTo>
                    <a:pt x="9900" y="17100"/>
                    <a:pt x="10350" y="18900"/>
                    <a:pt x="8775" y="19950"/>
                  </a:cubicBezTo>
                  <a:cubicBezTo>
                    <a:pt x="7200" y="21000"/>
                    <a:pt x="3600" y="21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7170997" y="3806609"/>
              <a:ext cx="166953" cy="369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90" fill="norm" stroke="1" extrusionOk="0">
                  <a:moveTo>
                    <a:pt x="6015" y="15"/>
                  </a:moveTo>
                  <a:cubicBezTo>
                    <a:pt x="4375" y="2"/>
                    <a:pt x="2734" y="-10"/>
                    <a:pt x="1641" y="15"/>
                  </a:cubicBezTo>
                  <a:cubicBezTo>
                    <a:pt x="547" y="40"/>
                    <a:pt x="0" y="101"/>
                    <a:pt x="0" y="306"/>
                  </a:cubicBezTo>
                  <a:cubicBezTo>
                    <a:pt x="0" y="510"/>
                    <a:pt x="547" y="856"/>
                    <a:pt x="957" y="1290"/>
                  </a:cubicBezTo>
                  <a:cubicBezTo>
                    <a:pt x="1367" y="1723"/>
                    <a:pt x="1641" y="2243"/>
                    <a:pt x="1914" y="2738"/>
                  </a:cubicBezTo>
                  <a:cubicBezTo>
                    <a:pt x="2187" y="3233"/>
                    <a:pt x="2461" y="3703"/>
                    <a:pt x="2871" y="4149"/>
                  </a:cubicBezTo>
                  <a:cubicBezTo>
                    <a:pt x="3281" y="4595"/>
                    <a:pt x="3828" y="5016"/>
                    <a:pt x="4785" y="5480"/>
                  </a:cubicBezTo>
                  <a:cubicBezTo>
                    <a:pt x="5742" y="5944"/>
                    <a:pt x="7109" y="6451"/>
                    <a:pt x="8749" y="6947"/>
                  </a:cubicBezTo>
                  <a:cubicBezTo>
                    <a:pt x="10390" y="7442"/>
                    <a:pt x="12304" y="7924"/>
                    <a:pt x="14081" y="8413"/>
                  </a:cubicBezTo>
                  <a:cubicBezTo>
                    <a:pt x="15858" y="8902"/>
                    <a:pt x="17499" y="9397"/>
                    <a:pt x="18592" y="9868"/>
                  </a:cubicBezTo>
                  <a:cubicBezTo>
                    <a:pt x="19686" y="10338"/>
                    <a:pt x="20233" y="10784"/>
                    <a:pt x="20643" y="11223"/>
                  </a:cubicBezTo>
                  <a:cubicBezTo>
                    <a:pt x="21053" y="11663"/>
                    <a:pt x="21327" y="12096"/>
                    <a:pt x="21463" y="12542"/>
                  </a:cubicBezTo>
                  <a:cubicBezTo>
                    <a:pt x="21600" y="12987"/>
                    <a:pt x="21600" y="13445"/>
                    <a:pt x="21463" y="13916"/>
                  </a:cubicBezTo>
                  <a:cubicBezTo>
                    <a:pt x="21327" y="14386"/>
                    <a:pt x="21053" y="14869"/>
                    <a:pt x="20506" y="15320"/>
                  </a:cubicBezTo>
                  <a:cubicBezTo>
                    <a:pt x="19959" y="15772"/>
                    <a:pt x="19139" y="16193"/>
                    <a:pt x="18319" y="16651"/>
                  </a:cubicBezTo>
                  <a:cubicBezTo>
                    <a:pt x="17499" y="17109"/>
                    <a:pt x="16678" y="17604"/>
                    <a:pt x="15995" y="18087"/>
                  </a:cubicBezTo>
                  <a:cubicBezTo>
                    <a:pt x="15311" y="18570"/>
                    <a:pt x="14765" y="19040"/>
                    <a:pt x="14354" y="19486"/>
                  </a:cubicBezTo>
                  <a:cubicBezTo>
                    <a:pt x="13944" y="19931"/>
                    <a:pt x="13671" y="20352"/>
                    <a:pt x="13397" y="20699"/>
                  </a:cubicBezTo>
                  <a:cubicBezTo>
                    <a:pt x="13124" y="21045"/>
                    <a:pt x="12851" y="21318"/>
                    <a:pt x="12577" y="21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7046113" y="3739203"/>
              <a:ext cx="3708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7" y="20215"/>
                    <a:pt x="395" y="18831"/>
                    <a:pt x="746" y="17862"/>
                  </a:cubicBezTo>
                  <a:cubicBezTo>
                    <a:pt x="1097" y="16892"/>
                    <a:pt x="1603" y="16338"/>
                    <a:pt x="2090" y="15508"/>
                  </a:cubicBezTo>
                  <a:cubicBezTo>
                    <a:pt x="2577" y="14677"/>
                    <a:pt x="3045" y="13569"/>
                    <a:pt x="3501" y="12600"/>
                  </a:cubicBezTo>
                  <a:cubicBezTo>
                    <a:pt x="3958" y="11631"/>
                    <a:pt x="4401" y="10800"/>
                    <a:pt x="4895" y="9969"/>
                  </a:cubicBezTo>
                  <a:cubicBezTo>
                    <a:pt x="5388" y="9138"/>
                    <a:pt x="5930" y="8308"/>
                    <a:pt x="6405" y="7754"/>
                  </a:cubicBezTo>
                  <a:cubicBezTo>
                    <a:pt x="6879" y="7200"/>
                    <a:pt x="7286" y="6923"/>
                    <a:pt x="7687" y="6508"/>
                  </a:cubicBezTo>
                  <a:cubicBezTo>
                    <a:pt x="8088" y="6092"/>
                    <a:pt x="8482" y="5538"/>
                    <a:pt x="8895" y="5123"/>
                  </a:cubicBezTo>
                  <a:cubicBezTo>
                    <a:pt x="9308" y="4708"/>
                    <a:pt x="9740" y="4431"/>
                    <a:pt x="10171" y="4154"/>
                  </a:cubicBezTo>
                  <a:cubicBezTo>
                    <a:pt x="10603" y="3877"/>
                    <a:pt x="11034" y="3600"/>
                    <a:pt x="11453" y="3323"/>
                  </a:cubicBezTo>
                  <a:cubicBezTo>
                    <a:pt x="11873" y="3046"/>
                    <a:pt x="12279" y="2769"/>
                    <a:pt x="12686" y="2492"/>
                  </a:cubicBezTo>
                  <a:cubicBezTo>
                    <a:pt x="13093" y="2215"/>
                    <a:pt x="13500" y="1938"/>
                    <a:pt x="13901" y="1662"/>
                  </a:cubicBezTo>
                  <a:cubicBezTo>
                    <a:pt x="14301" y="1385"/>
                    <a:pt x="14696" y="1108"/>
                    <a:pt x="15084" y="831"/>
                  </a:cubicBezTo>
                  <a:cubicBezTo>
                    <a:pt x="15473" y="554"/>
                    <a:pt x="15855" y="277"/>
                    <a:pt x="16311" y="138"/>
                  </a:cubicBezTo>
                  <a:cubicBezTo>
                    <a:pt x="16767" y="0"/>
                    <a:pt x="17297" y="0"/>
                    <a:pt x="17803" y="0"/>
                  </a:cubicBezTo>
                  <a:cubicBezTo>
                    <a:pt x="18308" y="0"/>
                    <a:pt x="18789" y="0"/>
                    <a:pt x="19295" y="138"/>
                  </a:cubicBezTo>
                  <a:cubicBezTo>
                    <a:pt x="19800" y="277"/>
                    <a:pt x="20330" y="554"/>
                    <a:pt x="20718" y="1246"/>
                  </a:cubicBezTo>
                  <a:cubicBezTo>
                    <a:pt x="21107" y="1938"/>
                    <a:pt x="21353" y="3046"/>
                    <a:pt x="21600" y="4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7403830" y="4063053"/>
              <a:ext cx="168971" cy="22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56" fill="norm" stroke="1" extrusionOk="0">
                  <a:moveTo>
                    <a:pt x="3733" y="0"/>
                  </a:moveTo>
                  <a:cubicBezTo>
                    <a:pt x="2667" y="3400"/>
                    <a:pt x="1600" y="6800"/>
                    <a:pt x="933" y="9800"/>
                  </a:cubicBezTo>
                  <a:cubicBezTo>
                    <a:pt x="267" y="12800"/>
                    <a:pt x="0" y="15400"/>
                    <a:pt x="0" y="17200"/>
                  </a:cubicBezTo>
                  <a:cubicBezTo>
                    <a:pt x="0" y="19000"/>
                    <a:pt x="267" y="20000"/>
                    <a:pt x="1067" y="20400"/>
                  </a:cubicBezTo>
                  <a:cubicBezTo>
                    <a:pt x="1867" y="20800"/>
                    <a:pt x="3200" y="20600"/>
                    <a:pt x="4133" y="20000"/>
                  </a:cubicBezTo>
                  <a:cubicBezTo>
                    <a:pt x="5067" y="19400"/>
                    <a:pt x="5600" y="18400"/>
                    <a:pt x="6267" y="17500"/>
                  </a:cubicBezTo>
                  <a:cubicBezTo>
                    <a:pt x="6933" y="16600"/>
                    <a:pt x="7733" y="15800"/>
                    <a:pt x="8400" y="16100"/>
                  </a:cubicBezTo>
                  <a:cubicBezTo>
                    <a:pt x="9067" y="16400"/>
                    <a:pt x="9600" y="17800"/>
                    <a:pt x="10400" y="18900"/>
                  </a:cubicBezTo>
                  <a:cubicBezTo>
                    <a:pt x="11200" y="20000"/>
                    <a:pt x="12267" y="20800"/>
                    <a:pt x="13467" y="21200"/>
                  </a:cubicBezTo>
                  <a:cubicBezTo>
                    <a:pt x="14667" y="21600"/>
                    <a:pt x="16000" y="21600"/>
                    <a:pt x="17467" y="20700"/>
                  </a:cubicBezTo>
                  <a:cubicBezTo>
                    <a:pt x="18933" y="19800"/>
                    <a:pt x="20533" y="18000"/>
                    <a:pt x="21067" y="15200"/>
                  </a:cubicBezTo>
                  <a:cubicBezTo>
                    <a:pt x="21600" y="12400"/>
                    <a:pt x="21067" y="8600"/>
                    <a:pt x="20533" y="4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7619630" y="4128159"/>
              <a:ext cx="175784" cy="10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869" fill="norm" stroke="1" extrusionOk="0">
                  <a:moveTo>
                    <a:pt x="4384" y="15884"/>
                  </a:moveTo>
                  <a:cubicBezTo>
                    <a:pt x="4384" y="13807"/>
                    <a:pt x="4384" y="11731"/>
                    <a:pt x="5155" y="8823"/>
                  </a:cubicBezTo>
                  <a:cubicBezTo>
                    <a:pt x="5926" y="5915"/>
                    <a:pt x="7469" y="2177"/>
                    <a:pt x="7469" y="723"/>
                  </a:cubicBezTo>
                  <a:cubicBezTo>
                    <a:pt x="7469" y="-731"/>
                    <a:pt x="5926" y="100"/>
                    <a:pt x="4384" y="2384"/>
                  </a:cubicBezTo>
                  <a:cubicBezTo>
                    <a:pt x="2841" y="4669"/>
                    <a:pt x="1298" y="8407"/>
                    <a:pt x="526" y="11315"/>
                  </a:cubicBezTo>
                  <a:cubicBezTo>
                    <a:pt x="-245" y="14223"/>
                    <a:pt x="-245" y="16300"/>
                    <a:pt x="1041" y="17961"/>
                  </a:cubicBezTo>
                  <a:cubicBezTo>
                    <a:pt x="2326" y="19623"/>
                    <a:pt x="4898" y="20869"/>
                    <a:pt x="8498" y="20869"/>
                  </a:cubicBezTo>
                  <a:cubicBezTo>
                    <a:pt x="12098" y="20869"/>
                    <a:pt x="16726" y="19623"/>
                    <a:pt x="21355" y="18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8173041" y="4125355"/>
              <a:ext cx="130373" cy="11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47" fill="norm" stroke="1" extrusionOk="0">
                  <a:moveTo>
                    <a:pt x="14947" y="4847"/>
                  </a:moveTo>
                  <a:cubicBezTo>
                    <a:pt x="13918" y="3304"/>
                    <a:pt x="12889" y="1761"/>
                    <a:pt x="11518" y="797"/>
                  </a:cubicBezTo>
                  <a:cubicBezTo>
                    <a:pt x="10147" y="-167"/>
                    <a:pt x="8432" y="-553"/>
                    <a:pt x="6375" y="1376"/>
                  </a:cubicBezTo>
                  <a:cubicBezTo>
                    <a:pt x="4318" y="3304"/>
                    <a:pt x="1918" y="7547"/>
                    <a:pt x="718" y="10633"/>
                  </a:cubicBezTo>
                  <a:cubicBezTo>
                    <a:pt x="-482" y="13718"/>
                    <a:pt x="-482" y="15647"/>
                    <a:pt x="3118" y="17190"/>
                  </a:cubicBezTo>
                  <a:cubicBezTo>
                    <a:pt x="6718" y="18733"/>
                    <a:pt x="13918" y="19890"/>
                    <a:pt x="21118" y="21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8310939" y="4177303"/>
              <a:ext cx="94605" cy="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0721" fill="norm" stroke="1" extrusionOk="0">
                  <a:moveTo>
                    <a:pt x="17668" y="21"/>
                  </a:moveTo>
                  <a:cubicBezTo>
                    <a:pt x="14911" y="21"/>
                    <a:pt x="12153" y="21"/>
                    <a:pt x="8936" y="921"/>
                  </a:cubicBezTo>
                  <a:cubicBezTo>
                    <a:pt x="5719" y="1821"/>
                    <a:pt x="2042" y="3621"/>
                    <a:pt x="664" y="6771"/>
                  </a:cubicBezTo>
                  <a:cubicBezTo>
                    <a:pt x="-715" y="9921"/>
                    <a:pt x="204" y="14421"/>
                    <a:pt x="2042" y="17121"/>
                  </a:cubicBezTo>
                  <a:cubicBezTo>
                    <a:pt x="3881" y="19821"/>
                    <a:pt x="6638" y="20721"/>
                    <a:pt x="9166" y="20721"/>
                  </a:cubicBezTo>
                  <a:cubicBezTo>
                    <a:pt x="11694" y="20721"/>
                    <a:pt x="13991" y="19821"/>
                    <a:pt x="16059" y="18021"/>
                  </a:cubicBezTo>
                  <a:cubicBezTo>
                    <a:pt x="18128" y="16221"/>
                    <a:pt x="19966" y="13521"/>
                    <a:pt x="20425" y="9921"/>
                  </a:cubicBezTo>
                  <a:cubicBezTo>
                    <a:pt x="20885" y="6321"/>
                    <a:pt x="19966" y="1821"/>
                    <a:pt x="17668" y="471"/>
                  </a:cubicBezTo>
                  <a:cubicBezTo>
                    <a:pt x="15370" y="-879"/>
                    <a:pt x="11694" y="921"/>
                    <a:pt x="8017" y="2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8459170" y="3974668"/>
              <a:ext cx="244294" cy="266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89" fill="norm" stroke="1" extrusionOk="0">
                  <a:moveTo>
                    <a:pt x="263" y="15266"/>
                  </a:moveTo>
                  <a:cubicBezTo>
                    <a:pt x="77" y="16287"/>
                    <a:pt x="-109" y="17307"/>
                    <a:pt x="77" y="18158"/>
                  </a:cubicBezTo>
                  <a:cubicBezTo>
                    <a:pt x="263" y="19008"/>
                    <a:pt x="822" y="19688"/>
                    <a:pt x="1567" y="20028"/>
                  </a:cubicBezTo>
                  <a:cubicBezTo>
                    <a:pt x="2312" y="20369"/>
                    <a:pt x="3243" y="20369"/>
                    <a:pt x="4267" y="19943"/>
                  </a:cubicBezTo>
                  <a:cubicBezTo>
                    <a:pt x="5291" y="19518"/>
                    <a:pt x="6408" y="18668"/>
                    <a:pt x="7339" y="18498"/>
                  </a:cubicBezTo>
                  <a:cubicBezTo>
                    <a:pt x="8270" y="18328"/>
                    <a:pt x="9015" y="18838"/>
                    <a:pt x="9853" y="19008"/>
                  </a:cubicBezTo>
                  <a:cubicBezTo>
                    <a:pt x="10691" y="19178"/>
                    <a:pt x="11622" y="19008"/>
                    <a:pt x="12739" y="18243"/>
                  </a:cubicBezTo>
                  <a:cubicBezTo>
                    <a:pt x="13857" y="17477"/>
                    <a:pt x="15160" y="16117"/>
                    <a:pt x="16370" y="13906"/>
                  </a:cubicBezTo>
                  <a:cubicBezTo>
                    <a:pt x="17581" y="11695"/>
                    <a:pt x="18698" y="8633"/>
                    <a:pt x="19350" y="6677"/>
                  </a:cubicBezTo>
                  <a:cubicBezTo>
                    <a:pt x="20001" y="4721"/>
                    <a:pt x="20188" y="3871"/>
                    <a:pt x="20374" y="2765"/>
                  </a:cubicBezTo>
                  <a:cubicBezTo>
                    <a:pt x="20560" y="1660"/>
                    <a:pt x="20746" y="299"/>
                    <a:pt x="20467" y="44"/>
                  </a:cubicBezTo>
                  <a:cubicBezTo>
                    <a:pt x="20188" y="-211"/>
                    <a:pt x="19443" y="639"/>
                    <a:pt x="19070" y="2935"/>
                  </a:cubicBezTo>
                  <a:cubicBezTo>
                    <a:pt x="18698" y="5232"/>
                    <a:pt x="18698" y="8973"/>
                    <a:pt x="19163" y="12290"/>
                  </a:cubicBezTo>
                  <a:cubicBezTo>
                    <a:pt x="19629" y="15606"/>
                    <a:pt x="20560" y="18498"/>
                    <a:pt x="21491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8738653" y="3948753"/>
              <a:ext cx="107098" cy="25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28" fill="norm" stroke="1" extrusionOk="0">
                  <a:moveTo>
                    <a:pt x="11786" y="18439"/>
                  </a:moveTo>
                  <a:cubicBezTo>
                    <a:pt x="11786" y="17561"/>
                    <a:pt x="11786" y="16683"/>
                    <a:pt x="11371" y="15717"/>
                  </a:cubicBezTo>
                  <a:cubicBezTo>
                    <a:pt x="10955" y="14751"/>
                    <a:pt x="10125" y="13698"/>
                    <a:pt x="8671" y="13346"/>
                  </a:cubicBezTo>
                  <a:cubicBezTo>
                    <a:pt x="7217" y="12995"/>
                    <a:pt x="5140" y="13346"/>
                    <a:pt x="3478" y="14400"/>
                  </a:cubicBezTo>
                  <a:cubicBezTo>
                    <a:pt x="1817" y="15454"/>
                    <a:pt x="571" y="17210"/>
                    <a:pt x="155" y="18527"/>
                  </a:cubicBezTo>
                  <a:cubicBezTo>
                    <a:pt x="-260" y="19844"/>
                    <a:pt x="155" y="20722"/>
                    <a:pt x="1402" y="21161"/>
                  </a:cubicBezTo>
                  <a:cubicBezTo>
                    <a:pt x="2648" y="21600"/>
                    <a:pt x="4725" y="21600"/>
                    <a:pt x="7425" y="20371"/>
                  </a:cubicBezTo>
                  <a:cubicBezTo>
                    <a:pt x="10125" y="19141"/>
                    <a:pt x="13448" y="16683"/>
                    <a:pt x="15732" y="13434"/>
                  </a:cubicBezTo>
                  <a:cubicBezTo>
                    <a:pt x="18017" y="10185"/>
                    <a:pt x="19263" y="6146"/>
                    <a:pt x="20094" y="3600"/>
                  </a:cubicBezTo>
                  <a:cubicBezTo>
                    <a:pt x="20925" y="1054"/>
                    <a:pt x="21340" y="0"/>
                    <a:pt x="20717" y="0"/>
                  </a:cubicBezTo>
                  <a:cubicBezTo>
                    <a:pt x="20094" y="0"/>
                    <a:pt x="18432" y="1054"/>
                    <a:pt x="17186" y="3512"/>
                  </a:cubicBezTo>
                  <a:cubicBezTo>
                    <a:pt x="15940" y="5971"/>
                    <a:pt x="15109" y="9834"/>
                    <a:pt x="15109" y="12205"/>
                  </a:cubicBezTo>
                  <a:cubicBezTo>
                    <a:pt x="15109" y="14576"/>
                    <a:pt x="15940" y="15454"/>
                    <a:pt x="16771" y="16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9245101" y="3945097"/>
              <a:ext cx="252648" cy="31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06" fill="norm" stroke="1" extrusionOk="0">
                  <a:moveTo>
                    <a:pt x="10016" y="12102"/>
                  </a:moveTo>
                  <a:cubicBezTo>
                    <a:pt x="9481" y="11396"/>
                    <a:pt x="8945" y="10691"/>
                    <a:pt x="8231" y="10267"/>
                  </a:cubicBezTo>
                  <a:cubicBezTo>
                    <a:pt x="7517" y="9844"/>
                    <a:pt x="6624" y="9702"/>
                    <a:pt x="5196" y="10973"/>
                  </a:cubicBezTo>
                  <a:cubicBezTo>
                    <a:pt x="3768" y="12244"/>
                    <a:pt x="1805" y="14926"/>
                    <a:pt x="823" y="16620"/>
                  </a:cubicBezTo>
                  <a:cubicBezTo>
                    <a:pt x="-159" y="18314"/>
                    <a:pt x="-159" y="19020"/>
                    <a:pt x="287" y="19514"/>
                  </a:cubicBezTo>
                  <a:cubicBezTo>
                    <a:pt x="734" y="20008"/>
                    <a:pt x="1626" y="20291"/>
                    <a:pt x="2876" y="19867"/>
                  </a:cubicBezTo>
                  <a:cubicBezTo>
                    <a:pt x="4125" y="19444"/>
                    <a:pt x="5732" y="18314"/>
                    <a:pt x="7606" y="16338"/>
                  </a:cubicBezTo>
                  <a:cubicBezTo>
                    <a:pt x="9481" y="14361"/>
                    <a:pt x="11623" y="11538"/>
                    <a:pt x="13319" y="8926"/>
                  </a:cubicBezTo>
                  <a:cubicBezTo>
                    <a:pt x="15015" y="6314"/>
                    <a:pt x="16264" y="3914"/>
                    <a:pt x="16978" y="2291"/>
                  </a:cubicBezTo>
                  <a:cubicBezTo>
                    <a:pt x="17692" y="667"/>
                    <a:pt x="17871" y="-180"/>
                    <a:pt x="17514" y="32"/>
                  </a:cubicBezTo>
                  <a:cubicBezTo>
                    <a:pt x="17157" y="244"/>
                    <a:pt x="16264" y="1514"/>
                    <a:pt x="15372" y="4126"/>
                  </a:cubicBezTo>
                  <a:cubicBezTo>
                    <a:pt x="14479" y="6738"/>
                    <a:pt x="13586" y="10691"/>
                    <a:pt x="13408" y="13302"/>
                  </a:cubicBezTo>
                  <a:cubicBezTo>
                    <a:pt x="13229" y="15914"/>
                    <a:pt x="13765" y="17185"/>
                    <a:pt x="14479" y="17891"/>
                  </a:cubicBezTo>
                  <a:cubicBezTo>
                    <a:pt x="15193" y="18596"/>
                    <a:pt x="16086" y="18738"/>
                    <a:pt x="17157" y="18244"/>
                  </a:cubicBezTo>
                  <a:cubicBezTo>
                    <a:pt x="18228" y="17749"/>
                    <a:pt x="19477" y="16620"/>
                    <a:pt x="20281" y="15702"/>
                  </a:cubicBezTo>
                  <a:cubicBezTo>
                    <a:pt x="21084" y="14785"/>
                    <a:pt x="21441" y="14079"/>
                    <a:pt x="21262" y="13514"/>
                  </a:cubicBezTo>
                  <a:cubicBezTo>
                    <a:pt x="21084" y="12949"/>
                    <a:pt x="20370" y="12526"/>
                    <a:pt x="19834" y="12738"/>
                  </a:cubicBezTo>
                  <a:cubicBezTo>
                    <a:pt x="19299" y="12949"/>
                    <a:pt x="18942" y="13796"/>
                    <a:pt x="19031" y="14573"/>
                  </a:cubicBezTo>
                  <a:cubicBezTo>
                    <a:pt x="19120" y="15349"/>
                    <a:pt x="19656" y="16055"/>
                    <a:pt x="20102" y="17044"/>
                  </a:cubicBezTo>
                  <a:cubicBezTo>
                    <a:pt x="20548" y="18032"/>
                    <a:pt x="20905" y="19302"/>
                    <a:pt x="20727" y="20149"/>
                  </a:cubicBezTo>
                  <a:cubicBezTo>
                    <a:pt x="20548" y="20996"/>
                    <a:pt x="19834" y="21420"/>
                    <a:pt x="19567" y="21279"/>
                  </a:cubicBezTo>
                  <a:cubicBezTo>
                    <a:pt x="19299" y="21138"/>
                    <a:pt x="19477" y="20432"/>
                    <a:pt x="19656" y="19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9557766" y="4120203"/>
              <a:ext cx="81265" cy="11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31" fill="norm" stroke="1" extrusionOk="0">
                  <a:moveTo>
                    <a:pt x="14063" y="0"/>
                  </a:moveTo>
                  <a:cubicBezTo>
                    <a:pt x="11294" y="0"/>
                    <a:pt x="8525" y="0"/>
                    <a:pt x="6309" y="758"/>
                  </a:cubicBezTo>
                  <a:cubicBezTo>
                    <a:pt x="4094" y="1516"/>
                    <a:pt x="2432" y="3032"/>
                    <a:pt x="1325" y="6063"/>
                  </a:cubicBezTo>
                  <a:cubicBezTo>
                    <a:pt x="217" y="9095"/>
                    <a:pt x="-337" y="13642"/>
                    <a:pt x="217" y="16674"/>
                  </a:cubicBezTo>
                  <a:cubicBezTo>
                    <a:pt x="771" y="19705"/>
                    <a:pt x="2432" y="21221"/>
                    <a:pt x="5755" y="21411"/>
                  </a:cubicBezTo>
                  <a:cubicBezTo>
                    <a:pt x="9078" y="21600"/>
                    <a:pt x="14063" y="20463"/>
                    <a:pt x="17109" y="18379"/>
                  </a:cubicBezTo>
                  <a:cubicBezTo>
                    <a:pt x="20155" y="16295"/>
                    <a:pt x="21263" y="13263"/>
                    <a:pt x="21263" y="10800"/>
                  </a:cubicBezTo>
                  <a:cubicBezTo>
                    <a:pt x="21263" y="8337"/>
                    <a:pt x="20155" y="6442"/>
                    <a:pt x="17386" y="5684"/>
                  </a:cubicBezTo>
                  <a:cubicBezTo>
                    <a:pt x="14617" y="4926"/>
                    <a:pt x="10186" y="5305"/>
                    <a:pt x="5755" y="5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9285219" y="4158303"/>
              <a:ext cx="2784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800"/>
                    <a:pt x="-1304" y="9600"/>
                    <a:pt x="1782" y="13200"/>
                  </a:cubicBezTo>
                  <a:cubicBezTo>
                    <a:pt x="4867" y="16800"/>
                    <a:pt x="12582" y="19200"/>
                    <a:pt x="20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9948063" y="3939475"/>
              <a:ext cx="210774" cy="38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74" fill="norm" stroke="1" extrusionOk="0">
                  <a:moveTo>
                    <a:pt x="20736" y="5149"/>
                  </a:moveTo>
                  <a:cubicBezTo>
                    <a:pt x="21168" y="3962"/>
                    <a:pt x="21600" y="2775"/>
                    <a:pt x="21492" y="1945"/>
                  </a:cubicBezTo>
                  <a:cubicBezTo>
                    <a:pt x="21384" y="1114"/>
                    <a:pt x="20736" y="639"/>
                    <a:pt x="19764" y="342"/>
                  </a:cubicBezTo>
                  <a:cubicBezTo>
                    <a:pt x="18792" y="46"/>
                    <a:pt x="17496" y="-73"/>
                    <a:pt x="16416" y="46"/>
                  </a:cubicBezTo>
                  <a:cubicBezTo>
                    <a:pt x="15336" y="164"/>
                    <a:pt x="14472" y="520"/>
                    <a:pt x="13608" y="1945"/>
                  </a:cubicBezTo>
                  <a:cubicBezTo>
                    <a:pt x="12744" y="3369"/>
                    <a:pt x="11880" y="5861"/>
                    <a:pt x="11556" y="8353"/>
                  </a:cubicBezTo>
                  <a:cubicBezTo>
                    <a:pt x="11232" y="10846"/>
                    <a:pt x="11448" y="13338"/>
                    <a:pt x="11232" y="15415"/>
                  </a:cubicBezTo>
                  <a:cubicBezTo>
                    <a:pt x="11016" y="17492"/>
                    <a:pt x="10368" y="19153"/>
                    <a:pt x="8964" y="20162"/>
                  </a:cubicBezTo>
                  <a:cubicBezTo>
                    <a:pt x="7560" y="21171"/>
                    <a:pt x="5400" y="21527"/>
                    <a:pt x="3780" y="21468"/>
                  </a:cubicBezTo>
                  <a:cubicBezTo>
                    <a:pt x="2160" y="21408"/>
                    <a:pt x="1080" y="20934"/>
                    <a:pt x="0" y="20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9916313" y="4203547"/>
              <a:ext cx="171487" cy="6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30" fill="norm" stroke="1" extrusionOk="0">
                  <a:moveTo>
                    <a:pt x="0" y="10530"/>
                  </a:moveTo>
                  <a:cubicBezTo>
                    <a:pt x="4741" y="6930"/>
                    <a:pt x="9483" y="3330"/>
                    <a:pt x="12512" y="1530"/>
                  </a:cubicBezTo>
                  <a:cubicBezTo>
                    <a:pt x="15541" y="-270"/>
                    <a:pt x="16859" y="-270"/>
                    <a:pt x="18176" y="450"/>
                  </a:cubicBezTo>
                  <a:cubicBezTo>
                    <a:pt x="19493" y="1170"/>
                    <a:pt x="20810" y="2610"/>
                    <a:pt x="21205" y="5130"/>
                  </a:cubicBezTo>
                  <a:cubicBezTo>
                    <a:pt x="21600" y="7650"/>
                    <a:pt x="21073" y="11250"/>
                    <a:pt x="20415" y="14130"/>
                  </a:cubicBezTo>
                  <a:cubicBezTo>
                    <a:pt x="19756" y="17010"/>
                    <a:pt x="18966" y="19170"/>
                    <a:pt x="18176" y="21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0087763" y="4120203"/>
              <a:ext cx="98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21600"/>
                  </a:moveTo>
                  <a:cubicBezTo>
                    <a:pt x="8640" y="15890"/>
                    <a:pt x="17280" y="10179"/>
                    <a:pt x="19440" y="6579"/>
                  </a:cubicBezTo>
                  <a:cubicBezTo>
                    <a:pt x="21600" y="2979"/>
                    <a:pt x="17280" y="1490"/>
                    <a:pt x="129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0158525" y="4190053"/>
              <a:ext cx="119739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6658" y="0"/>
                  </a:moveTo>
                  <a:cubicBezTo>
                    <a:pt x="5521" y="5891"/>
                    <a:pt x="4384" y="11782"/>
                    <a:pt x="3248" y="15709"/>
                  </a:cubicBezTo>
                  <a:cubicBezTo>
                    <a:pt x="2111" y="19636"/>
                    <a:pt x="974" y="21600"/>
                    <a:pt x="405" y="21600"/>
                  </a:cubicBezTo>
                  <a:cubicBezTo>
                    <a:pt x="-163" y="21600"/>
                    <a:pt x="-163" y="19636"/>
                    <a:pt x="595" y="17084"/>
                  </a:cubicBezTo>
                  <a:cubicBezTo>
                    <a:pt x="1353" y="14531"/>
                    <a:pt x="2869" y="11389"/>
                    <a:pt x="4574" y="8640"/>
                  </a:cubicBezTo>
                  <a:cubicBezTo>
                    <a:pt x="6279" y="5891"/>
                    <a:pt x="8174" y="3535"/>
                    <a:pt x="9879" y="3142"/>
                  </a:cubicBezTo>
                  <a:cubicBezTo>
                    <a:pt x="11584" y="2749"/>
                    <a:pt x="13100" y="4320"/>
                    <a:pt x="14995" y="7069"/>
                  </a:cubicBezTo>
                  <a:cubicBezTo>
                    <a:pt x="16890" y="9818"/>
                    <a:pt x="19163" y="13745"/>
                    <a:pt x="21437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0282171" y="3991086"/>
              <a:ext cx="147767" cy="34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69" fill="norm" stroke="1" extrusionOk="0">
                  <a:moveTo>
                    <a:pt x="12216" y="16432"/>
                  </a:moveTo>
                  <a:cubicBezTo>
                    <a:pt x="12520" y="15372"/>
                    <a:pt x="12825" y="14312"/>
                    <a:pt x="12216" y="13715"/>
                  </a:cubicBezTo>
                  <a:cubicBezTo>
                    <a:pt x="11608" y="13119"/>
                    <a:pt x="10087" y="12987"/>
                    <a:pt x="8566" y="12920"/>
                  </a:cubicBezTo>
                  <a:cubicBezTo>
                    <a:pt x="7044" y="12854"/>
                    <a:pt x="5523" y="12854"/>
                    <a:pt x="3850" y="13450"/>
                  </a:cubicBezTo>
                  <a:cubicBezTo>
                    <a:pt x="2177" y="14047"/>
                    <a:pt x="351" y="15239"/>
                    <a:pt x="47" y="16697"/>
                  </a:cubicBezTo>
                  <a:cubicBezTo>
                    <a:pt x="-257" y="18155"/>
                    <a:pt x="960" y="19877"/>
                    <a:pt x="2633" y="20739"/>
                  </a:cubicBezTo>
                  <a:cubicBezTo>
                    <a:pt x="4306" y="21600"/>
                    <a:pt x="6436" y="21600"/>
                    <a:pt x="9022" y="20606"/>
                  </a:cubicBezTo>
                  <a:cubicBezTo>
                    <a:pt x="11608" y="19612"/>
                    <a:pt x="14650" y="17625"/>
                    <a:pt x="16780" y="14577"/>
                  </a:cubicBezTo>
                  <a:cubicBezTo>
                    <a:pt x="18909" y="11529"/>
                    <a:pt x="20126" y="7421"/>
                    <a:pt x="20735" y="5036"/>
                  </a:cubicBezTo>
                  <a:cubicBezTo>
                    <a:pt x="21343" y="2650"/>
                    <a:pt x="21343" y="1988"/>
                    <a:pt x="21039" y="1325"/>
                  </a:cubicBezTo>
                  <a:cubicBezTo>
                    <a:pt x="20735" y="663"/>
                    <a:pt x="20126" y="0"/>
                    <a:pt x="19366" y="0"/>
                  </a:cubicBezTo>
                  <a:cubicBezTo>
                    <a:pt x="18605" y="0"/>
                    <a:pt x="17692" y="663"/>
                    <a:pt x="16628" y="3180"/>
                  </a:cubicBezTo>
                  <a:cubicBezTo>
                    <a:pt x="15563" y="5698"/>
                    <a:pt x="14346" y="10071"/>
                    <a:pt x="14498" y="12920"/>
                  </a:cubicBezTo>
                  <a:cubicBezTo>
                    <a:pt x="14650" y="15769"/>
                    <a:pt x="16171" y="17094"/>
                    <a:pt x="17692" y="18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7547763" y="4689202"/>
              <a:ext cx="202022" cy="54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47" fill="norm" stroke="1" extrusionOk="0">
                  <a:moveTo>
                    <a:pt x="0" y="10437"/>
                  </a:moveTo>
                  <a:cubicBezTo>
                    <a:pt x="675" y="12874"/>
                    <a:pt x="1350" y="15312"/>
                    <a:pt x="1688" y="16951"/>
                  </a:cubicBezTo>
                  <a:cubicBezTo>
                    <a:pt x="2025" y="18589"/>
                    <a:pt x="2025" y="19430"/>
                    <a:pt x="2025" y="20144"/>
                  </a:cubicBezTo>
                  <a:cubicBezTo>
                    <a:pt x="2025" y="20859"/>
                    <a:pt x="2025" y="21447"/>
                    <a:pt x="2025" y="21447"/>
                  </a:cubicBezTo>
                  <a:cubicBezTo>
                    <a:pt x="2025" y="21447"/>
                    <a:pt x="2025" y="20859"/>
                    <a:pt x="2025" y="18926"/>
                  </a:cubicBezTo>
                  <a:cubicBezTo>
                    <a:pt x="2025" y="16993"/>
                    <a:pt x="2025" y="13715"/>
                    <a:pt x="1912" y="10815"/>
                  </a:cubicBezTo>
                  <a:cubicBezTo>
                    <a:pt x="1800" y="7915"/>
                    <a:pt x="1575" y="5394"/>
                    <a:pt x="1912" y="3629"/>
                  </a:cubicBezTo>
                  <a:cubicBezTo>
                    <a:pt x="2250" y="1864"/>
                    <a:pt x="3150" y="856"/>
                    <a:pt x="4837" y="351"/>
                  </a:cubicBezTo>
                  <a:cubicBezTo>
                    <a:pt x="6525" y="-153"/>
                    <a:pt x="9000" y="-153"/>
                    <a:pt x="11700" y="603"/>
                  </a:cubicBezTo>
                  <a:cubicBezTo>
                    <a:pt x="14400" y="1360"/>
                    <a:pt x="17325" y="2873"/>
                    <a:pt x="18562" y="4091"/>
                  </a:cubicBezTo>
                  <a:cubicBezTo>
                    <a:pt x="19800" y="5310"/>
                    <a:pt x="19350" y="6235"/>
                    <a:pt x="18675" y="6907"/>
                  </a:cubicBezTo>
                  <a:cubicBezTo>
                    <a:pt x="18000" y="7579"/>
                    <a:pt x="17100" y="8000"/>
                    <a:pt x="16088" y="8294"/>
                  </a:cubicBezTo>
                  <a:cubicBezTo>
                    <a:pt x="15075" y="8588"/>
                    <a:pt x="13950" y="8756"/>
                    <a:pt x="13838" y="8672"/>
                  </a:cubicBezTo>
                  <a:cubicBezTo>
                    <a:pt x="13725" y="8588"/>
                    <a:pt x="14625" y="8252"/>
                    <a:pt x="15637" y="8084"/>
                  </a:cubicBezTo>
                  <a:cubicBezTo>
                    <a:pt x="16650" y="7915"/>
                    <a:pt x="17775" y="7915"/>
                    <a:pt x="18788" y="8042"/>
                  </a:cubicBezTo>
                  <a:cubicBezTo>
                    <a:pt x="19800" y="8168"/>
                    <a:pt x="20700" y="8420"/>
                    <a:pt x="21150" y="8756"/>
                  </a:cubicBezTo>
                  <a:cubicBezTo>
                    <a:pt x="21600" y="9092"/>
                    <a:pt x="21600" y="9512"/>
                    <a:pt x="21037" y="9891"/>
                  </a:cubicBezTo>
                  <a:cubicBezTo>
                    <a:pt x="20475" y="10269"/>
                    <a:pt x="19350" y="10605"/>
                    <a:pt x="18337" y="10899"/>
                  </a:cubicBezTo>
                  <a:cubicBezTo>
                    <a:pt x="17325" y="11193"/>
                    <a:pt x="16425" y="11445"/>
                    <a:pt x="15188" y="11656"/>
                  </a:cubicBezTo>
                  <a:cubicBezTo>
                    <a:pt x="13950" y="11866"/>
                    <a:pt x="12375" y="12034"/>
                    <a:pt x="12038" y="11908"/>
                  </a:cubicBezTo>
                  <a:cubicBezTo>
                    <a:pt x="11700" y="11782"/>
                    <a:pt x="12600" y="11361"/>
                    <a:pt x="13500" y="10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782713" y="4894903"/>
              <a:ext cx="62176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19440" y="14256"/>
                  </a:moveTo>
                  <a:cubicBezTo>
                    <a:pt x="15840" y="15552"/>
                    <a:pt x="12240" y="16848"/>
                    <a:pt x="11520" y="18360"/>
                  </a:cubicBezTo>
                  <a:cubicBezTo>
                    <a:pt x="10800" y="19872"/>
                    <a:pt x="12960" y="21600"/>
                    <a:pt x="15120" y="21600"/>
                  </a:cubicBezTo>
                  <a:cubicBezTo>
                    <a:pt x="17280" y="21600"/>
                    <a:pt x="19440" y="19872"/>
                    <a:pt x="20520" y="17928"/>
                  </a:cubicBezTo>
                  <a:cubicBezTo>
                    <a:pt x="21600" y="15984"/>
                    <a:pt x="21600" y="13824"/>
                    <a:pt x="18000" y="10800"/>
                  </a:cubicBezTo>
                  <a:cubicBezTo>
                    <a:pt x="14400" y="7776"/>
                    <a:pt x="7200" y="3888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7614620" y="4496176"/>
              <a:ext cx="104594" cy="9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00" fill="norm" stroke="1" extrusionOk="0">
                  <a:moveTo>
                    <a:pt x="611" y="21300"/>
                  </a:moveTo>
                  <a:cubicBezTo>
                    <a:pt x="179" y="16500"/>
                    <a:pt x="-253" y="11700"/>
                    <a:pt x="179" y="8100"/>
                  </a:cubicBezTo>
                  <a:cubicBezTo>
                    <a:pt x="611" y="4500"/>
                    <a:pt x="1907" y="2100"/>
                    <a:pt x="3635" y="900"/>
                  </a:cubicBezTo>
                  <a:cubicBezTo>
                    <a:pt x="5363" y="-300"/>
                    <a:pt x="7523" y="-300"/>
                    <a:pt x="9035" y="900"/>
                  </a:cubicBezTo>
                  <a:cubicBezTo>
                    <a:pt x="10547" y="2100"/>
                    <a:pt x="11411" y="4500"/>
                    <a:pt x="13355" y="6660"/>
                  </a:cubicBezTo>
                  <a:cubicBezTo>
                    <a:pt x="15299" y="8820"/>
                    <a:pt x="18323" y="10740"/>
                    <a:pt x="21347" y="12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8319946" y="4686636"/>
              <a:ext cx="137680" cy="19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376" fill="norm" stroke="1" extrusionOk="0">
                  <a:moveTo>
                    <a:pt x="20694" y="18279"/>
                  </a:moveTo>
                  <a:cubicBezTo>
                    <a:pt x="17793" y="15778"/>
                    <a:pt x="14891" y="13277"/>
                    <a:pt x="13602" y="10662"/>
                  </a:cubicBezTo>
                  <a:cubicBezTo>
                    <a:pt x="12312" y="8047"/>
                    <a:pt x="12635" y="5319"/>
                    <a:pt x="13440" y="3500"/>
                  </a:cubicBezTo>
                  <a:cubicBezTo>
                    <a:pt x="14246" y="1681"/>
                    <a:pt x="15536" y="771"/>
                    <a:pt x="16987" y="317"/>
                  </a:cubicBezTo>
                  <a:cubicBezTo>
                    <a:pt x="18438" y="-138"/>
                    <a:pt x="20049" y="-138"/>
                    <a:pt x="20694" y="544"/>
                  </a:cubicBezTo>
                  <a:cubicBezTo>
                    <a:pt x="21339" y="1226"/>
                    <a:pt x="21017" y="2590"/>
                    <a:pt x="17954" y="5091"/>
                  </a:cubicBezTo>
                  <a:cubicBezTo>
                    <a:pt x="14891" y="7593"/>
                    <a:pt x="9088" y="11230"/>
                    <a:pt x="5542" y="13504"/>
                  </a:cubicBezTo>
                  <a:cubicBezTo>
                    <a:pt x="1996" y="15778"/>
                    <a:pt x="706" y="16687"/>
                    <a:pt x="223" y="17710"/>
                  </a:cubicBezTo>
                  <a:cubicBezTo>
                    <a:pt x="-261" y="18734"/>
                    <a:pt x="61" y="19870"/>
                    <a:pt x="1029" y="20553"/>
                  </a:cubicBezTo>
                  <a:cubicBezTo>
                    <a:pt x="1996" y="21235"/>
                    <a:pt x="3608" y="21462"/>
                    <a:pt x="6993" y="21348"/>
                  </a:cubicBezTo>
                  <a:cubicBezTo>
                    <a:pt x="10378" y="21235"/>
                    <a:pt x="15536" y="20780"/>
                    <a:pt x="20694" y="20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8602289" y="4538804"/>
              <a:ext cx="151975" cy="48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84" fill="norm" stroke="1" extrusionOk="0">
                  <a:moveTo>
                    <a:pt x="2640" y="11291"/>
                  </a:moveTo>
                  <a:cubicBezTo>
                    <a:pt x="2940" y="12794"/>
                    <a:pt x="3240" y="14297"/>
                    <a:pt x="2940" y="15846"/>
                  </a:cubicBezTo>
                  <a:cubicBezTo>
                    <a:pt x="2640" y="17396"/>
                    <a:pt x="1740" y="18992"/>
                    <a:pt x="1140" y="20025"/>
                  </a:cubicBezTo>
                  <a:cubicBezTo>
                    <a:pt x="540" y="21058"/>
                    <a:pt x="240" y="21528"/>
                    <a:pt x="90" y="21481"/>
                  </a:cubicBezTo>
                  <a:cubicBezTo>
                    <a:pt x="-60" y="21434"/>
                    <a:pt x="-60" y="20871"/>
                    <a:pt x="390" y="18945"/>
                  </a:cubicBezTo>
                  <a:cubicBezTo>
                    <a:pt x="840" y="17020"/>
                    <a:pt x="1740" y="13733"/>
                    <a:pt x="2940" y="10728"/>
                  </a:cubicBezTo>
                  <a:cubicBezTo>
                    <a:pt x="4140" y="7723"/>
                    <a:pt x="5640" y="4999"/>
                    <a:pt x="6690" y="3403"/>
                  </a:cubicBezTo>
                  <a:cubicBezTo>
                    <a:pt x="7740" y="1806"/>
                    <a:pt x="8340" y="1337"/>
                    <a:pt x="9090" y="914"/>
                  </a:cubicBezTo>
                  <a:cubicBezTo>
                    <a:pt x="9840" y="491"/>
                    <a:pt x="10740" y="116"/>
                    <a:pt x="11940" y="22"/>
                  </a:cubicBezTo>
                  <a:cubicBezTo>
                    <a:pt x="13140" y="-72"/>
                    <a:pt x="14640" y="116"/>
                    <a:pt x="16290" y="914"/>
                  </a:cubicBezTo>
                  <a:cubicBezTo>
                    <a:pt x="17940" y="1712"/>
                    <a:pt x="19740" y="3121"/>
                    <a:pt x="20640" y="4295"/>
                  </a:cubicBezTo>
                  <a:cubicBezTo>
                    <a:pt x="21540" y="5469"/>
                    <a:pt x="21540" y="6408"/>
                    <a:pt x="20790" y="7065"/>
                  </a:cubicBezTo>
                  <a:cubicBezTo>
                    <a:pt x="20040" y="7723"/>
                    <a:pt x="18540" y="8098"/>
                    <a:pt x="16740" y="8333"/>
                  </a:cubicBezTo>
                  <a:cubicBezTo>
                    <a:pt x="14940" y="8568"/>
                    <a:pt x="12840" y="8662"/>
                    <a:pt x="12540" y="8756"/>
                  </a:cubicBezTo>
                  <a:cubicBezTo>
                    <a:pt x="12240" y="8850"/>
                    <a:pt x="13740" y="8944"/>
                    <a:pt x="15240" y="8991"/>
                  </a:cubicBezTo>
                  <a:cubicBezTo>
                    <a:pt x="16740" y="9038"/>
                    <a:pt x="18240" y="9038"/>
                    <a:pt x="19440" y="9272"/>
                  </a:cubicBezTo>
                  <a:cubicBezTo>
                    <a:pt x="20640" y="9507"/>
                    <a:pt x="21540" y="9977"/>
                    <a:pt x="21540" y="10399"/>
                  </a:cubicBezTo>
                  <a:cubicBezTo>
                    <a:pt x="21540" y="10822"/>
                    <a:pt x="20640" y="11198"/>
                    <a:pt x="18690" y="11667"/>
                  </a:cubicBezTo>
                  <a:cubicBezTo>
                    <a:pt x="16740" y="12137"/>
                    <a:pt x="13740" y="12700"/>
                    <a:pt x="10740" y="13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8843163" y="4786953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8625147" y="4452107"/>
              <a:ext cx="141817" cy="4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5" fill="norm" stroke="1" extrusionOk="0">
                  <a:moveTo>
                    <a:pt x="6125" y="12775"/>
                  </a:moveTo>
                  <a:cubicBezTo>
                    <a:pt x="6125" y="8275"/>
                    <a:pt x="6125" y="3775"/>
                    <a:pt x="5319" y="3325"/>
                  </a:cubicBezTo>
                  <a:cubicBezTo>
                    <a:pt x="4513" y="2875"/>
                    <a:pt x="2901" y="6475"/>
                    <a:pt x="1773" y="10975"/>
                  </a:cubicBezTo>
                  <a:cubicBezTo>
                    <a:pt x="645" y="15475"/>
                    <a:pt x="0" y="20875"/>
                    <a:pt x="0" y="20875"/>
                  </a:cubicBezTo>
                  <a:cubicBezTo>
                    <a:pt x="0" y="20875"/>
                    <a:pt x="645" y="15475"/>
                    <a:pt x="1451" y="10525"/>
                  </a:cubicBezTo>
                  <a:cubicBezTo>
                    <a:pt x="2257" y="5575"/>
                    <a:pt x="3224" y="1075"/>
                    <a:pt x="5803" y="175"/>
                  </a:cubicBezTo>
                  <a:cubicBezTo>
                    <a:pt x="8382" y="-725"/>
                    <a:pt x="12573" y="1975"/>
                    <a:pt x="15475" y="5125"/>
                  </a:cubicBezTo>
                  <a:cubicBezTo>
                    <a:pt x="18376" y="8275"/>
                    <a:pt x="19988" y="11875"/>
                    <a:pt x="21600" y="15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9262263" y="4452297"/>
              <a:ext cx="646755" cy="42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56" fill="norm" stroke="1" extrusionOk="0">
                  <a:moveTo>
                    <a:pt x="6776" y="3416"/>
                  </a:moveTo>
                  <a:cubicBezTo>
                    <a:pt x="6494" y="2884"/>
                    <a:pt x="6212" y="2352"/>
                    <a:pt x="5965" y="2459"/>
                  </a:cubicBezTo>
                  <a:cubicBezTo>
                    <a:pt x="5718" y="2565"/>
                    <a:pt x="5506" y="3310"/>
                    <a:pt x="5153" y="5651"/>
                  </a:cubicBezTo>
                  <a:cubicBezTo>
                    <a:pt x="4800" y="7992"/>
                    <a:pt x="4306" y="11929"/>
                    <a:pt x="4059" y="14695"/>
                  </a:cubicBezTo>
                  <a:cubicBezTo>
                    <a:pt x="3812" y="17462"/>
                    <a:pt x="3812" y="19058"/>
                    <a:pt x="3918" y="20069"/>
                  </a:cubicBezTo>
                  <a:cubicBezTo>
                    <a:pt x="4024" y="21079"/>
                    <a:pt x="4235" y="21505"/>
                    <a:pt x="4271" y="21452"/>
                  </a:cubicBezTo>
                  <a:cubicBezTo>
                    <a:pt x="4306" y="21399"/>
                    <a:pt x="4165" y="20867"/>
                    <a:pt x="3565" y="19590"/>
                  </a:cubicBezTo>
                  <a:cubicBezTo>
                    <a:pt x="2965" y="18313"/>
                    <a:pt x="1906" y="16291"/>
                    <a:pt x="1165" y="15174"/>
                  </a:cubicBezTo>
                  <a:cubicBezTo>
                    <a:pt x="424" y="14057"/>
                    <a:pt x="0" y="13844"/>
                    <a:pt x="0" y="13791"/>
                  </a:cubicBezTo>
                  <a:cubicBezTo>
                    <a:pt x="0" y="13738"/>
                    <a:pt x="424" y="13844"/>
                    <a:pt x="1518" y="13152"/>
                  </a:cubicBezTo>
                  <a:cubicBezTo>
                    <a:pt x="2612" y="12461"/>
                    <a:pt x="4376" y="10971"/>
                    <a:pt x="5612" y="9747"/>
                  </a:cubicBezTo>
                  <a:cubicBezTo>
                    <a:pt x="6847" y="8524"/>
                    <a:pt x="7553" y="7566"/>
                    <a:pt x="8118" y="6662"/>
                  </a:cubicBezTo>
                  <a:cubicBezTo>
                    <a:pt x="8682" y="5757"/>
                    <a:pt x="9106" y="4906"/>
                    <a:pt x="9176" y="4906"/>
                  </a:cubicBezTo>
                  <a:cubicBezTo>
                    <a:pt x="9247" y="4906"/>
                    <a:pt x="8965" y="5757"/>
                    <a:pt x="8576" y="7938"/>
                  </a:cubicBezTo>
                  <a:cubicBezTo>
                    <a:pt x="8188" y="10120"/>
                    <a:pt x="7694" y="13631"/>
                    <a:pt x="7412" y="15653"/>
                  </a:cubicBezTo>
                  <a:cubicBezTo>
                    <a:pt x="7129" y="17674"/>
                    <a:pt x="7059" y="18206"/>
                    <a:pt x="6918" y="18792"/>
                  </a:cubicBezTo>
                  <a:cubicBezTo>
                    <a:pt x="6776" y="19377"/>
                    <a:pt x="6565" y="20015"/>
                    <a:pt x="6424" y="20069"/>
                  </a:cubicBezTo>
                  <a:cubicBezTo>
                    <a:pt x="6282" y="20122"/>
                    <a:pt x="6212" y="19590"/>
                    <a:pt x="6424" y="18472"/>
                  </a:cubicBezTo>
                  <a:cubicBezTo>
                    <a:pt x="6635" y="17355"/>
                    <a:pt x="7129" y="15653"/>
                    <a:pt x="7518" y="14642"/>
                  </a:cubicBezTo>
                  <a:cubicBezTo>
                    <a:pt x="7906" y="13631"/>
                    <a:pt x="8188" y="13312"/>
                    <a:pt x="8400" y="13418"/>
                  </a:cubicBezTo>
                  <a:cubicBezTo>
                    <a:pt x="8612" y="13525"/>
                    <a:pt x="8753" y="14057"/>
                    <a:pt x="8824" y="14908"/>
                  </a:cubicBezTo>
                  <a:cubicBezTo>
                    <a:pt x="8894" y="15759"/>
                    <a:pt x="8894" y="16930"/>
                    <a:pt x="8965" y="17834"/>
                  </a:cubicBezTo>
                  <a:cubicBezTo>
                    <a:pt x="9035" y="18738"/>
                    <a:pt x="9176" y="19377"/>
                    <a:pt x="9424" y="19749"/>
                  </a:cubicBezTo>
                  <a:cubicBezTo>
                    <a:pt x="9671" y="20122"/>
                    <a:pt x="10024" y="20228"/>
                    <a:pt x="10729" y="19643"/>
                  </a:cubicBezTo>
                  <a:cubicBezTo>
                    <a:pt x="11435" y="19058"/>
                    <a:pt x="12494" y="17781"/>
                    <a:pt x="13165" y="16770"/>
                  </a:cubicBezTo>
                  <a:cubicBezTo>
                    <a:pt x="13835" y="15759"/>
                    <a:pt x="14118" y="15014"/>
                    <a:pt x="14082" y="14695"/>
                  </a:cubicBezTo>
                  <a:cubicBezTo>
                    <a:pt x="14047" y="14376"/>
                    <a:pt x="13694" y="14482"/>
                    <a:pt x="13271" y="14961"/>
                  </a:cubicBezTo>
                  <a:cubicBezTo>
                    <a:pt x="12847" y="15440"/>
                    <a:pt x="12353" y="16291"/>
                    <a:pt x="12071" y="16983"/>
                  </a:cubicBezTo>
                  <a:cubicBezTo>
                    <a:pt x="11788" y="17674"/>
                    <a:pt x="11718" y="18206"/>
                    <a:pt x="11824" y="18632"/>
                  </a:cubicBezTo>
                  <a:cubicBezTo>
                    <a:pt x="11929" y="19058"/>
                    <a:pt x="12212" y="19377"/>
                    <a:pt x="12459" y="19324"/>
                  </a:cubicBezTo>
                  <a:cubicBezTo>
                    <a:pt x="12706" y="19271"/>
                    <a:pt x="12918" y="18845"/>
                    <a:pt x="13129" y="18845"/>
                  </a:cubicBezTo>
                  <a:cubicBezTo>
                    <a:pt x="13341" y="18845"/>
                    <a:pt x="13553" y="19271"/>
                    <a:pt x="13835" y="19377"/>
                  </a:cubicBezTo>
                  <a:cubicBezTo>
                    <a:pt x="14118" y="19483"/>
                    <a:pt x="14471" y="19271"/>
                    <a:pt x="15212" y="17887"/>
                  </a:cubicBezTo>
                  <a:cubicBezTo>
                    <a:pt x="15953" y="16504"/>
                    <a:pt x="17082" y="13950"/>
                    <a:pt x="18141" y="11077"/>
                  </a:cubicBezTo>
                  <a:cubicBezTo>
                    <a:pt x="19200" y="8205"/>
                    <a:pt x="20188" y="5012"/>
                    <a:pt x="20788" y="2991"/>
                  </a:cubicBezTo>
                  <a:cubicBezTo>
                    <a:pt x="21388" y="969"/>
                    <a:pt x="21600" y="118"/>
                    <a:pt x="21565" y="11"/>
                  </a:cubicBezTo>
                  <a:cubicBezTo>
                    <a:pt x="21529" y="-95"/>
                    <a:pt x="21247" y="543"/>
                    <a:pt x="20718" y="2618"/>
                  </a:cubicBezTo>
                  <a:cubicBezTo>
                    <a:pt x="20188" y="4693"/>
                    <a:pt x="19412" y="8205"/>
                    <a:pt x="18882" y="11184"/>
                  </a:cubicBezTo>
                  <a:cubicBezTo>
                    <a:pt x="18353" y="14163"/>
                    <a:pt x="18071" y="16610"/>
                    <a:pt x="18000" y="18100"/>
                  </a:cubicBezTo>
                  <a:cubicBezTo>
                    <a:pt x="17929" y="19590"/>
                    <a:pt x="18071" y="20122"/>
                    <a:pt x="18318" y="20388"/>
                  </a:cubicBezTo>
                  <a:cubicBezTo>
                    <a:pt x="18565" y="20654"/>
                    <a:pt x="18918" y="20654"/>
                    <a:pt x="19235" y="20335"/>
                  </a:cubicBezTo>
                  <a:cubicBezTo>
                    <a:pt x="19553" y="20015"/>
                    <a:pt x="19835" y="19377"/>
                    <a:pt x="20118" y="18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9763913" y="4710753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7737049" y="5377503"/>
              <a:ext cx="21198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689" y="0"/>
                  </a:moveTo>
                  <a:cubicBezTo>
                    <a:pt x="2261" y="6000"/>
                    <a:pt x="1834" y="12000"/>
                    <a:pt x="1299" y="15750"/>
                  </a:cubicBezTo>
                  <a:cubicBezTo>
                    <a:pt x="764" y="19500"/>
                    <a:pt x="123" y="21000"/>
                    <a:pt x="16" y="21000"/>
                  </a:cubicBezTo>
                  <a:cubicBezTo>
                    <a:pt x="-91" y="21000"/>
                    <a:pt x="337" y="19500"/>
                    <a:pt x="1620" y="16200"/>
                  </a:cubicBezTo>
                  <a:cubicBezTo>
                    <a:pt x="2903" y="12900"/>
                    <a:pt x="5042" y="7800"/>
                    <a:pt x="6539" y="4650"/>
                  </a:cubicBezTo>
                  <a:cubicBezTo>
                    <a:pt x="8036" y="1500"/>
                    <a:pt x="8891" y="300"/>
                    <a:pt x="9747" y="150"/>
                  </a:cubicBezTo>
                  <a:cubicBezTo>
                    <a:pt x="10602" y="0"/>
                    <a:pt x="11458" y="900"/>
                    <a:pt x="11885" y="2100"/>
                  </a:cubicBezTo>
                  <a:cubicBezTo>
                    <a:pt x="12313" y="3300"/>
                    <a:pt x="12313" y="4800"/>
                    <a:pt x="12206" y="6450"/>
                  </a:cubicBezTo>
                  <a:cubicBezTo>
                    <a:pt x="12099" y="8100"/>
                    <a:pt x="11885" y="9900"/>
                    <a:pt x="12206" y="9600"/>
                  </a:cubicBezTo>
                  <a:cubicBezTo>
                    <a:pt x="12527" y="9300"/>
                    <a:pt x="13382" y="6900"/>
                    <a:pt x="14238" y="5250"/>
                  </a:cubicBezTo>
                  <a:cubicBezTo>
                    <a:pt x="15093" y="3600"/>
                    <a:pt x="15949" y="2700"/>
                    <a:pt x="16911" y="1950"/>
                  </a:cubicBezTo>
                  <a:cubicBezTo>
                    <a:pt x="17873" y="1200"/>
                    <a:pt x="18943" y="600"/>
                    <a:pt x="19798" y="900"/>
                  </a:cubicBezTo>
                  <a:cubicBezTo>
                    <a:pt x="20654" y="1200"/>
                    <a:pt x="21295" y="2400"/>
                    <a:pt x="21402" y="6000"/>
                  </a:cubicBezTo>
                  <a:cubicBezTo>
                    <a:pt x="21509" y="9600"/>
                    <a:pt x="21081" y="15600"/>
                    <a:pt x="206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998613" y="5434653"/>
              <a:ext cx="23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0" y="0"/>
                  </a:moveTo>
                  <a:cubicBezTo>
                    <a:pt x="9000" y="1200"/>
                    <a:pt x="18000" y="2400"/>
                    <a:pt x="19800" y="6000"/>
                  </a:cubicBezTo>
                  <a:cubicBezTo>
                    <a:pt x="21600" y="9600"/>
                    <a:pt x="16200" y="15600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7998613" y="5339403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0" y="10800"/>
                  </a:cubicBezTo>
                  <a:cubicBezTo>
                    <a:pt x="0" y="7200"/>
                    <a:pt x="0" y="3600"/>
                    <a:pt x="3600" y="18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8096774" y="5377503"/>
              <a:ext cx="7964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11155" y="0"/>
                  </a:moveTo>
                  <a:cubicBezTo>
                    <a:pt x="8313" y="5891"/>
                    <a:pt x="5471" y="11782"/>
                    <a:pt x="3482" y="15709"/>
                  </a:cubicBezTo>
                  <a:cubicBezTo>
                    <a:pt x="1492" y="19636"/>
                    <a:pt x="355" y="21600"/>
                    <a:pt x="71" y="21600"/>
                  </a:cubicBezTo>
                  <a:cubicBezTo>
                    <a:pt x="-213" y="21600"/>
                    <a:pt x="355" y="19636"/>
                    <a:pt x="1776" y="16200"/>
                  </a:cubicBezTo>
                  <a:cubicBezTo>
                    <a:pt x="3198" y="12764"/>
                    <a:pt x="5471" y="7855"/>
                    <a:pt x="8313" y="4745"/>
                  </a:cubicBezTo>
                  <a:cubicBezTo>
                    <a:pt x="11155" y="1636"/>
                    <a:pt x="14566" y="327"/>
                    <a:pt x="16555" y="491"/>
                  </a:cubicBezTo>
                  <a:cubicBezTo>
                    <a:pt x="18545" y="655"/>
                    <a:pt x="19113" y="2291"/>
                    <a:pt x="19682" y="5727"/>
                  </a:cubicBezTo>
                  <a:cubicBezTo>
                    <a:pt x="20250" y="9164"/>
                    <a:pt x="20819" y="14400"/>
                    <a:pt x="21387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8246263" y="5415603"/>
              <a:ext cx="196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1271"/>
                    <a:pt x="17280" y="2541"/>
                    <a:pt x="19440" y="6141"/>
                  </a:cubicBezTo>
                  <a:cubicBezTo>
                    <a:pt x="21600" y="9741"/>
                    <a:pt x="17280" y="15671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8239913" y="5296659"/>
              <a:ext cx="57151" cy="5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0" y="20955"/>
                  </a:moveTo>
                  <a:cubicBezTo>
                    <a:pt x="0" y="16955"/>
                    <a:pt x="0" y="12955"/>
                    <a:pt x="400" y="8955"/>
                  </a:cubicBezTo>
                  <a:cubicBezTo>
                    <a:pt x="800" y="4955"/>
                    <a:pt x="1600" y="955"/>
                    <a:pt x="4000" y="155"/>
                  </a:cubicBezTo>
                  <a:cubicBezTo>
                    <a:pt x="6400" y="-645"/>
                    <a:pt x="10400" y="1755"/>
                    <a:pt x="13600" y="4955"/>
                  </a:cubicBezTo>
                  <a:cubicBezTo>
                    <a:pt x="16800" y="8155"/>
                    <a:pt x="19200" y="12155"/>
                    <a:pt x="21600" y="16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8360563" y="5375068"/>
              <a:ext cx="196851" cy="12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3654"/>
                  </a:moveTo>
                  <a:cubicBezTo>
                    <a:pt x="232" y="1854"/>
                    <a:pt x="465" y="54"/>
                    <a:pt x="697" y="234"/>
                  </a:cubicBezTo>
                  <a:cubicBezTo>
                    <a:pt x="929" y="414"/>
                    <a:pt x="1161" y="2574"/>
                    <a:pt x="1277" y="5814"/>
                  </a:cubicBezTo>
                  <a:cubicBezTo>
                    <a:pt x="1394" y="9054"/>
                    <a:pt x="1394" y="13374"/>
                    <a:pt x="1277" y="16434"/>
                  </a:cubicBezTo>
                  <a:cubicBezTo>
                    <a:pt x="1161" y="19494"/>
                    <a:pt x="929" y="21294"/>
                    <a:pt x="929" y="21294"/>
                  </a:cubicBezTo>
                  <a:cubicBezTo>
                    <a:pt x="929" y="21294"/>
                    <a:pt x="1161" y="19494"/>
                    <a:pt x="1858" y="16614"/>
                  </a:cubicBezTo>
                  <a:cubicBezTo>
                    <a:pt x="2555" y="13734"/>
                    <a:pt x="3716" y="9774"/>
                    <a:pt x="4761" y="7254"/>
                  </a:cubicBezTo>
                  <a:cubicBezTo>
                    <a:pt x="5806" y="4734"/>
                    <a:pt x="6735" y="3654"/>
                    <a:pt x="7432" y="4194"/>
                  </a:cubicBezTo>
                  <a:cubicBezTo>
                    <a:pt x="8129" y="4734"/>
                    <a:pt x="8594" y="6894"/>
                    <a:pt x="8826" y="9054"/>
                  </a:cubicBezTo>
                  <a:cubicBezTo>
                    <a:pt x="9058" y="11214"/>
                    <a:pt x="9058" y="13374"/>
                    <a:pt x="9174" y="13374"/>
                  </a:cubicBezTo>
                  <a:cubicBezTo>
                    <a:pt x="9290" y="13374"/>
                    <a:pt x="9523" y="11214"/>
                    <a:pt x="10452" y="8694"/>
                  </a:cubicBezTo>
                  <a:cubicBezTo>
                    <a:pt x="11381" y="6174"/>
                    <a:pt x="13006" y="3294"/>
                    <a:pt x="14516" y="1674"/>
                  </a:cubicBezTo>
                  <a:cubicBezTo>
                    <a:pt x="16026" y="54"/>
                    <a:pt x="17419" y="-306"/>
                    <a:pt x="18465" y="234"/>
                  </a:cubicBezTo>
                  <a:cubicBezTo>
                    <a:pt x="19510" y="774"/>
                    <a:pt x="20206" y="2214"/>
                    <a:pt x="20671" y="4194"/>
                  </a:cubicBezTo>
                  <a:cubicBezTo>
                    <a:pt x="21135" y="6174"/>
                    <a:pt x="21368" y="8694"/>
                    <a:pt x="21600" y="1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8601863" y="5402903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00"/>
                    <a:pt x="10800" y="9600"/>
                    <a:pt x="14400" y="13200"/>
                  </a:cubicBezTo>
                  <a:cubicBezTo>
                    <a:pt x="18000" y="16800"/>
                    <a:pt x="19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8633613" y="5326703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8713719" y="5333523"/>
              <a:ext cx="106485" cy="273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337" fill="norm" stroke="1" extrusionOk="0">
                  <a:moveTo>
                    <a:pt x="480" y="1942"/>
                  </a:moveTo>
                  <a:cubicBezTo>
                    <a:pt x="1726" y="1282"/>
                    <a:pt x="2972" y="623"/>
                    <a:pt x="5464" y="293"/>
                  </a:cubicBezTo>
                  <a:cubicBezTo>
                    <a:pt x="7957" y="-37"/>
                    <a:pt x="11695" y="-37"/>
                    <a:pt x="14811" y="45"/>
                  </a:cubicBezTo>
                  <a:cubicBezTo>
                    <a:pt x="17926" y="128"/>
                    <a:pt x="20418" y="293"/>
                    <a:pt x="20834" y="623"/>
                  </a:cubicBezTo>
                  <a:cubicBezTo>
                    <a:pt x="21249" y="952"/>
                    <a:pt x="19587" y="1447"/>
                    <a:pt x="16887" y="2271"/>
                  </a:cubicBezTo>
                  <a:cubicBezTo>
                    <a:pt x="14187" y="3096"/>
                    <a:pt x="10449" y="4250"/>
                    <a:pt x="8164" y="5239"/>
                  </a:cubicBezTo>
                  <a:cubicBezTo>
                    <a:pt x="5880" y="6229"/>
                    <a:pt x="5049" y="7053"/>
                    <a:pt x="4634" y="7878"/>
                  </a:cubicBezTo>
                  <a:cubicBezTo>
                    <a:pt x="4218" y="8702"/>
                    <a:pt x="4218" y="9526"/>
                    <a:pt x="5880" y="10681"/>
                  </a:cubicBezTo>
                  <a:cubicBezTo>
                    <a:pt x="7541" y="11835"/>
                    <a:pt x="10864" y="13319"/>
                    <a:pt x="13149" y="14390"/>
                  </a:cubicBezTo>
                  <a:cubicBezTo>
                    <a:pt x="15434" y="15462"/>
                    <a:pt x="16680" y="16122"/>
                    <a:pt x="17511" y="16864"/>
                  </a:cubicBezTo>
                  <a:cubicBezTo>
                    <a:pt x="18341" y="17606"/>
                    <a:pt x="18757" y="18430"/>
                    <a:pt x="18341" y="19172"/>
                  </a:cubicBezTo>
                  <a:cubicBezTo>
                    <a:pt x="17926" y="19914"/>
                    <a:pt x="16680" y="20574"/>
                    <a:pt x="14395" y="20986"/>
                  </a:cubicBezTo>
                  <a:cubicBezTo>
                    <a:pt x="12111" y="21398"/>
                    <a:pt x="8787" y="21563"/>
                    <a:pt x="6087" y="20821"/>
                  </a:cubicBezTo>
                  <a:cubicBezTo>
                    <a:pt x="3387" y="20079"/>
                    <a:pt x="1311" y="18430"/>
                    <a:pt x="480" y="17194"/>
                  </a:cubicBezTo>
                  <a:cubicBezTo>
                    <a:pt x="-351" y="15957"/>
                    <a:pt x="64" y="15132"/>
                    <a:pt x="480" y="14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8849513" y="5318709"/>
              <a:ext cx="146051" cy="13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4" fill="norm" stroke="1" extrusionOk="0">
                  <a:moveTo>
                    <a:pt x="2817" y="11857"/>
                  </a:moveTo>
                  <a:cubicBezTo>
                    <a:pt x="4383" y="11857"/>
                    <a:pt x="5948" y="11857"/>
                    <a:pt x="7826" y="10890"/>
                  </a:cubicBezTo>
                  <a:cubicBezTo>
                    <a:pt x="9704" y="9922"/>
                    <a:pt x="11896" y="7988"/>
                    <a:pt x="13148" y="6054"/>
                  </a:cubicBezTo>
                  <a:cubicBezTo>
                    <a:pt x="14400" y="4119"/>
                    <a:pt x="14713" y="2185"/>
                    <a:pt x="14087" y="1057"/>
                  </a:cubicBezTo>
                  <a:cubicBezTo>
                    <a:pt x="13461" y="-72"/>
                    <a:pt x="11896" y="-394"/>
                    <a:pt x="9704" y="573"/>
                  </a:cubicBezTo>
                  <a:cubicBezTo>
                    <a:pt x="7513" y="1540"/>
                    <a:pt x="4696" y="3797"/>
                    <a:pt x="2817" y="7021"/>
                  </a:cubicBezTo>
                  <a:cubicBezTo>
                    <a:pt x="939" y="10245"/>
                    <a:pt x="0" y="14436"/>
                    <a:pt x="0" y="17176"/>
                  </a:cubicBezTo>
                  <a:cubicBezTo>
                    <a:pt x="0" y="19916"/>
                    <a:pt x="939" y="21206"/>
                    <a:pt x="4696" y="20561"/>
                  </a:cubicBezTo>
                  <a:cubicBezTo>
                    <a:pt x="8452" y="19916"/>
                    <a:pt x="15026" y="17337"/>
                    <a:pt x="21600" y="14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9059063" y="5320353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9056801" y="5402903"/>
              <a:ext cx="34013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296" fill="norm" stroke="1" extrusionOk="0">
                  <a:moveTo>
                    <a:pt x="1358" y="0"/>
                  </a:moveTo>
                  <a:cubicBezTo>
                    <a:pt x="88" y="7714"/>
                    <a:pt x="-1183" y="15429"/>
                    <a:pt x="1993" y="18514"/>
                  </a:cubicBezTo>
                  <a:cubicBezTo>
                    <a:pt x="5170" y="21600"/>
                    <a:pt x="12793" y="20057"/>
                    <a:pt x="20417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7757769" y="5968053"/>
              <a:ext cx="297995" cy="30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80" fill="norm" stroke="1" extrusionOk="0">
                  <a:moveTo>
                    <a:pt x="21415" y="0"/>
                  </a:moveTo>
                  <a:cubicBezTo>
                    <a:pt x="17460" y="1479"/>
                    <a:pt x="13505" y="2959"/>
                    <a:pt x="10767" y="4142"/>
                  </a:cubicBezTo>
                  <a:cubicBezTo>
                    <a:pt x="8029" y="5326"/>
                    <a:pt x="6508" y="6214"/>
                    <a:pt x="5519" y="6953"/>
                  </a:cubicBezTo>
                  <a:cubicBezTo>
                    <a:pt x="4530" y="7693"/>
                    <a:pt x="4074" y="8285"/>
                    <a:pt x="4150" y="8877"/>
                  </a:cubicBezTo>
                  <a:cubicBezTo>
                    <a:pt x="4226" y="9468"/>
                    <a:pt x="4835" y="10060"/>
                    <a:pt x="6052" y="10356"/>
                  </a:cubicBezTo>
                  <a:cubicBezTo>
                    <a:pt x="7269" y="10652"/>
                    <a:pt x="9094" y="10652"/>
                    <a:pt x="10463" y="10726"/>
                  </a:cubicBezTo>
                  <a:cubicBezTo>
                    <a:pt x="11832" y="10800"/>
                    <a:pt x="12745" y="10948"/>
                    <a:pt x="12973" y="11318"/>
                  </a:cubicBezTo>
                  <a:cubicBezTo>
                    <a:pt x="13201" y="11688"/>
                    <a:pt x="12745" y="12279"/>
                    <a:pt x="10995" y="13315"/>
                  </a:cubicBezTo>
                  <a:cubicBezTo>
                    <a:pt x="9246" y="14351"/>
                    <a:pt x="6204" y="15830"/>
                    <a:pt x="4226" y="16866"/>
                  </a:cubicBezTo>
                  <a:cubicBezTo>
                    <a:pt x="2249" y="17901"/>
                    <a:pt x="1336" y="18493"/>
                    <a:pt x="728" y="19159"/>
                  </a:cubicBezTo>
                  <a:cubicBezTo>
                    <a:pt x="119" y="19825"/>
                    <a:pt x="-185" y="20564"/>
                    <a:pt x="119" y="21008"/>
                  </a:cubicBezTo>
                  <a:cubicBezTo>
                    <a:pt x="423" y="21452"/>
                    <a:pt x="1336" y="21600"/>
                    <a:pt x="4074" y="21378"/>
                  </a:cubicBezTo>
                  <a:cubicBezTo>
                    <a:pt x="6812" y="21156"/>
                    <a:pt x="11376" y="20564"/>
                    <a:pt x="14494" y="20416"/>
                  </a:cubicBezTo>
                  <a:cubicBezTo>
                    <a:pt x="17612" y="20268"/>
                    <a:pt x="19285" y="20564"/>
                    <a:pt x="20959" y="20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7725563" y="6487627"/>
              <a:ext cx="15695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015" fill="norm" stroke="1" extrusionOk="0">
                  <a:moveTo>
                    <a:pt x="0" y="7055"/>
                  </a:moveTo>
                  <a:cubicBezTo>
                    <a:pt x="8100" y="2735"/>
                    <a:pt x="16200" y="-1585"/>
                    <a:pt x="18900" y="575"/>
                  </a:cubicBezTo>
                  <a:cubicBezTo>
                    <a:pt x="21600" y="2735"/>
                    <a:pt x="18900" y="11375"/>
                    <a:pt x="162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750963" y="6385036"/>
              <a:ext cx="1905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814463" y="6437390"/>
              <a:ext cx="57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800" y="2735"/>
                    <a:pt x="9600" y="-1585"/>
                    <a:pt x="13200" y="575"/>
                  </a:cubicBezTo>
                  <a:cubicBezTo>
                    <a:pt x="16800" y="2735"/>
                    <a:pt x="192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789063" y="6495103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960513" y="6444303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820813" y="5851314"/>
              <a:ext cx="114301" cy="9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3" fill="norm" stroke="1" extrusionOk="0">
                  <a:moveTo>
                    <a:pt x="0" y="12668"/>
                  </a:moveTo>
                  <a:cubicBezTo>
                    <a:pt x="0" y="10418"/>
                    <a:pt x="0" y="8168"/>
                    <a:pt x="0" y="8168"/>
                  </a:cubicBezTo>
                  <a:cubicBezTo>
                    <a:pt x="0" y="8168"/>
                    <a:pt x="0" y="10418"/>
                    <a:pt x="0" y="13343"/>
                  </a:cubicBezTo>
                  <a:cubicBezTo>
                    <a:pt x="0" y="16268"/>
                    <a:pt x="0" y="19868"/>
                    <a:pt x="0" y="20543"/>
                  </a:cubicBezTo>
                  <a:cubicBezTo>
                    <a:pt x="0" y="21218"/>
                    <a:pt x="0" y="18968"/>
                    <a:pt x="800" y="15593"/>
                  </a:cubicBezTo>
                  <a:cubicBezTo>
                    <a:pt x="1600" y="12218"/>
                    <a:pt x="3200" y="7718"/>
                    <a:pt x="4800" y="4568"/>
                  </a:cubicBezTo>
                  <a:cubicBezTo>
                    <a:pt x="6400" y="1418"/>
                    <a:pt x="8000" y="-382"/>
                    <a:pt x="10600" y="68"/>
                  </a:cubicBezTo>
                  <a:cubicBezTo>
                    <a:pt x="13200" y="518"/>
                    <a:pt x="16800" y="3218"/>
                    <a:pt x="18800" y="6143"/>
                  </a:cubicBezTo>
                  <a:cubicBezTo>
                    <a:pt x="20800" y="9068"/>
                    <a:pt x="21200" y="12218"/>
                    <a:pt x="21600" y="15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8243634" y="5961703"/>
              <a:ext cx="21680" cy="34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537" fill="norm" stroke="1" extrusionOk="0">
                  <a:moveTo>
                    <a:pt x="2439" y="0"/>
                  </a:moveTo>
                  <a:cubicBezTo>
                    <a:pt x="6367" y="3867"/>
                    <a:pt x="10294" y="7733"/>
                    <a:pt x="10294" y="11000"/>
                  </a:cubicBezTo>
                  <a:cubicBezTo>
                    <a:pt x="10294" y="14267"/>
                    <a:pt x="6367" y="16933"/>
                    <a:pt x="3421" y="18733"/>
                  </a:cubicBezTo>
                  <a:cubicBezTo>
                    <a:pt x="476" y="20533"/>
                    <a:pt x="-1488" y="21467"/>
                    <a:pt x="1457" y="21533"/>
                  </a:cubicBezTo>
                  <a:cubicBezTo>
                    <a:pt x="4403" y="21600"/>
                    <a:pt x="12257" y="20800"/>
                    <a:pt x="20112" y="20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8316113" y="6037903"/>
              <a:ext cx="210114" cy="22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08" fill="norm" stroke="1" extrusionOk="0">
                  <a:moveTo>
                    <a:pt x="20736" y="4320"/>
                  </a:moveTo>
                  <a:cubicBezTo>
                    <a:pt x="21168" y="3291"/>
                    <a:pt x="21600" y="2263"/>
                    <a:pt x="21384" y="1440"/>
                  </a:cubicBezTo>
                  <a:cubicBezTo>
                    <a:pt x="21168" y="617"/>
                    <a:pt x="20304" y="0"/>
                    <a:pt x="18036" y="0"/>
                  </a:cubicBezTo>
                  <a:cubicBezTo>
                    <a:pt x="15768" y="0"/>
                    <a:pt x="12096" y="617"/>
                    <a:pt x="9720" y="1337"/>
                  </a:cubicBezTo>
                  <a:cubicBezTo>
                    <a:pt x="7344" y="2057"/>
                    <a:pt x="6264" y="2880"/>
                    <a:pt x="5724" y="3806"/>
                  </a:cubicBezTo>
                  <a:cubicBezTo>
                    <a:pt x="5184" y="4731"/>
                    <a:pt x="5184" y="5760"/>
                    <a:pt x="5724" y="6480"/>
                  </a:cubicBezTo>
                  <a:cubicBezTo>
                    <a:pt x="6264" y="7200"/>
                    <a:pt x="7344" y="7611"/>
                    <a:pt x="8316" y="8126"/>
                  </a:cubicBezTo>
                  <a:cubicBezTo>
                    <a:pt x="9288" y="8640"/>
                    <a:pt x="10152" y="9257"/>
                    <a:pt x="10152" y="9977"/>
                  </a:cubicBezTo>
                  <a:cubicBezTo>
                    <a:pt x="10152" y="10697"/>
                    <a:pt x="9288" y="11520"/>
                    <a:pt x="7668" y="12754"/>
                  </a:cubicBezTo>
                  <a:cubicBezTo>
                    <a:pt x="6048" y="13989"/>
                    <a:pt x="3672" y="15634"/>
                    <a:pt x="2160" y="16869"/>
                  </a:cubicBezTo>
                  <a:cubicBezTo>
                    <a:pt x="648" y="18103"/>
                    <a:pt x="0" y="18926"/>
                    <a:pt x="0" y="19749"/>
                  </a:cubicBezTo>
                  <a:cubicBezTo>
                    <a:pt x="0" y="20571"/>
                    <a:pt x="648" y="21394"/>
                    <a:pt x="2916" y="21497"/>
                  </a:cubicBezTo>
                  <a:cubicBezTo>
                    <a:pt x="5184" y="21600"/>
                    <a:pt x="9072" y="20983"/>
                    <a:pt x="12312" y="20366"/>
                  </a:cubicBezTo>
                  <a:cubicBezTo>
                    <a:pt x="15552" y="19749"/>
                    <a:pt x="18144" y="19131"/>
                    <a:pt x="20736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576463" y="6228403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585899" y="6112977"/>
              <a:ext cx="35015" cy="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19391" fill="norm" stroke="1" extrusionOk="0">
                  <a:moveTo>
                    <a:pt x="9584" y="10295"/>
                  </a:moveTo>
                  <a:cubicBezTo>
                    <a:pt x="4501" y="13535"/>
                    <a:pt x="-581" y="16775"/>
                    <a:pt x="54" y="18395"/>
                  </a:cubicBezTo>
                  <a:cubicBezTo>
                    <a:pt x="690" y="20015"/>
                    <a:pt x="7043" y="20015"/>
                    <a:pt x="12125" y="15695"/>
                  </a:cubicBezTo>
                  <a:cubicBezTo>
                    <a:pt x="17207" y="11375"/>
                    <a:pt x="21019" y="2735"/>
                    <a:pt x="21019" y="575"/>
                  </a:cubicBezTo>
                  <a:cubicBezTo>
                    <a:pt x="21019" y="-1585"/>
                    <a:pt x="17207" y="2735"/>
                    <a:pt x="13395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773313" y="5974403"/>
              <a:ext cx="19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19"/>
                    <a:pt x="21600" y="9238"/>
                    <a:pt x="18000" y="12838"/>
                  </a:cubicBezTo>
                  <a:cubicBezTo>
                    <a:pt x="14400" y="16438"/>
                    <a:pt x="7200" y="190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022882" y="6887026"/>
              <a:ext cx="261482" cy="20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04" fill="norm" stroke="1" extrusionOk="0">
                  <a:moveTo>
                    <a:pt x="16293" y="3528"/>
                  </a:moveTo>
                  <a:cubicBezTo>
                    <a:pt x="16990" y="2191"/>
                    <a:pt x="17687" y="855"/>
                    <a:pt x="17513" y="299"/>
                  </a:cubicBezTo>
                  <a:cubicBezTo>
                    <a:pt x="17338" y="-258"/>
                    <a:pt x="16293" y="-35"/>
                    <a:pt x="14464" y="967"/>
                  </a:cubicBezTo>
                  <a:cubicBezTo>
                    <a:pt x="12635" y="1969"/>
                    <a:pt x="10022" y="3750"/>
                    <a:pt x="8367" y="5086"/>
                  </a:cubicBezTo>
                  <a:cubicBezTo>
                    <a:pt x="6713" y="6422"/>
                    <a:pt x="6016" y="7313"/>
                    <a:pt x="6103" y="7870"/>
                  </a:cubicBezTo>
                  <a:cubicBezTo>
                    <a:pt x="6190" y="8427"/>
                    <a:pt x="7061" y="8649"/>
                    <a:pt x="7932" y="8872"/>
                  </a:cubicBezTo>
                  <a:cubicBezTo>
                    <a:pt x="8803" y="9095"/>
                    <a:pt x="9674" y="9317"/>
                    <a:pt x="10545" y="9540"/>
                  </a:cubicBezTo>
                  <a:cubicBezTo>
                    <a:pt x="11416" y="9763"/>
                    <a:pt x="12287" y="9985"/>
                    <a:pt x="12374" y="10542"/>
                  </a:cubicBezTo>
                  <a:cubicBezTo>
                    <a:pt x="12461" y="11099"/>
                    <a:pt x="11764" y="11989"/>
                    <a:pt x="10284" y="12991"/>
                  </a:cubicBezTo>
                  <a:cubicBezTo>
                    <a:pt x="8803" y="13994"/>
                    <a:pt x="6538" y="15107"/>
                    <a:pt x="4971" y="15998"/>
                  </a:cubicBezTo>
                  <a:cubicBezTo>
                    <a:pt x="3403" y="16888"/>
                    <a:pt x="2532" y="17556"/>
                    <a:pt x="1661" y="18336"/>
                  </a:cubicBezTo>
                  <a:cubicBezTo>
                    <a:pt x="790" y="19115"/>
                    <a:pt x="-81" y="20006"/>
                    <a:pt x="6" y="20563"/>
                  </a:cubicBezTo>
                  <a:cubicBezTo>
                    <a:pt x="93" y="21119"/>
                    <a:pt x="1138" y="21342"/>
                    <a:pt x="4100" y="21119"/>
                  </a:cubicBezTo>
                  <a:cubicBezTo>
                    <a:pt x="7061" y="20897"/>
                    <a:pt x="11938" y="20229"/>
                    <a:pt x="15161" y="20117"/>
                  </a:cubicBezTo>
                  <a:cubicBezTo>
                    <a:pt x="18384" y="20006"/>
                    <a:pt x="19951" y="20451"/>
                    <a:pt x="21519" y="20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8049413" y="717455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7979563" y="7333303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081163" y="7276153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8043063" y="7346003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8278013" y="7219003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00"/>
                    <a:pt x="21600" y="10800"/>
                    <a:pt x="18000" y="1440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062113" y="6715021"/>
              <a:ext cx="128224" cy="11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54" fill="norm" stroke="1" extrusionOk="0">
                  <a:moveTo>
                    <a:pt x="0" y="6211"/>
                  </a:moveTo>
                  <a:cubicBezTo>
                    <a:pt x="1062" y="7754"/>
                    <a:pt x="2125" y="9297"/>
                    <a:pt x="2302" y="11997"/>
                  </a:cubicBezTo>
                  <a:cubicBezTo>
                    <a:pt x="2479" y="14697"/>
                    <a:pt x="1770" y="18554"/>
                    <a:pt x="1416" y="19325"/>
                  </a:cubicBezTo>
                  <a:cubicBezTo>
                    <a:pt x="1062" y="20097"/>
                    <a:pt x="1062" y="17783"/>
                    <a:pt x="2833" y="14118"/>
                  </a:cubicBezTo>
                  <a:cubicBezTo>
                    <a:pt x="4603" y="10454"/>
                    <a:pt x="8144" y="5440"/>
                    <a:pt x="11154" y="2740"/>
                  </a:cubicBezTo>
                  <a:cubicBezTo>
                    <a:pt x="14164" y="40"/>
                    <a:pt x="16643" y="-346"/>
                    <a:pt x="18413" y="233"/>
                  </a:cubicBezTo>
                  <a:cubicBezTo>
                    <a:pt x="20184" y="811"/>
                    <a:pt x="21246" y="2354"/>
                    <a:pt x="21423" y="6018"/>
                  </a:cubicBezTo>
                  <a:cubicBezTo>
                    <a:pt x="21600" y="9683"/>
                    <a:pt x="20892" y="15468"/>
                    <a:pt x="20184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8477332" y="6824297"/>
              <a:ext cx="130882" cy="26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154" fill="norm" stroke="1" extrusionOk="0">
                  <a:moveTo>
                    <a:pt x="13781" y="3118"/>
                  </a:moveTo>
                  <a:cubicBezTo>
                    <a:pt x="14457" y="1768"/>
                    <a:pt x="15131" y="418"/>
                    <a:pt x="14625" y="80"/>
                  </a:cubicBezTo>
                  <a:cubicBezTo>
                    <a:pt x="14119" y="-257"/>
                    <a:pt x="12432" y="418"/>
                    <a:pt x="9563" y="3118"/>
                  </a:cubicBezTo>
                  <a:cubicBezTo>
                    <a:pt x="6694" y="5818"/>
                    <a:pt x="2644" y="10543"/>
                    <a:pt x="957" y="13749"/>
                  </a:cubicBezTo>
                  <a:cubicBezTo>
                    <a:pt x="-731" y="16956"/>
                    <a:pt x="-56" y="18643"/>
                    <a:pt x="1969" y="19740"/>
                  </a:cubicBezTo>
                  <a:cubicBezTo>
                    <a:pt x="3994" y="20837"/>
                    <a:pt x="7369" y="21343"/>
                    <a:pt x="10744" y="21090"/>
                  </a:cubicBezTo>
                  <a:cubicBezTo>
                    <a:pt x="14119" y="20837"/>
                    <a:pt x="17494" y="19824"/>
                    <a:pt x="20869" y="18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8672893" y="6848123"/>
              <a:ext cx="206255" cy="15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833" fill="norm" stroke="1" extrusionOk="0">
                  <a:moveTo>
                    <a:pt x="5828" y="4734"/>
                  </a:moveTo>
                  <a:cubicBezTo>
                    <a:pt x="4726" y="5026"/>
                    <a:pt x="3624" y="5318"/>
                    <a:pt x="2632" y="6777"/>
                  </a:cubicBezTo>
                  <a:cubicBezTo>
                    <a:pt x="1640" y="8237"/>
                    <a:pt x="759" y="10864"/>
                    <a:pt x="318" y="12907"/>
                  </a:cubicBezTo>
                  <a:cubicBezTo>
                    <a:pt x="-123" y="14950"/>
                    <a:pt x="-123" y="16410"/>
                    <a:pt x="428" y="17431"/>
                  </a:cubicBezTo>
                  <a:cubicBezTo>
                    <a:pt x="979" y="18453"/>
                    <a:pt x="2081" y="19037"/>
                    <a:pt x="3183" y="19037"/>
                  </a:cubicBezTo>
                  <a:cubicBezTo>
                    <a:pt x="4285" y="19037"/>
                    <a:pt x="5387" y="18453"/>
                    <a:pt x="6269" y="17577"/>
                  </a:cubicBezTo>
                  <a:cubicBezTo>
                    <a:pt x="7150" y="16702"/>
                    <a:pt x="7812" y="15534"/>
                    <a:pt x="8473" y="15680"/>
                  </a:cubicBezTo>
                  <a:cubicBezTo>
                    <a:pt x="9134" y="15826"/>
                    <a:pt x="9795" y="17285"/>
                    <a:pt x="10677" y="18599"/>
                  </a:cubicBezTo>
                  <a:cubicBezTo>
                    <a:pt x="11559" y="19912"/>
                    <a:pt x="12661" y="21080"/>
                    <a:pt x="14424" y="20788"/>
                  </a:cubicBezTo>
                  <a:cubicBezTo>
                    <a:pt x="16187" y="20496"/>
                    <a:pt x="18612" y="18745"/>
                    <a:pt x="19934" y="15972"/>
                  </a:cubicBezTo>
                  <a:cubicBezTo>
                    <a:pt x="21257" y="13199"/>
                    <a:pt x="21477" y="9404"/>
                    <a:pt x="21477" y="6777"/>
                  </a:cubicBezTo>
                  <a:cubicBezTo>
                    <a:pt x="21477" y="4150"/>
                    <a:pt x="21257" y="2691"/>
                    <a:pt x="20706" y="1523"/>
                  </a:cubicBezTo>
                  <a:cubicBezTo>
                    <a:pt x="20155" y="356"/>
                    <a:pt x="19273" y="-520"/>
                    <a:pt x="18942" y="356"/>
                  </a:cubicBezTo>
                  <a:cubicBezTo>
                    <a:pt x="18612" y="1231"/>
                    <a:pt x="18832" y="3858"/>
                    <a:pt x="19053" y="6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8932063" y="7009453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8938413" y="6912045"/>
              <a:ext cx="25437" cy="3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6" h="19136" fill="norm" stroke="1" extrusionOk="0">
                  <a:moveTo>
                    <a:pt x="0" y="9476"/>
                  </a:moveTo>
                  <a:cubicBezTo>
                    <a:pt x="4985" y="14876"/>
                    <a:pt x="9969" y="20276"/>
                    <a:pt x="14123" y="18926"/>
                  </a:cubicBezTo>
                  <a:cubicBezTo>
                    <a:pt x="18277" y="17576"/>
                    <a:pt x="21600" y="9476"/>
                    <a:pt x="19108" y="4751"/>
                  </a:cubicBezTo>
                  <a:cubicBezTo>
                    <a:pt x="16615" y="26"/>
                    <a:pt x="8308" y="-1324"/>
                    <a:pt x="5815" y="1376"/>
                  </a:cubicBezTo>
                  <a:cubicBezTo>
                    <a:pt x="3323" y="4076"/>
                    <a:pt x="6646" y="10826"/>
                    <a:pt x="9969" y="17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9128913" y="694595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9189466" y="6795077"/>
              <a:ext cx="206199" cy="25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13" fill="norm" stroke="1" extrusionOk="0">
                  <a:moveTo>
                    <a:pt x="20594" y="4615"/>
                  </a:moveTo>
                  <a:cubicBezTo>
                    <a:pt x="21031" y="3035"/>
                    <a:pt x="21467" y="1454"/>
                    <a:pt x="21140" y="664"/>
                  </a:cubicBezTo>
                  <a:cubicBezTo>
                    <a:pt x="20812" y="-126"/>
                    <a:pt x="19722" y="-126"/>
                    <a:pt x="17212" y="225"/>
                  </a:cubicBezTo>
                  <a:cubicBezTo>
                    <a:pt x="14703" y="576"/>
                    <a:pt x="10776" y="1279"/>
                    <a:pt x="8267" y="1894"/>
                  </a:cubicBezTo>
                  <a:cubicBezTo>
                    <a:pt x="5758" y="2508"/>
                    <a:pt x="4667" y="3035"/>
                    <a:pt x="3794" y="3650"/>
                  </a:cubicBezTo>
                  <a:cubicBezTo>
                    <a:pt x="2922" y="4264"/>
                    <a:pt x="2267" y="4967"/>
                    <a:pt x="2812" y="5933"/>
                  </a:cubicBezTo>
                  <a:cubicBezTo>
                    <a:pt x="3358" y="6898"/>
                    <a:pt x="5103" y="8128"/>
                    <a:pt x="6849" y="8830"/>
                  </a:cubicBezTo>
                  <a:cubicBezTo>
                    <a:pt x="8594" y="9533"/>
                    <a:pt x="10340" y="9708"/>
                    <a:pt x="10667" y="9884"/>
                  </a:cubicBezTo>
                  <a:cubicBezTo>
                    <a:pt x="10994" y="10059"/>
                    <a:pt x="9903" y="10235"/>
                    <a:pt x="8267" y="10937"/>
                  </a:cubicBezTo>
                  <a:cubicBezTo>
                    <a:pt x="6631" y="11640"/>
                    <a:pt x="4449" y="12869"/>
                    <a:pt x="3031" y="13923"/>
                  </a:cubicBezTo>
                  <a:cubicBezTo>
                    <a:pt x="1612" y="14976"/>
                    <a:pt x="958" y="15854"/>
                    <a:pt x="522" y="16733"/>
                  </a:cubicBezTo>
                  <a:cubicBezTo>
                    <a:pt x="85" y="17611"/>
                    <a:pt x="-133" y="18489"/>
                    <a:pt x="85" y="19279"/>
                  </a:cubicBezTo>
                  <a:cubicBezTo>
                    <a:pt x="303" y="20069"/>
                    <a:pt x="958" y="20772"/>
                    <a:pt x="1831" y="21123"/>
                  </a:cubicBezTo>
                  <a:cubicBezTo>
                    <a:pt x="2703" y="21474"/>
                    <a:pt x="3794" y="21474"/>
                    <a:pt x="6085" y="21298"/>
                  </a:cubicBezTo>
                  <a:cubicBezTo>
                    <a:pt x="8376" y="21123"/>
                    <a:pt x="11867" y="20772"/>
                    <a:pt x="13940" y="20508"/>
                  </a:cubicBezTo>
                  <a:cubicBezTo>
                    <a:pt x="16012" y="20245"/>
                    <a:pt x="16667" y="20069"/>
                    <a:pt x="17322" y="19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9446413" y="7015803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9452763" y="6924640"/>
              <a:ext cx="38110" cy="2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18572" fill="norm" stroke="1" extrusionOk="0">
                  <a:moveTo>
                    <a:pt x="0" y="14499"/>
                  </a:moveTo>
                  <a:cubicBezTo>
                    <a:pt x="5684" y="17379"/>
                    <a:pt x="11368" y="20259"/>
                    <a:pt x="15347" y="17379"/>
                  </a:cubicBezTo>
                  <a:cubicBezTo>
                    <a:pt x="19326" y="14499"/>
                    <a:pt x="21600" y="5859"/>
                    <a:pt x="19895" y="2259"/>
                  </a:cubicBezTo>
                  <a:cubicBezTo>
                    <a:pt x="18189" y="-1341"/>
                    <a:pt x="12505" y="99"/>
                    <a:pt x="6821" y="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9222047" y="6650589"/>
              <a:ext cx="154517" cy="9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3847" y="9380"/>
                  </a:moveTo>
                  <a:cubicBezTo>
                    <a:pt x="2959" y="11780"/>
                    <a:pt x="2071" y="14180"/>
                    <a:pt x="1332" y="16580"/>
                  </a:cubicBezTo>
                  <a:cubicBezTo>
                    <a:pt x="592" y="18980"/>
                    <a:pt x="0" y="21380"/>
                    <a:pt x="0" y="21380"/>
                  </a:cubicBezTo>
                  <a:cubicBezTo>
                    <a:pt x="0" y="21380"/>
                    <a:pt x="592" y="18980"/>
                    <a:pt x="1775" y="15620"/>
                  </a:cubicBezTo>
                  <a:cubicBezTo>
                    <a:pt x="2959" y="12260"/>
                    <a:pt x="4734" y="7940"/>
                    <a:pt x="6066" y="4820"/>
                  </a:cubicBezTo>
                  <a:cubicBezTo>
                    <a:pt x="7397" y="1700"/>
                    <a:pt x="8285" y="-220"/>
                    <a:pt x="10060" y="20"/>
                  </a:cubicBezTo>
                  <a:cubicBezTo>
                    <a:pt x="11836" y="260"/>
                    <a:pt x="14499" y="2660"/>
                    <a:pt x="16570" y="6020"/>
                  </a:cubicBezTo>
                  <a:cubicBezTo>
                    <a:pt x="18641" y="9380"/>
                    <a:pt x="20121" y="13700"/>
                    <a:pt x="21600" y="18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9484513" y="6799903"/>
              <a:ext cx="14073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11270" y="0"/>
                  </a:moveTo>
                  <a:cubicBezTo>
                    <a:pt x="15026" y="1929"/>
                    <a:pt x="18783" y="3857"/>
                    <a:pt x="20191" y="6364"/>
                  </a:cubicBezTo>
                  <a:cubicBezTo>
                    <a:pt x="21600" y="8871"/>
                    <a:pt x="20661" y="11957"/>
                    <a:pt x="16904" y="14593"/>
                  </a:cubicBezTo>
                  <a:cubicBezTo>
                    <a:pt x="13148" y="17229"/>
                    <a:pt x="6574" y="194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330930" y="5897071"/>
              <a:ext cx="99484" cy="7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919" y="15142"/>
                  </a:moveTo>
                  <a:cubicBezTo>
                    <a:pt x="460" y="18227"/>
                    <a:pt x="0" y="21313"/>
                    <a:pt x="0" y="21313"/>
                  </a:cubicBezTo>
                  <a:cubicBezTo>
                    <a:pt x="0" y="21313"/>
                    <a:pt x="460" y="18227"/>
                    <a:pt x="1379" y="15142"/>
                  </a:cubicBezTo>
                  <a:cubicBezTo>
                    <a:pt x="2298" y="12056"/>
                    <a:pt x="3677" y="8970"/>
                    <a:pt x="5974" y="5884"/>
                  </a:cubicBezTo>
                  <a:cubicBezTo>
                    <a:pt x="8272" y="2799"/>
                    <a:pt x="11489" y="-287"/>
                    <a:pt x="13557" y="22"/>
                  </a:cubicBezTo>
                  <a:cubicBezTo>
                    <a:pt x="15626" y="330"/>
                    <a:pt x="16545" y="4033"/>
                    <a:pt x="17694" y="7427"/>
                  </a:cubicBezTo>
                  <a:cubicBezTo>
                    <a:pt x="18843" y="10822"/>
                    <a:pt x="20221" y="13907"/>
                    <a:pt x="21600" y="16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461163" y="6634803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581813" y="663480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230519" y="6630007"/>
              <a:ext cx="338595" cy="40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70" fill="norm" stroke="1" extrusionOk="0">
                  <a:moveTo>
                    <a:pt x="21461" y="1597"/>
                  </a:moveTo>
                  <a:cubicBezTo>
                    <a:pt x="20790" y="1037"/>
                    <a:pt x="20119" y="478"/>
                    <a:pt x="19046" y="198"/>
                  </a:cubicBezTo>
                  <a:cubicBezTo>
                    <a:pt x="17973" y="-82"/>
                    <a:pt x="16497" y="-82"/>
                    <a:pt x="14887" y="310"/>
                  </a:cubicBezTo>
                  <a:cubicBezTo>
                    <a:pt x="13277" y="701"/>
                    <a:pt x="11533" y="1485"/>
                    <a:pt x="9655" y="3108"/>
                  </a:cubicBezTo>
                  <a:cubicBezTo>
                    <a:pt x="7777" y="4730"/>
                    <a:pt x="5764" y="7193"/>
                    <a:pt x="4758" y="8927"/>
                  </a:cubicBezTo>
                  <a:cubicBezTo>
                    <a:pt x="3752" y="10662"/>
                    <a:pt x="3752" y="11669"/>
                    <a:pt x="4087" y="12285"/>
                  </a:cubicBezTo>
                  <a:cubicBezTo>
                    <a:pt x="4422" y="12900"/>
                    <a:pt x="5093" y="13124"/>
                    <a:pt x="6100" y="13292"/>
                  </a:cubicBezTo>
                  <a:cubicBezTo>
                    <a:pt x="7106" y="13460"/>
                    <a:pt x="8447" y="13572"/>
                    <a:pt x="9588" y="13516"/>
                  </a:cubicBezTo>
                  <a:cubicBezTo>
                    <a:pt x="10728" y="13460"/>
                    <a:pt x="11667" y="13236"/>
                    <a:pt x="11801" y="13180"/>
                  </a:cubicBezTo>
                  <a:cubicBezTo>
                    <a:pt x="11936" y="13124"/>
                    <a:pt x="11265" y="13236"/>
                    <a:pt x="9789" y="13796"/>
                  </a:cubicBezTo>
                  <a:cubicBezTo>
                    <a:pt x="8313" y="14355"/>
                    <a:pt x="6032" y="15363"/>
                    <a:pt x="4288" y="16370"/>
                  </a:cubicBezTo>
                  <a:cubicBezTo>
                    <a:pt x="2544" y="17377"/>
                    <a:pt x="1337" y="18384"/>
                    <a:pt x="666" y="19168"/>
                  </a:cubicBezTo>
                  <a:cubicBezTo>
                    <a:pt x="-5" y="19951"/>
                    <a:pt x="-139" y="20511"/>
                    <a:pt x="129" y="20902"/>
                  </a:cubicBezTo>
                  <a:cubicBezTo>
                    <a:pt x="398" y="21294"/>
                    <a:pt x="1068" y="21518"/>
                    <a:pt x="2947" y="21462"/>
                  </a:cubicBezTo>
                  <a:cubicBezTo>
                    <a:pt x="4825" y="21406"/>
                    <a:pt x="7911" y="21070"/>
                    <a:pt x="10661" y="20735"/>
                  </a:cubicBezTo>
                  <a:cubicBezTo>
                    <a:pt x="13411" y="20399"/>
                    <a:pt x="15826" y="20063"/>
                    <a:pt x="18241" y="19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618691" y="7009453"/>
              <a:ext cx="1392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50"/>
                    <a:pt x="1783" y="9900"/>
                    <a:pt x="240" y="13500"/>
                  </a:cubicBezTo>
                  <a:cubicBezTo>
                    <a:pt x="-1303" y="17100"/>
                    <a:pt x="4868" y="1935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600863" y="6877045"/>
              <a:ext cx="57151" cy="3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3" fill="norm" stroke="1" extrusionOk="0">
                  <a:moveTo>
                    <a:pt x="21600" y="7058"/>
                  </a:moveTo>
                  <a:cubicBezTo>
                    <a:pt x="18400" y="3246"/>
                    <a:pt x="15200" y="-566"/>
                    <a:pt x="12400" y="69"/>
                  </a:cubicBezTo>
                  <a:cubicBezTo>
                    <a:pt x="9600" y="705"/>
                    <a:pt x="7200" y="5787"/>
                    <a:pt x="7600" y="10869"/>
                  </a:cubicBezTo>
                  <a:cubicBezTo>
                    <a:pt x="8000" y="15952"/>
                    <a:pt x="11200" y="21034"/>
                    <a:pt x="12400" y="20399"/>
                  </a:cubicBezTo>
                  <a:cubicBezTo>
                    <a:pt x="13600" y="19763"/>
                    <a:pt x="12800" y="13410"/>
                    <a:pt x="10400" y="10869"/>
                  </a:cubicBezTo>
                  <a:cubicBezTo>
                    <a:pt x="8000" y="8328"/>
                    <a:pt x="4000" y="9599"/>
                    <a:pt x="0" y="10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398458" y="6336353"/>
              <a:ext cx="16430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4050" y="5040"/>
                  </a:moveTo>
                  <a:cubicBezTo>
                    <a:pt x="2665" y="9360"/>
                    <a:pt x="1281" y="13680"/>
                    <a:pt x="588" y="16440"/>
                  </a:cubicBezTo>
                  <a:cubicBezTo>
                    <a:pt x="-104" y="19200"/>
                    <a:pt x="-104" y="20400"/>
                    <a:pt x="173" y="20160"/>
                  </a:cubicBezTo>
                  <a:cubicBezTo>
                    <a:pt x="450" y="19920"/>
                    <a:pt x="1004" y="18240"/>
                    <a:pt x="2804" y="15120"/>
                  </a:cubicBezTo>
                  <a:cubicBezTo>
                    <a:pt x="4604" y="12000"/>
                    <a:pt x="7650" y="7440"/>
                    <a:pt x="9727" y="4440"/>
                  </a:cubicBezTo>
                  <a:cubicBezTo>
                    <a:pt x="11804" y="1440"/>
                    <a:pt x="12911" y="0"/>
                    <a:pt x="13604" y="0"/>
                  </a:cubicBezTo>
                  <a:cubicBezTo>
                    <a:pt x="14296" y="0"/>
                    <a:pt x="14573" y="1440"/>
                    <a:pt x="15819" y="5280"/>
                  </a:cubicBezTo>
                  <a:cubicBezTo>
                    <a:pt x="17065" y="9120"/>
                    <a:pt x="19281" y="15360"/>
                    <a:pt x="214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007263" y="679990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0800"/>
                    <a:pt x="7513" y="0"/>
                    <a:pt x="11113" y="0"/>
                  </a:cubicBezTo>
                  <a:cubicBezTo>
                    <a:pt x="14713" y="0"/>
                    <a:pt x="1815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013613" y="6907853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743863" y="6488753"/>
              <a:ext cx="2476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2" y="3979"/>
                    <a:pt x="7385" y="7958"/>
                    <a:pt x="10985" y="11558"/>
                  </a:cubicBezTo>
                  <a:cubicBezTo>
                    <a:pt x="14585" y="15158"/>
                    <a:pt x="18092" y="183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944899" y="6485451"/>
              <a:ext cx="230765" cy="55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82" fill="norm" stroke="1" extrusionOk="0">
                  <a:moveTo>
                    <a:pt x="21408" y="1846"/>
                  </a:moveTo>
                  <a:cubicBezTo>
                    <a:pt x="21408" y="1191"/>
                    <a:pt x="21408" y="537"/>
                    <a:pt x="20819" y="209"/>
                  </a:cubicBezTo>
                  <a:cubicBezTo>
                    <a:pt x="20230" y="-118"/>
                    <a:pt x="19052" y="-118"/>
                    <a:pt x="17088" y="618"/>
                  </a:cubicBezTo>
                  <a:cubicBezTo>
                    <a:pt x="15124" y="1355"/>
                    <a:pt x="12375" y="2827"/>
                    <a:pt x="9921" y="4587"/>
                  </a:cubicBezTo>
                  <a:cubicBezTo>
                    <a:pt x="7466" y="6346"/>
                    <a:pt x="5306" y="8391"/>
                    <a:pt x="3637" y="10068"/>
                  </a:cubicBezTo>
                  <a:cubicBezTo>
                    <a:pt x="1968" y="11746"/>
                    <a:pt x="790" y="13055"/>
                    <a:pt x="299" y="14364"/>
                  </a:cubicBezTo>
                  <a:cubicBezTo>
                    <a:pt x="-192" y="15673"/>
                    <a:pt x="4" y="16982"/>
                    <a:pt x="299" y="18168"/>
                  </a:cubicBezTo>
                  <a:cubicBezTo>
                    <a:pt x="593" y="19355"/>
                    <a:pt x="986" y="20418"/>
                    <a:pt x="1379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2112163" y="6926903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2119960" y="6776204"/>
              <a:ext cx="90266" cy="5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0932" fill="norm" stroke="1" extrusionOk="0">
                  <a:moveTo>
                    <a:pt x="14392" y="6809"/>
                  </a:moveTo>
                  <a:cubicBezTo>
                    <a:pt x="11938" y="5147"/>
                    <a:pt x="9483" y="3486"/>
                    <a:pt x="7029" y="3486"/>
                  </a:cubicBezTo>
                  <a:cubicBezTo>
                    <a:pt x="4574" y="3486"/>
                    <a:pt x="2120" y="5147"/>
                    <a:pt x="892" y="8055"/>
                  </a:cubicBezTo>
                  <a:cubicBezTo>
                    <a:pt x="-335" y="10963"/>
                    <a:pt x="-335" y="15117"/>
                    <a:pt x="1138" y="17609"/>
                  </a:cubicBezTo>
                  <a:cubicBezTo>
                    <a:pt x="2610" y="20101"/>
                    <a:pt x="5556" y="20932"/>
                    <a:pt x="8501" y="20932"/>
                  </a:cubicBezTo>
                  <a:cubicBezTo>
                    <a:pt x="11447" y="20932"/>
                    <a:pt x="14392" y="20101"/>
                    <a:pt x="16601" y="18024"/>
                  </a:cubicBezTo>
                  <a:cubicBezTo>
                    <a:pt x="18810" y="15947"/>
                    <a:pt x="20283" y="12624"/>
                    <a:pt x="20774" y="8886"/>
                  </a:cubicBezTo>
                  <a:cubicBezTo>
                    <a:pt x="21265" y="5147"/>
                    <a:pt x="20774" y="994"/>
                    <a:pt x="17338" y="163"/>
                  </a:cubicBezTo>
                  <a:cubicBezTo>
                    <a:pt x="13901" y="-668"/>
                    <a:pt x="7520" y="1824"/>
                    <a:pt x="1138" y="4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2569363" y="6830430"/>
              <a:ext cx="3365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223" y="11040"/>
                    <a:pt x="2445" y="1783"/>
                    <a:pt x="6045" y="240"/>
                  </a:cubicBezTo>
                  <a:cubicBezTo>
                    <a:pt x="9645" y="-1303"/>
                    <a:pt x="15623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2912263" y="6596703"/>
              <a:ext cx="298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0"/>
                  </a:moveTo>
                  <a:cubicBezTo>
                    <a:pt x="613" y="600"/>
                    <a:pt x="1226" y="0"/>
                    <a:pt x="2374" y="0"/>
                  </a:cubicBezTo>
                  <a:cubicBezTo>
                    <a:pt x="3523" y="0"/>
                    <a:pt x="5209" y="600"/>
                    <a:pt x="7353" y="2700"/>
                  </a:cubicBezTo>
                  <a:cubicBezTo>
                    <a:pt x="9498" y="4800"/>
                    <a:pt x="12102" y="8400"/>
                    <a:pt x="14553" y="11800"/>
                  </a:cubicBezTo>
                  <a:cubicBezTo>
                    <a:pt x="17004" y="15200"/>
                    <a:pt x="19302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3140863" y="6596703"/>
              <a:ext cx="1714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89"/>
                    <a:pt x="18933" y="379"/>
                    <a:pt x="16800" y="1516"/>
                  </a:cubicBezTo>
                  <a:cubicBezTo>
                    <a:pt x="14667" y="2653"/>
                    <a:pt x="11733" y="4737"/>
                    <a:pt x="8933" y="7295"/>
                  </a:cubicBezTo>
                  <a:cubicBezTo>
                    <a:pt x="6133" y="9853"/>
                    <a:pt x="3467" y="12884"/>
                    <a:pt x="2000" y="15347"/>
                  </a:cubicBezTo>
                  <a:cubicBezTo>
                    <a:pt x="533" y="17811"/>
                    <a:pt x="267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3318663" y="6977703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3374687" y="6831653"/>
              <a:ext cx="6310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3" h="21600" fill="norm" stroke="1" extrusionOk="0">
                  <a:moveTo>
                    <a:pt x="4409" y="21600"/>
                  </a:moveTo>
                  <a:cubicBezTo>
                    <a:pt x="1709" y="18720"/>
                    <a:pt x="-991" y="15840"/>
                    <a:pt x="359" y="15120"/>
                  </a:cubicBezTo>
                  <a:cubicBezTo>
                    <a:pt x="1709" y="14400"/>
                    <a:pt x="7109" y="15840"/>
                    <a:pt x="11159" y="15480"/>
                  </a:cubicBezTo>
                  <a:cubicBezTo>
                    <a:pt x="15209" y="15120"/>
                    <a:pt x="17909" y="12960"/>
                    <a:pt x="19259" y="10080"/>
                  </a:cubicBezTo>
                  <a:cubicBezTo>
                    <a:pt x="20609" y="7200"/>
                    <a:pt x="20609" y="3600"/>
                    <a:pt x="17572" y="1800"/>
                  </a:cubicBezTo>
                  <a:cubicBezTo>
                    <a:pt x="14534" y="0"/>
                    <a:pt x="8459" y="0"/>
                    <a:pt x="23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3101547" y="6331611"/>
              <a:ext cx="140917" cy="14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799" fill="norm" stroke="1" extrusionOk="0">
                  <a:moveTo>
                    <a:pt x="4054" y="7071"/>
                  </a:moveTo>
                  <a:cubicBezTo>
                    <a:pt x="3409" y="10113"/>
                    <a:pt x="2764" y="13155"/>
                    <a:pt x="1959" y="15741"/>
                  </a:cubicBezTo>
                  <a:cubicBezTo>
                    <a:pt x="1153" y="18327"/>
                    <a:pt x="185" y="20457"/>
                    <a:pt x="24" y="20761"/>
                  </a:cubicBezTo>
                  <a:cubicBezTo>
                    <a:pt x="-137" y="21065"/>
                    <a:pt x="508" y="19544"/>
                    <a:pt x="2120" y="16502"/>
                  </a:cubicBezTo>
                  <a:cubicBezTo>
                    <a:pt x="3732" y="13459"/>
                    <a:pt x="6311" y="8896"/>
                    <a:pt x="8084" y="6006"/>
                  </a:cubicBezTo>
                  <a:cubicBezTo>
                    <a:pt x="9857" y="3116"/>
                    <a:pt x="10824" y="1899"/>
                    <a:pt x="12114" y="986"/>
                  </a:cubicBezTo>
                  <a:cubicBezTo>
                    <a:pt x="13403" y="73"/>
                    <a:pt x="15015" y="-535"/>
                    <a:pt x="16144" y="682"/>
                  </a:cubicBezTo>
                  <a:cubicBezTo>
                    <a:pt x="17272" y="1899"/>
                    <a:pt x="17917" y="4941"/>
                    <a:pt x="18723" y="8135"/>
                  </a:cubicBezTo>
                  <a:cubicBezTo>
                    <a:pt x="19529" y="11330"/>
                    <a:pt x="20496" y="14676"/>
                    <a:pt x="21463" y="18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3782213" y="6774503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0800"/>
                    <a:pt x="8743" y="0"/>
                    <a:pt x="12343" y="0"/>
                  </a:cubicBezTo>
                  <a:cubicBezTo>
                    <a:pt x="15943" y="0"/>
                    <a:pt x="1877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3826663" y="6901503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4194963" y="6578595"/>
              <a:ext cx="152401" cy="1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333"/>
                  </a:moveTo>
                  <a:cubicBezTo>
                    <a:pt x="1200" y="613"/>
                    <a:pt x="2400" y="-107"/>
                    <a:pt x="3450" y="13"/>
                  </a:cubicBezTo>
                  <a:cubicBezTo>
                    <a:pt x="4500" y="133"/>
                    <a:pt x="5400" y="1093"/>
                    <a:pt x="7500" y="4333"/>
                  </a:cubicBezTo>
                  <a:cubicBezTo>
                    <a:pt x="9600" y="7573"/>
                    <a:pt x="12900" y="13093"/>
                    <a:pt x="15450" y="16333"/>
                  </a:cubicBezTo>
                  <a:cubicBezTo>
                    <a:pt x="18000" y="19573"/>
                    <a:pt x="19800" y="20533"/>
                    <a:pt x="2160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4307370" y="6584945"/>
              <a:ext cx="211444" cy="39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48" fill="norm" stroke="1" extrusionOk="0">
                  <a:moveTo>
                    <a:pt x="21364" y="645"/>
                  </a:moveTo>
                  <a:cubicBezTo>
                    <a:pt x="20509" y="296"/>
                    <a:pt x="19653" y="-52"/>
                    <a:pt x="18798" y="6"/>
                  </a:cubicBezTo>
                  <a:cubicBezTo>
                    <a:pt x="17942" y="64"/>
                    <a:pt x="17087" y="529"/>
                    <a:pt x="14841" y="2271"/>
                  </a:cubicBezTo>
                  <a:cubicBezTo>
                    <a:pt x="12596" y="4013"/>
                    <a:pt x="8960" y="7032"/>
                    <a:pt x="6180" y="10109"/>
                  </a:cubicBezTo>
                  <a:cubicBezTo>
                    <a:pt x="3400" y="13187"/>
                    <a:pt x="1475" y="16322"/>
                    <a:pt x="619" y="18238"/>
                  </a:cubicBezTo>
                  <a:cubicBezTo>
                    <a:pt x="-236" y="20154"/>
                    <a:pt x="-22" y="20851"/>
                    <a:pt x="192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471686" y="6971353"/>
              <a:ext cx="2172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082"/>
                    <a:pt x="4448" y="10165"/>
                    <a:pt x="1502" y="13765"/>
                  </a:cubicBezTo>
                  <a:cubicBezTo>
                    <a:pt x="-1443" y="17365"/>
                    <a:pt x="521" y="19482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4448963" y="6813661"/>
              <a:ext cx="113358" cy="5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762" fill="norm" stroke="1" extrusionOk="0">
                  <a:moveTo>
                    <a:pt x="13200" y="15269"/>
                  </a:moveTo>
                  <a:cubicBezTo>
                    <a:pt x="11200" y="15269"/>
                    <a:pt x="9200" y="15269"/>
                    <a:pt x="9000" y="16387"/>
                  </a:cubicBezTo>
                  <a:cubicBezTo>
                    <a:pt x="8800" y="17504"/>
                    <a:pt x="10400" y="19738"/>
                    <a:pt x="12200" y="20483"/>
                  </a:cubicBezTo>
                  <a:cubicBezTo>
                    <a:pt x="14000" y="21228"/>
                    <a:pt x="16000" y="20483"/>
                    <a:pt x="17800" y="18249"/>
                  </a:cubicBezTo>
                  <a:cubicBezTo>
                    <a:pt x="19600" y="16014"/>
                    <a:pt x="21200" y="12290"/>
                    <a:pt x="21400" y="8938"/>
                  </a:cubicBezTo>
                  <a:cubicBezTo>
                    <a:pt x="21600" y="5587"/>
                    <a:pt x="20400" y="2607"/>
                    <a:pt x="18800" y="1118"/>
                  </a:cubicBezTo>
                  <a:cubicBezTo>
                    <a:pt x="17200" y="-372"/>
                    <a:pt x="15200" y="-372"/>
                    <a:pt x="12000" y="1118"/>
                  </a:cubicBezTo>
                  <a:cubicBezTo>
                    <a:pt x="8800" y="2607"/>
                    <a:pt x="4400" y="5587"/>
                    <a:pt x="0" y="8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4798213" y="6816836"/>
              <a:ext cx="2222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0800"/>
                    <a:pt x="12343" y="0"/>
                    <a:pt x="15943" y="0"/>
                  </a:cubicBezTo>
                  <a:cubicBezTo>
                    <a:pt x="19543" y="0"/>
                    <a:pt x="2057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5215197" y="6525643"/>
              <a:ext cx="173567" cy="42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703"/>
                  </a:moveTo>
                  <a:cubicBezTo>
                    <a:pt x="20546" y="382"/>
                    <a:pt x="19493" y="61"/>
                    <a:pt x="18307" y="7"/>
                  </a:cubicBezTo>
                  <a:cubicBezTo>
                    <a:pt x="17122" y="-46"/>
                    <a:pt x="15805" y="168"/>
                    <a:pt x="13434" y="1077"/>
                  </a:cubicBezTo>
                  <a:cubicBezTo>
                    <a:pt x="11063" y="1986"/>
                    <a:pt x="7639" y="3590"/>
                    <a:pt x="4873" y="6156"/>
                  </a:cubicBezTo>
                  <a:cubicBezTo>
                    <a:pt x="2107" y="8722"/>
                    <a:pt x="0" y="12251"/>
                    <a:pt x="0" y="14871"/>
                  </a:cubicBezTo>
                  <a:cubicBezTo>
                    <a:pt x="0" y="17491"/>
                    <a:pt x="2107" y="19202"/>
                    <a:pt x="4873" y="20164"/>
                  </a:cubicBezTo>
                  <a:cubicBezTo>
                    <a:pt x="7639" y="21126"/>
                    <a:pt x="11063" y="21340"/>
                    <a:pt x="14488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5403580" y="6565679"/>
              <a:ext cx="205318" cy="55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5790" y="9998"/>
                  </a:moveTo>
                  <a:cubicBezTo>
                    <a:pt x="4454" y="11302"/>
                    <a:pt x="3118" y="12606"/>
                    <a:pt x="2227" y="14399"/>
                  </a:cubicBezTo>
                  <a:cubicBezTo>
                    <a:pt x="1336" y="16192"/>
                    <a:pt x="891" y="18475"/>
                    <a:pt x="557" y="19820"/>
                  </a:cubicBezTo>
                  <a:cubicBezTo>
                    <a:pt x="223" y="21164"/>
                    <a:pt x="0" y="21572"/>
                    <a:pt x="0" y="21450"/>
                  </a:cubicBezTo>
                  <a:cubicBezTo>
                    <a:pt x="0" y="21327"/>
                    <a:pt x="223" y="20675"/>
                    <a:pt x="779" y="18923"/>
                  </a:cubicBezTo>
                  <a:cubicBezTo>
                    <a:pt x="1336" y="17170"/>
                    <a:pt x="2227" y="14318"/>
                    <a:pt x="3674" y="11506"/>
                  </a:cubicBezTo>
                  <a:cubicBezTo>
                    <a:pt x="5122" y="8694"/>
                    <a:pt x="7126" y="5922"/>
                    <a:pt x="8796" y="4088"/>
                  </a:cubicBezTo>
                  <a:cubicBezTo>
                    <a:pt x="10466" y="2254"/>
                    <a:pt x="11802" y="1358"/>
                    <a:pt x="13027" y="828"/>
                  </a:cubicBezTo>
                  <a:cubicBezTo>
                    <a:pt x="14252" y="298"/>
                    <a:pt x="15365" y="135"/>
                    <a:pt x="16478" y="54"/>
                  </a:cubicBezTo>
                  <a:cubicBezTo>
                    <a:pt x="17592" y="-28"/>
                    <a:pt x="18705" y="-28"/>
                    <a:pt x="19707" y="135"/>
                  </a:cubicBezTo>
                  <a:cubicBezTo>
                    <a:pt x="20709" y="298"/>
                    <a:pt x="21600" y="624"/>
                    <a:pt x="21600" y="1358"/>
                  </a:cubicBezTo>
                  <a:cubicBezTo>
                    <a:pt x="21600" y="2091"/>
                    <a:pt x="20709" y="3232"/>
                    <a:pt x="19262" y="4047"/>
                  </a:cubicBezTo>
                  <a:cubicBezTo>
                    <a:pt x="17814" y="4863"/>
                    <a:pt x="15810" y="5352"/>
                    <a:pt x="14363" y="5718"/>
                  </a:cubicBezTo>
                  <a:cubicBezTo>
                    <a:pt x="12915" y="6085"/>
                    <a:pt x="12025" y="6330"/>
                    <a:pt x="12247" y="6534"/>
                  </a:cubicBezTo>
                  <a:cubicBezTo>
                    <a:pt x="12470" y="6737"/>
                    <a:pt x="13806" y="6900"/>
                    <a:pt x="14920" y="7104"/>
                  </a:cubicBezTo>
                  <a:cubicBezTo>
                    <a:pt x="16033" y="7308"/>
                    <a:pt x="16924" y="7552"/>
                    <a:pt x="17703" y="7878"/>
                  </a:cubicBezTo>
                  <a:cubicBezTo>
                    <a:pt x="18482" y="8204"/>
                    <a:pt x="19151" y="8612"/>
                    <a:pt x="19151" y="9020"/>
                  </a:cubicBezTo>
                  <a:cubicBezTo>
                    <a:pt x="19151" y="9427"/>
                    <a:pt x="18482" y="9835"/>
                    <a:pt x="16590" y="10283"/>
                  </a:cubicBezTo>
                  <a:cubicBezTo>
                    <a:pt x="14697" y="10731"/>
                    <a:pt x="11579" y="11220"/>
                    <a:pt x="8462" y="11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5598313" y="6774503"/>
              <a:ext cx="97550" cy="11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58" fill="norm" stroke="1" extrusionOk="0">
                  <a:moveTo>
                    <a:pt x="16545" y="12505"/>
                  </a:moveTo>
                  <a:cubicBezTo>
                    <a:pt x="14247" y="12505"/>
                    <a:pt x="11949" y="12505"/>
                    <a:pt x="9881" y="13453"/>
                  </a:cubicBezTo>
                  <a:cubicBezTo>
                    <a:pt x="7813" y="14400"/>
                    <a:pt x="5974" y="16295"/>
                    <a:pt x="5974" y="17811"/>
                  </a:cubicBezTo>
                  <a:cubicBezTo>
                    <a:pt x="5974" y="19326"/>
                    <a:pt x="7813" y="20463"/>
                    <a:pt x="9881" y="21032"/>
                  </a:cubicBezTo>
                  <a:cubicBezTo>
                    <a:pt x="11949" y="21600"/>
                    <a:pt x="14247" y="21600"/>
                    <a:pt x="16315" y="21032"/>
                  </a:cubicBezTo>
                  <a:cubicBezTo>
                    <a:pt x="18383" y="20463"/>
                    <a:pt x="20221" y="19326"/>
                    <a:pt x="20911" y="17811"/>
                  </a:cubicBezTo>
                  <a:cubicBezTo>
                    <a:pt x="21600" y="16295"/>
                    <a:pt x="21140" y="14400"/>
                    <a:pt x="17464" y="11368"/>
                  </a:cubicBezTo>
                  <a:cubicBezTo>
                    <a:pt x="13787" y="8337"/>
                    <a:pt x="6894" y="4168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5514545" y="6394015"/>
              <a:ext cx="128219" cy="13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81" fill="norm" stroke="1" extrusionOk="0">
                  <a:moveTo>
                    <a:pt x="3391" y="1943"/>
                  </a:moveTo>
                  <a:cubicBezTo>
                    <a:pt x="3037" y="3631"/>
                    <a:pt x="2683" y="5318"/>
                    <a:pt x="1975" y="7512"/>
                  </a:cubicBezTo>
                  <a:cubicBezTo>
                    <a:pt x="1266" y="9706"/>
                    <a:pt x="204" y="12406"/>
                    <a:pt x="27" y="12912"/>
                  </a:cubicBezTo>
                  <a:cubicBezTo>
                    <a:pt x="-150" y="13418"/>
                    <a:pt x="558" y="11731"/>
                    <a:pt x="1975" y="9368"/>
                  </a:cubicBezTo>
                  <a:cubicBezTo>
                    <a:pt x="3391" y="7006"/>
                    <a:pt x="5516" y="3968"/>
                    <a:pt x="7463" y="2112"/>
                  </a:cubicBezTo>
                  <a:cubicBezTo>
                    <a:pt x="9411" y="256"/>
                    <a:pt x="11181" y="-419"/>
                    <a:pt x="12598" y="256"/>
                  </a:cubicBezTo>
                  <a:cubicBezTo>
                    <a:pt x="14014" y="931"/>
                    <a:pt x="15076" y="2956"/>
                    <a:pt x="16493" y="6668"/>
                  </a:cubicBezTo>
                  <a:cubicBezTo>
                    <a:pt x="17909" y="10381"/>
                    <a:pt x="19680" y="15781"/>
                    <a:pt x="21450" y="21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5744363" y="6768103"/>
              <a:ext cx="1460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626" y="11670"/>
                    <a:pt x="1252" y="3363"/>
                    <a:pt x="4852" y="870"/>
                  </a:cubicBezTo>
                  <a:cubicBezTo>
                    <a:pt x="8452" y="-1622"/>
                    <a:pt x="15026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5788813" y="6691953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5858663" y="6491839"/>
              <a:ext cx="184866" cy="59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65" fill="norm" stroke="1" extrusionOk="0">
                  <a:moveTo>
                    <a:pt x="0" y="21565"/>
                  </a:moveTo>
                  <a:cubicBezTo>
                    <a:pt x="728" y="20335"/>
                    <a:pt x="1456" y="19105"/>
                    <a:pt x="2427" y="17260"/>
                  </a:cubicBezTo>
                  <a:cubicBezTo>
                    <a:pt x="3398" y="15416"/>
                    <a:pt x="4611" y="12956"/>
                    <a:pt x="6310" y="10496"/>
                  </a:cubicBezTo>
                  <a:cubicBezTo>
                    <a:pt x="8009" y="8036"/>
                    <a:pt x="10193" y="5576"/>
                    <a:pt x="11892" y="3924"/>
                  </a:cubicBezTo>
                  <a:cubicBezTo>
                    <a:pt x="13591" y="2271"/>
                    <a:pt x="14804" y="1425"/>
                    <a:pt x="15897" y="849"/>
                  </a:cubicBezTo>
                  <a:cubicBezTo>
                    <a:pt x="16989" y="272"/>
                    <a:pt x="17960" y="-35"/>
                    <a:pt x="18809" y="3"/>
                  </a:cubicBezTo>
                  <a:cubicBezTo>
                    <a:pt x="19658" y="42"/>
                    <a:pt x="20387" y="426"/>
                    <a:pt x="20751" y="1041"/>
                  </a:cubicBezTo>
                  <a:cubicBezTo>
                    <a:pt x="21115" y="1656"/>
                    <a:pt x="21115" y="2502"/>
                    <a:pt x="20751" y="3078"/>
                  </a:cubicBezTo>
                  <a:cubicBezTo>
                    <a:pt x="20387" y="3655"/>
                    <a:pt x="19658" y="3962"/>
                    <a:pt x="18566" y="4539"/>
                  </a:cubicBezTo>
                  <a:cubicBezTo>
                    <a:pt x="17474" y="5115"/>
                    <a:pt x="16018" y="5961"/>
                    <a:pt x="15897" y="6422"/>
                  </a:cubicBezTo>
                  <a:cubicBezTo>
                    <a:pt x="15775" y="6883"/>
                    <a:pt x="16989" y="6960"/>
                    <a:pt x="18081" y="7114"/>
                  </a:cubicBezTo>
                  <a:cubicBezTo>
                    <a:pt x="19173" y="7267"/>
                    <a:pt x="20144" y="7498"/>
                    <a:pt x="20751" y="7882"/>
                  </a:cubicBezTo>
                  <a:cubicBezTo>
                    <a:pt x="21357" y="8267"/>
                    <a:pt x="21600" y="8805"/>
                    <a:pt x="19780" y="9458"/>
                  </a:cubicBezTo>
                  <a:cubicBezTo>
                    <a:pt x="17960" y="10112"/>
                    <a:pt x="14076" y="10880"/>
                    <a:pt x="10193" y="11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6099963" y="6787203"/>
              <a:ext cx="1" cy="698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5992484" y="6317038"/>
              <a:ext cx="126530" cy="12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33" fill="norm" stroke="1" extrusionOk="0">
                  <a:moveTo>
                    <a:pt x="4240" y="2134"/>
                  </a:moveTo>
                  <a:cubicBezTo>
                    <a:pt x="2800" y="7360"/>
                    <a:pt x="1360" y="12585"/>
                    <a:pt x="640" y="16069"/>
                  </a:cubicBezTo>
                  <a:cubicBezTo>
                    <a:pt x="-80" y="19553"/>
                    <a:pt x="-80" y="21295"/>
                    <a:pt x="100" y="21121"/>
                  </a:cubicBezTo>
                  <a:cubicBezTo>
                    <a:pt x="280" y="20947"/>
                    <a:pt x="640" y="18856"/>
                    <a:pt x="1720" y="15895"/>
                  </a:cubicBezTo>
                  <a:cubicBezTo>
                    <a:pt x="2800" y="12934"/>
                    <a:pt x="4600" y="9101"/>
                    <a:pt x="6220" y="5966"/>
                  </a:cubicBezTo>
                  <a:cubicBezTo>
                    <a:pt x="7840" y="2830"/>
                    <a:pt x="9280" y="392"/>
                    <a:pt x="10360" y="43"/>
                  </a:cubicBezTo>
                  <a:cubicBezTo>
                    <a:pt x="11440" y="-305"/>
                    <a:pt x="12160" y="1437"/>
                    <a:pt x="13960" y="5269"/>
                  </a:cubicBezTo>
                  <a:cubicBezTo>
                    <a:pt x="15760" y="9101"/>
                    <a:pt x="18640" y="15024"/>
                    <a:pt x="21520" y="20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6220613" y="6577653"/>
              <a:ext cx="171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2842"/>
                    <a:pt x="8533" y="5684"/>
                    <a:pt x="12000" y="8621"/>
                  </a:cubicBezTo>
                  <a:cubicBezTo>
                    <a:pt x="15467" y="11558"/>
                    <a:pt x="18133" y="14589"/>
                    <a:pt x="19600" y="16768"/>
                  </a:cubicBezTo>
                  <a:cubicBezTo>
                    <a:pt x="21067" y="18947"/>
                    <a:pt x="21333" y="202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6195213" y="6571303"/>
              <a:ext cx="1905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0" y="3000"/>
                    <a:pt x="16320" y="6000"/>
                    <a:pt x="12840" y="9150"/>
                  </a:cubicBezTo>
                  <a:cubicBezTo>
                    <a:pt x="9360" y="12300"/>
                    <a:pt x="5040" y="15600"/>
                    <a:pt x="2760" y="17700"/>
                  </a:cubicBezTo>
                  <a:cubicBezTo>
                    <a:pt x="480" y="19800"/>
                    <a:pt x="240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6442863" y="6850703"/>
              <a:ext cx="1" cy="508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6392063" y="6685603"/>
              <a:ext cx="93821" cy="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0282" fill="norm" stroke="1" extrusionOk="0">
                  <a:moveTo>
                    <a:pt x="11270" y="16200"/>
                  </a:moveTo>
                  <a:cubicBezTo>
                    <a:pt x="15026" y="18900"/>
                    <a:pt x="18783" y="21600"/>
                    <a:pt x="20191" y="19575"/>
                  </a:cubicBezTo>
                  <a:cubicBezTo>
                    <a:pt x="21600" y="17550"/>
                    <a:pt x="20661" y="10800"/>
                    <a:pt x="16904" y="6750"/>
                  </a:cubicBezTo>
                  <a:cubicBezTo>
                    <a:pt x="13148" y="2700"/>
                    <a:pt x="6574" y="135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436513" y="6506203"/>
              <a:ext cx="243776" cy="4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66" fill="norm" stroke="1" extrusionOk="0">
                  <a:moveTo>
                    <a:pt x="11435" y="82"/>
                  </a:moveTo>
                  <a:cubicBezTo>
                    <a:pt x="12343" y="-26"/>
                    <a:pt x="13250" y="-134"/>
                    <a:pt x="14703" y="514"/>
                  </a:cubicBezTo>
                  <a:cubicBezTo>
                    <a:pt x="16155" y="1162"/>
                    <a:pt x="18151" y="2566"/>
                    <a:pt x="19513" y="4780"/>
                  </a:cubicBezTo>
                  <a:cubicBezTo>
                    <a:pt x="20874" y="6994"/>
                    <a:pt x="21600" y="10018"/>
                    <a:pt x="19966" y="12502"/>
                  </a:cubicBezTo>
                  <a:cubicBezTo>
                    <a:pt x="18333" y="14986"/>
                    <a:pt x="14339" y="16930"/>
                    <a:pt x="10618" y="18334"/>
                  </a:cubicBezTo>
                  <a:cubicBezTo>
                    <a:pt x="6897" y="19738"/>
                    <a:pt x="3449" y="20602"/>
                    <a:pt x="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6" name="Drawing"/>
          <p:cNvGrpSpPr/>
          <p:nvPr/>
        </p:nvGrpSpPr>
        <p:grpSpPr>
          <a:xfrm>
            <a:off x="595877" y="2092237"/>
            <a:ext cx="12129999" cy="4955015"/>
            <a:chOff x="-38099" y="0"/>
            <a:chExt cx="12129997" cy="4955014"/>
          </a:xfrm>
        </p:grpSpPr>
        <p:pic>
          <p:nvPicPr>
            <p:cNvPr id="822" name="Line Line" descr="Line Lin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48722" y="390612"/>
              <a:ext cx="152401" cy="76201"/>
            </a:xfrm>
            <a:prstGeom prst="rect">
              <a:avLst/>
            </a:prstGeom>
            <a:effectLst/>
          </p:spPr>
        </p:pic>
        <p:sp>
          <p:nvSpPr>
            <p:cNvPr id="824" name="Line"/>
            <p:cNvSpPr/>
            <p:nvPr/>
          </p:nvSpPr>
          <p:spPr>
            <a:xfrm>
              <a:off x="645057" y="445183"/>
              <a:ext cx="242169" cy="29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0823" fill="norm" stroke="1" extrusionOk="0">
                  <a:moveTo>
                    <a:pt x="12399" y="2883"/>
                  </a:moveTo>
                  <a:cubicBezTo>
                    <a:pt x="12215" y="2133"/>
                    <a:pt x="12032" y="1383"/>
                    <a:pt x="11117" y="783"/>
                  </a:cubicBezTo>
                  <a:cubicBezTo>
                    <a:pt x="10202" y="183"/>
                    <a:pt x="8554" y="-267"/>
                    <a:pt x="6907" y="183"/>
                  </a:cubicBezTo>
                  <a:cubicBezTo>
                    <a:pt x="5260" y="633"/>
                    <a:pt x="3612" y="1983"/>
                    <a:pt x="2239" y="4383"/>
                  </a:cubicBezTo>
                  <a:cubicBezTo>
                    <a:pt x="866" y="6783"/>
                    <a:pt x="-232" y="10233"/>
                    <a:pt x="43" y="12933"/>
                  </a:cubicBezTo>
                  <a:cubicBezTo>
                    <a:pt x="317" y="15633"/>
                    <a:pt x="1965" y="17583"/>
                    <a:pt x="4161" y="19008"/>
                  </a:cubicBezTo>
                  <a:cubicBezTo>
                    <a:pt x="6358" y="20433"/>
                    <a:pt x="9104" y="21333"/>
                    <a:pt x="11941" y="20508"/>
                  </a:cubicBezTo>
                  <a:cubicBezTo>
                    <a:pt x="14778" y="19683"/>
                    <a:pt x="17707" y="17133"/>
                    <a:pt x="19354" y="14358"/>
                  </a:cubicBezTo>
                  <a:cubicBezTo>
                    <a:pt x="21002" y="11583"/>
                    <a:pt x="21368" y="8583"/>
                    <a:pt x="20453" y="6333"/>
                  </a:cubicBezTo>
                  <a:cubicBezTo>
                    <a:pt x="19537" y="4083"/>
                    <a:pt x="17341" y="2583"/>
                    <a:pt x="15144" y="1833"/>
                  </a:cubicBezTo>
                  <a:cubicBezTo>
                    <a:pt x="12948" y="1083"/>
                    <a:pt x="10751" y="1083"/>
                    <a:pt x="9378" y="1458"/>
                  </a:cubicBezTo>
                  <a:cubicBezTo>
                    <a:pt x="8005" y="1833"/>
                    <a:pt x="7456" y="2583"/>
                    <a:pt x="8005" y="3033"/>
                  </a:cubicBezTo>
                  <a:cubicBezTo>
                    <a:pt x="8554" y="3483"/>
                    <a:pt x="10202" y="3633"/>
                    <a:pt x="11849" y="3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985998" y="447762"/>
              <a:ext cx="164375" cy="25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65" fill="norm" stroke="1" extrusionOk="0">
                  <a:moveTo>
                    <a:pt x="8213" y="0"/>
                  </a:moveTo>
                  <a:cubicBezTo>
                    <a:pt x="6551" y="1620"/>
                    <a:pt x="4890" y="3240"/>
                    <a:pt x="3505" y="5850"/>
                  </a:cubicBezTo>
                  <a:cubicBezTo>
                    <a:pt x="2120" y="8460"/>
                    <a:pt x="1013" y="12060"/>
                    <a:pt x="459" y="14310"/>
                  </a:cubicBezTo>
                  <a:cubicBezTo>
                    <a:pt x="-95" y="16560"/>
                    <a:pt x="-95" y="17460"/>
                    <a:pt x="182" y="18450"/>
                  </a:cubicBezTo>
                  <a:cubicBezTo>
                    <a:pt x="459" y="19440"/>
                    <a:pt x="1013" y="20520"/>
                    <a:pt x="2259" y="21060"/>
                  </a:cubicBezTo>
                  <a:cubicBezTo>
                    <a:pt x="3505" y="21600"/>
                    <a:pt x="5443" y="21600"/>
                    <a:pt x="8767" y="21060"/>
                  </a:cubicBezTo>
                  <a:cubicBezTo>
                    <a:pt x="12090" y="20520"/>
                    <a:pt x="16797" y="19440"/>
                    <a:pt x="21505" y="18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246363" y="416366"/>
              <a:ext cx="126778" cy="27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4" h="21243" fill="norm" stroke="1" extrusionOk="0">
                  <a:moveTo>
                    <a:pt x="17094" y="3435"/>
                  </a:moveTo>
                  <a:cubicBezTo>
                    <a:pt x="17094" y="2611"/>
                    <a:pt x="17094" y="1787"/>
                    <a:pt x="16588" y="1045"/>
                  </a:cubicBezTo>
                  <a:cubicBezTo>
                    <a:pt x="16082" y="303"/>
                    <a:pt x="15069" y="-357"/>
                    <a:pt x="12201" y="220"/>
                  </a:cubicBezTo>
                  <a:cubicBezTo>
                    <a:pt x="9332" y="797"/>
                    <a:pt x="4607" y="2611"/>
                    <a:pt x="2076" y="4012"/>
                  </a:cubicBezTo>
                  <a:cubicBezTo>
                    <a:pt x="-456" y="5414"/>
                    <a:pt x="-793" y="6403"/>
                    <a:pt x="1738" y="7805"/>
                  </a:cubicBezTo>
                  <a:cubicBezTo>
                    <a:pt x="4269" y="9206"/>
                    <a:pt x="9669" y="11020"/>
                    <a:pt x="13213" y="12339"/>
                  </a:cubicBezTo>
                  <a:cubicBezTo>
                    <a:pt x="16757" y="13658"/>
                    <a:pt x="18444" y="14483"/>
                    <a:pt x="19457" y="15307"/>
                  </a:cubicBezTo>
                  <a:cubicBezTo>
                    <a:pt x="20469" y="16132"/>
                    <a:pt x="20807" y="16956"/>
                    <a:pt x="18276" y="17945"/>
                  </a:cubicBezTo>
                  <a:cubicBezTo>
                    <a:pt x="15744" y="18935"/>
                    <a:pt x="10344" y="20089"/>
                    <a:pt x="4944" y="21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2040959" y="344467"/>
              <a:ext cx="188914" cy="38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66" fill="norm" stroke="1" extrusionOk="0">
                  <a:moveTo>
                    <a:pt x="17100" y="3596"/>
                  </a:moveTo>
                  <a:cubicBezTo>
                    <a:pt x="17100" y="3012"/>
                    <a:pt x="17100" y="2429"/>
                    <a:pt x="15900" y="1728"/>
                  </a:cubicBezTo>
                  <a:cubicBezTo>
                    <a:pt x="14700" y="1028"/>
                    <a:pt x="12300" y="210"/>
                    <a:pt x="10740" y="35"/>
                  </a:cubicBezTo>
                  <a:cubicBezTo>
                    <a:pt x="9180" y="-140"/>
                    <a:pt x="8460" y="327"/>
                    <a:pt x="7980" y="1728"/>
                  </a:cubicBezTo>
                  <a:cubicBezTo>
                    <a:pt x="7500" y="3129"/>
                    <a:pt x="7260" y="5464"/>
                    <a:pt x="7500" y="8033"/>
                  </a:cubicBezTo>
                  <a:cubicBezTo>
                    <a:pt x="7740" y="10602"/>
                    <a:pt x="8460" y="13404"/>
                    <a:pt x="8940" y="15214"/>
                  </a:cubicBezTo>
                  <a:cubicBezTo>
                    <a:pt x="9420" y="17023"/>
                    <a:pt x="9660" y="17841"/>
                    <a:pt x="9780" y="18599"/>
                  </a:cubicBezTo>
                  <a:cubicBezTo>
                    <a:pt x="9900" y="19358"/>
                    <a:pt x="9900" y="20059"/>
                    <a:pt x="9420" y="20584"/>
                  </a:cubicBezTo>
                  <a:cubicBezTo>
                    <a:pt x="8940" y="21110"/>
                    <a:pt x="7980" y="21460"/>
                    <a:pt x="7020" y="21343"/>
                  </a:cubicBezTo>
                  <a:cubicBezTo>
                    <a:pt x="6060" y="21226"/>
                    <a:pt x="5100" y="20643"/>
                    <a:pt x="3900" y="19825"/>
                  </a:cubicBezTo>
                  <a:cubicBezTo>
                    <a:pt x="2700" y="19008"/>
                    <a:pt x="1260" y="17957"/>
                    <a:pt x="540" y="17140"/>
                  </a:cubicBezTo>
                  <a:cubicBezTo>
                    <a:pt x="-180" y="16323"/>
                    <a:pt x="-180" y="15739"/>
                    <a:pt x="540" y="15272"/>
                  </a:cubicBezTo>
                  <a:cubicBezTo>
                    <a:pt x="1260" y="14805"/>
                    <a:pt x="2700" y="14455"/>
                    <a:pt x="6300" y="14046"/>
                  </a:cubicBezTo>
                  <a:cubicBezTo>
                    <a:pt x="9900" y="13637"/>
                    <a:pt x="15660" y="13170"/>
                    <a:pt x="21420" y="12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2239603" y="492212"/>
              <a:ext cx="28370" cy="16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353" fill="norm" stroke="1" extrusionOk="0">
                  <a:moveTo>
                    <a:pt x="11421" y="12462"/>
                  </a:moveTo>
                  <a:cubicBezTo>
                    <a:pt x="8335" y="13846"/>
                    <a:pt x="5249" y="15231"/>
                    <a:pt x="2935" y="17031"/>
                  </a:cubicBezTo>
                  <a:cubicBezTo>
                    <a:pt x="621" y="18831"/>
                    <a:pt x="-922" y="21046"/>
                    <a:pt x="621" y="21323"/>
                  </a:cubicBezTo>
                  <a:cubicBezTo>
                    <a:pt x="2164" y="21600"/>
                    <a:pt x="6792" y="19938"/>
                    <a:pt x="10649" y="16062"/>
                  </a:cubicBezTo>
                  <a:cubicBezTo>
                    <a:pt x="14507" y="12185"/>
                    <a:pt x="17592" y="6092"/>
                    <a:pt x="206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293372" y="517612"/>
              <a:ext cx="146051" cy="15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91" y="5838"/>
                    <a:pt x="4383" y="11676"/>
                    <a:pt x="5478" y="15616"/>
                  </a:cubicBezTo>
                  <a:cubicBezTo>
                    <a:pt x="6574" y="19557"/>
                    <a:pt x="6574" y="21600"/>
                    <a:pt x="6261" y="21600"/>
                  </a:cubicBezTo>
                  <a:cubicBezTo>
                    <a:pt x="5948" y="21600"/>
                    <a:pt x="5322" y="19557"/>
                    <a:pt x="5009" y="17076"/>
                  </a:cubicBezTo>
                  <a:cubicBezTo>
                    <a:pt x="4696" y="14595"/>
                    <a:pt x="4696" y="11676"/>
                    <a:pt x="5322" y="9195"/>
                  </a:cubicBezTo>
                  <a:cubicBezTo>
                    <a:pt x="5948" y="6714"/>
                    <a:pt x="7200" y="4670"/>
                    <a:pt x="8609" y="3795"/>
                  </a:cubicBezTo>
                  <a:cubicBezTo>
                    <a:pt x="10017" y="2919"/>
                    <a:pt x="11583" y="3211"/>
                    <a:pt x="13774" y="5838"/>
                  </a:cubicBezTo>
                  <a:cubicBezTo>
                    <a:pt x="15965" y="8465"/>
                    <a:pt x="18783" y="13427"/>
                    <a:pt x="21600" y="18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444550" y="342521"/>
              <a:ext cx="282145" cy="39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51" fill="norm" stroke="1" extrusionOk="0">
                  <a:moveTo>
                    <a:pt x="5852" y="14832"/>
                  </a:moveTo>
                  <a:cubicBezTo>
                    <a:pt x="5852" y="14251"/>
                    <a:pt x="5852" y="13670"/>
                    <a:pt x="5212" y="13322"/>
                  </a:cubicBezTo>
                  <a:cubicBezTo>
                    <a:pt x="4572" y="12974"/>
                    <a:pt x="3292" y="12857"/>
                    <a:pt x="2412" y="13090"/>
                  </a:cubicBezTo>
                  <a:cubicBezTo>
                    <a:pt x="1532" y="13322"/>
                    <a:pt x="1052" y="13903"/>
                    <a:pt x="652" y="14832"/>
                  </a:cubicBezTo>
                  <a:cubicBezTo>
                    <a:pt x="252" y="15761"/>
                    <a:pt x="-68" y="17038"/>
                    <a:pt x="12" y="17909"/>
                  </a:cubicBezTo>
                  <a:cubicBezTo>
                    <a:pt x="92" y="18780"/>
                    <a:pt x="572" y="19245"/>
                    <a:pt x="1212" y="19303"/>
                  </a:cubicBezTo>
                  <a:cubicBezTo>
                    <a:pt x="1852" y="19361"/>
                    <a:pt x="2652" y="19012"/>
                    <a:pt x="3852" y="17677"/>
                  </a:cubicBezTo>
                  <a:cubicBezTo>
                    <a:pt x="5052" y="16341"/>
                    <a:pt x="6652" y="14019"/>
                    <a:pt x="7772" y="11290"/>
                  </a:cubicBezTo>
                  <a:cubicBezTo>
                    <a:pt x="8892" y="8561"/>
                    <a:pt x="9532" y="5425"/>
                    <a:pt x="9772" y="3335"/>
                  </a:cubicBezTo>
                  <a:cubicBezTo>
                    <a:pt x="10012" y="1245"/>
                    <a:pt x="9852" y="199"/>
                    <a:pt x="9532" y="25"/>
                  </a:cubicBezTo>
                  <a:cubicBezTo>
                    <a:pt x="9212" y="-149"/>
                    <a:pt x="8732" y="548"/>
                    <a:pt x="8492" y="2696"/>
                  </a:cubicBezTo>
                  <a:cubicBezTo>
                    <a:pt x="8252" y="4845"/>
                    <a:pt x="8252" y="8445"/>
                    <a:pt x="8652" y="10883"/>
                  </a:cubicBezTo>
                  <a:cubicBezTo>
                    <a:pt x="9052" y="13322"/>
                    <a:pt x="9852" y="14599"/>
                    <a:pt x="10732" y="15296"/>
                  </a:cubicBezTo>
                  <a:cubicBezTo>
                    <a:pt x="11612" y="15993"/>
                    <a:pt x="12572" y="16109"/>
                    <a:pt x="13372" y="15993"/>
                  </a:cubicBezTo>
                  <a:cubicBezTo>
                    <a:pt x="14172" y="15877"/>
                    <a:pt x="14812" y="15528"/>
                    <a:pt x="15452" y="15064"/>
                  </a:cubicBezTo>
                  <a:cubicBezTo>
                    <a:pt x="16092" y="14599"/>
                    <a:pt x="16732" y="14019"/>
                    <a:pt x="17132" y="13438"/>
                  </a:cubicBezTo>
                  <a:cubicBezTo>
                    <a:pt x="17532" y="12857"/>
                    <a:pt x="17692" y="12277"/>
                    <a:pt x="17692" y="11696"/>
                  </a:cubicBezTo>
                  <a:cubicBezTo>
                    <a:pt x="17692" y="11116"/>
                    <a:pt x="17532" y="10535"/>
                    <a:pt x="17052" y="10419"/>
                  </a:cubicBezTo>
                  <a:cubicBezTo>
                    <a:pt x="16572" y="10303"/>
                    <a:pt x="15772" y="10651"/>
                    <a:pt x="15452" y="11174"/>
                  </a:cubicBezTo>
                  <a:cubicBezTo>
                    <a:pt x="15132" y="11696"/>
                    <a:pt x="15292" y="12393"/>
                    <a:pt x="15932" y="13148"/>
                  </a:cubicBezTo>
                  <a:cubicBezTo>
                    <a:pt x="16572" y="13903"/>
                    <a:pt x="17692" y="14716"/>
                    <a:pt x="18652" y="15470"/>
                  </a:cubicBezTo>
                  <a:cubicBezTo>
                    <a:pt x="19612" y="16225"/>
                    <a:pt x="20412" y="16922"/>
                    <a:pt x="20892" y="17561"/>
                  </a:cubicBezTo>
                  <a:cubicBezTo>
                    <a:pt x="21372" y="18199"/>
                    <a:pt x="21532" y="18780"/>
                    <a:pt x="20972" y="19419"/>
                  </a:cubicBezTo>
                  <a:cubicBezTo>
                    <a:pt x="20412" y="20057"/>
                    <a:pt x="19132" y="20754"/>
                    <a:pt x="18012" y="21103"/>
                  </a:cubicBezTo>
                  <a:cubicBezTo>
                    <a:pt x="16892" y="21451"/>
                    <a:pt x="15932" y="21451"/>
                    <a:pt x="14972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471503" y="263073"/>
              <a:ext cx="172973" cy="70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52" fill="norm" stroke="1" extrusionOk="0">
                  <a:moveTo>
                    <a:pt x="1927" y="11142"/>
                  </a:moveTo>
                  <a:cubicBezTo>
                    <a:pt x="1927" y="12509"/>
                    <a:pt x="1927" y="13875"/>
                    <a:pt x="1927" y="15501"/>
                  </a:cubicBezTo>
                  <a:cubicBezTo>
                    <a:pt x="1927" y="17128"/>
                    <a:pt x="1927" y="19015"/>
                    <a:pt x="1927" y="20121"/>
                  </a:cubicBezTo>
                  <a:cubicBezTo>
                    <a:pt x="1927" y="21227"/>
                    <a:pt x="1927" y="21552"/>
                    <a:pt x="1927" y="21552"/>
                  </a:cubicBezTo>
                  <a:cubicBezTo>
                    <a:pt x="1927" y="21552"/>
                    <a:pt x="1927" y="21227"/>
                    <a:pt x="1667" y="19925"/>
                  </a:cubicBezTo>
                  <a:cubicBezTo>
                    <a:pt x="1406" y="18624"/>
                    <a:pt x="886" y="16347"/>
                    <a:pt x="496" y="14038"/>
                  </a:cubicBezTo>
                  <a:cubicBezTo>
                    <a:pt x="105" y="11728"/>
                    <a:pt x="-155" y="9386"/>
                    <a:pt x="105" y="7271"/>
                  </a:cubicBezTo>
                  <a:cubicBezTo>
                    <a:pt x="365" y="5157"/>
                    <a:pt x="1146" y="3270"/>
                    <a:pt x="1797" y="2132"/>
                  </a:cubicBezTo>
                  <a:cubicBezTo>
                    <a:pt x="2447" y="993"/>
                    <a:pt x="2968" y="603"/>
                    <a:pt x="3879" y="342"/>
                  </a:cubicBezTo>
                  <a:cubicBezTo>
                    <a:pt x="4790" y="82"/>
                    <a:pt x="6091" y="-48"/>
                    <a:pt x="7392" y="17"/>
                  </a:cubicBezTo>
                  <a:cubicBezTo>
                    <a:pt x="8693" y="82"/>
                    <a:pt x="9994" y="342"/>
                    <a:pt x="11035" y="1221"/>
                  </a:cubicBezTo>
                  <a:cubicBezTo>
                    <a:pt x="12076" y="2099"/>
                    <a:pt x="12857" y="3595"/>
                    <a:pt x="13117" y="4506"/>
                  </a:cubicBezTo>
                  <a:cubicBezTo>
                    <a:pt x="13378" y="5417"/>
                    <a:pt x="13117" y="5742"/>
                    <a:pt x="12987" y="6068"/>
                  </a:cubicBezTo>
                  <a:cubicBezTo>
                    <a:pt x="12857" y="6393"/>
                    <a:pt x="12857" y="6718"/>
                    <a:pt x="13508" y="6913"/>
                  </a:cubicBezTo>
                  <a:cubicBezTo>
                    <a:pt x="14158" y="7109"/>
                    <a:pt x="15459" y="7174"/>
                    <a:pt x="16891" y="7499"/>
                  </a:cubicBezTo>
                  <a:cubicBezTo>
                    <a:pt x="18322" y="7824"/>
                    <a:pt x="19884" y="8410"/>
                    <a:pt x="20664" y="8930"/>
                  </a:cubicBezTo>
                  <a:cubicBezTo>
                    <a:pt x="21445" y="9451"/>
                    <a:pt x="21445" y="9906"/>
                    <a:pt x="20794" y="10264"/>
                  </a:cubicBezTo>
                  <a:cubicBezTo>
                    <a:pt x="20144" y="10622"/>
                    <a:pt x="18843" y="10882"/>
                    <a:pt x="17541" y="11045"/>
                  </a:cubicBezTo>
                  <a:cubicBezTo>
                    <a:pt x="16240" y="11207"/>
                    <a:pt x="14939" y="11272"/>
                    <a:pt x="13638" y="11272"/>
                  </a:cubicBezTo>
                  <a:cubicBezTo>
                    <a:pt x="12337" y="11272"/>
                    <a:pt x="11035" y="11207"/>
                    <a:pt x="10515" y="11077"/>
                  </a:cubicBezTo>
                  <a:cubicBezTo>
                    <a:pt x="9994" y="10947"/>
                    <a:pt x="10255" y="10752"/>
                    <a:pt x="10515" y="10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698168" y="536662"/>
              <a:ext cx="70122" cy="9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1415" fill="norm" stroke="1" extrusionOk="0">
                  <a:moveTo>
                    <a:pt x="18092" y="4418"/>
                  </a:moveTo>
                  <a:cubicBezTo>
                    <a:pt x="15007" y="4418"/>
                    <a:pt x="11921" y="4418"/>
                    <a:pt x="8835" y="5891"/>
                  </a:cubicBezTo>
                  <a:cubicBezTo>
                    <a:pt x="5749" y="7364"/>
                    <a:pt x="2664" y="10309"/>
                    <a:pt x="1121" y="13009"/>
                  </a:cubicBezTo>
                  <a:cubicBezTo>
                    <a:pt x="-422" y="15709"/>
                    <a:pt x="-422" y="18164"/>
                    <a:pt x="1429" y="19636"/>
                  </a:cubicBezTo>
                  <a:cubicBezTo>
                    <a:pt x="3281" y="21109"/>
                    <a:pt x="6984" y="21600"/>
                    <a:pt x="10378" y="21355"/>
                  </a:cubicBezTo>
                  <a:cubicBezTo>
                    <a:pt x="13772" y="21109"/>
                    <a:pt x="16858" y="20127"/>
                    <a:pt x="18709" y="17182"/>
                  </a:cubicBezTo>
                  <a:cubicBezTo>
                    <a:pt x="20561" y="14236"/>
                    <a:pt x="21178" y="9327"/>
                    <a:pt x="19327" y="6136"/>
                  </a:cubicBezTo>
                  <a:cubicBezTo>
                    <a:pt x="17475" y="2945"/>
                    <a:pt x="13155" y="1473"/>
                    <a:pt x="88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493992" y="47712"/>
              <a:ext cx="15193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833" y="13976"/>
                  </a:moveTo>
                  <a:cubicBezTo>
                    <a:pt x="533" y="16094"/>
                    <a:pt x="233" y="18212"/>
                    <a:pt x="83" y="18000"/>
                  </a:cubicBezTo>
                  <a:cubicBezTo>
                    <a:pt x="-67" y="17788"/>
                    <a:pt x="-67" y="15247"/>
                    <a:pt x="533" y="12282"/>
                  </a:cubicBezTo>
                  <a:cubicBezTo>
                    <a:pt x="1133" y="9318"/>
                    <a:pt x="2333" y="5929"/>
                    <a:pt x="3683" y="3600"/>
                  </a:cubicBezTo>
                  <a:cubicBezTo>
                    <a:pt x="5033" y="1271"/>
                    <a:pt x="6533" y="0"/>
                    <a:pt x="7883" y="0"/>
                  </a:cubicBezTo>
                  <a:cubicBezTo>
                    <a:pt x="9233" y="0"/>
                    <a:pt x="10433" y="1271"/>
                    <a:pt x="12683" y="5082"/>
                  </a:cubicBezTo>
                  <a:cubicBezTo>
                    <a:pt x="14933" y="8894"/>
                    <a:pt x="18233" y="15247"/>
                    <a:pt x="215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338577" y="311150"/>
              <a:ext cx="151420" cy="30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06" fill="norm" stroke="1" extrusionOk="0">
                  <a:moveTo>
                    <a:pt x="19195" y="16318"/>
                  </a:moveTo>
                  <a:cubicBezTo>
                    <a:pt x="19195" y="15424"/>
                    <a:pt x="19195" y="14531"/>
                    <a:pt x="18173" y="13190"/>
                  </a:cubicBezTo>
                  <a:cubicBezTo>
                    <a:pt x="17152" y="11849"/>
                    <a:pt x="15108" y="10062"/>
                    <a:pt x="14233" y="7976"/>
                  </a:cubicBezTo>
                  <a:cubicBezTo>
                    <a:pt x="13357" y="5891"/>
                    <a:pt x="13649" y="3507"/>
                    <a:pt x="14816" y="2018"/>
                  </a:cubicBezTo>
                  <a:cubicBezTo>
                    <a:pt x="15984" y="528"/>
                    <a:pt x="18027" y="-68"/>
                    <a:pt x="19341" y="6"/>
                  </a:cubicBezTo>
                  <a:cubicBezTo>
                    <a:pt x="20654" y="81"/>
                    <a:pt x="21238" y="826"/>
                    <a:pt x="20654" y="2911"/>
                  </a:cubicBezTo>
                  <a:cubicBezTo>
                    <a:pt x="20070" y="4997"/>
                    <a:pt x="18319" y="8423"/>
                    <a:pt x="15108" y="11253"/>
                  </a:cubicBezTo>
                  <a:cubicBezTo>
                    <a:pt x="11897" y="14084"/>
                    <a:pt x="7227" y="16318"/>
                    <a:pt x="4162" y="17584"/>
                  </a:cubicBezTo>
                  <a:cubicBezTo>
                    <a:pt x="1097" y="18851"/>
                    <a:pt x="-362" y="19149"/>
                    <a:pt x="76" y="19298"/>
                  </a:cubicBezTo>
                  <a:cubicBezTo>
                    <a:pt x="514" y="19446"/>
                    <a:pt x="2849" y="19446"/>
                    <a:pt x="4308" y="19819"/>
                  </a:cubicBezTo>
                  <a:cubicBezTo>
                    <a:pt x="5768" y="20191"/>
                    <a:pt x="6352" y="20936"/>
                    <a:pt x="7665" y="21234"/>
                  </a:cubicBezTo>
                  <a:cubicBezTo>
                    <a:pt x="8979" y="21532"/>
                    <a:pt x="11022" y="21383"/>
                    <a:pt x="13065" y="2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952799" y="204586"/>
              <a:ext cx="152829" cy="59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14" fill="norm" stroke="1" extrusionOk="0">
                  <a:moveTo>
                    <a:pt x="8160" y="8370"/>
                  </a:moveTo>
                  <a:cubicBezTo>
                    <a:pt x="7272" y="10752"/>
                    <a:pt x="6385" y="13135"/>
                    <a:pt x="5793" y="15172"/>
                  </a:cubicBezTo>
                  <a:cubicBezTo>
                    <a:pt x="5201" y="17209"/>
                    <a:pt x="4905" y="18900"/>
                    <a:pt x="4461" y="19977"/>
                  </a:cubicBezTo>
                  <a:cubicBezTo>
                    <a:pt x="4017" y="21053"/>
                    <a:pt x="3426" y="21514"/>
                    <a:pt x="2834" y="21514"/>
                  </a:cubicBezTo>
                  <a:cubicBezTo>
                    <a:pt x="2242" y="21514"/>
                    <a:pt x="1650" y="21053"/>
                    <a:pt x="1059" y="19823"/>
                  </a:cubicBezTo>
                  <a:cubicBezTo>
                    <a:pt x="467" y="18593"/>
                    <a:pt x="-125" y="16594"/>
                    <a:pt x="23" y="14019"/>
                  </a:cubicBezTo>
                  <a:cubicBezTo>
                    <a:pt x="171" y="11444"/>
                    <a:pt x="1059" y="8293"/>
                    <a:pt x="2242" y="6025"/>
                  </a:cubicBezTo>
                  <a:cubicBezTo>
                    <a:pt x="3426" y="3757"/>
                    <a:pt x="4905" y="2374"/>
                    <a:pt x="6089" y="1490"/>
                  </a:cubicBezTo>
                  <a:cubicBezTo>
                    <a:pt x="7272" y="606"/>
                    <a:pt x="8160" y="221"/>
                    <a:pt x="9343" y="68"/>
                  </a:cubicBezTo>
                  <a:cubicBezTo>
                    <a:pt x="10527" y="-86"/>
                    <a:pt x="12007" y="-9"/>
                    <a:pt x="13338" y="606"/>
                  </a:cubicBezTo>
                  <a:cubicBezTo>
                    <a:pt x="14670" y="1221"/>
                    <a:pt x="15853" y="2374"/>
                    <a:pt x="16445" y="3373"/>
                  </a:cubicBezTo>
                  <a:cubicBezTo>
                    <a:pt x="17037" y="4372"/>
                    <a:pt x="17037" y="5218"/>
                    <a:pt x="16741" y="5833"/>
                  </a:cubicBezTo>
                  <a:cubicBezTo>
                    <a:pt x="16445" y="6448"/>
                    <a:pt x="15853" y="6832"/>
                    <a:pt x="14374" y="7140"/>
                  </a:cubicBezTo>
                  <a:cubicBezTo>
                    <a:pt x="12894" y="7447"/>
                    <a:pt x="10527" y="7678"/>
                    <a:pt x="10083" y="7755"/>
                  </a:cubicBezTo>
                  <a:cubicBezTo>
                    <a:pt x="9639" y="7831"/>
                    <a:pt x="11119" y="7755"/>
                    <a:pt x="13042" y="7947"/>
                  </a:cubicBezTo>
                  <a:cubicBezTo>
                    <a:pt x="14965" y="8139"/>
                    <a:pt x="17333" y="8600"/>
                    <a:pt x="18812" y="9023"/>
                  </a:cubicBezTo>
                  <a:cubicBezTo>
                    <a:pt x="20291" y="9446"/>
                    <a:pt x="20883" y="9830"/>
                    <a:pt x="21179" y="10214"/>
                  </a:cubicBezTo>
                  <a:cubicBezTo>
                    <a:pt x="21475" y="10599"/>
                    <a:pt x="21475" y="10983"/>
                    <a:pt x="20735" y="11329"/>
                  </a:cubicBezTo>
                  <a:cubicBezTo>
                    <a:pt x="19996" y="11675"/>
                    <a:pt x="18516" y="11982"/>
                    <a:pt x="16297" y="11982"/>
                  </a:cubicBezTo>
                  <a:cubicBezTo>
                    <a:pt x="14078" y="11982"/>
                    <a:pt x="11119" y="11675"/>
                    <a:pt x="8160" y="1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5208022" y="44776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4963855" y="0"/>
              <a:ext cx="142568" cy="120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59" fill="norm" stroke="1" extrusionOk="0">
                  <a:moveTo>
                    <a:pt x="5195" y="13981"/>
                  </a:moveTo>
                  <a:cubicBezTo>
                    <a:pt x="4242" y="15470"/>
                    <a:pt x="3289" y="16960"/>
                    <a:pt x="2336" y="18450"/>
                  </a:cubicBezTo>
                  <a:cubicBezTo>
                    <a:pt x="1383" y="19939"/>
                    <a:pt x="430" y="21429"/>
                    <a:pt x="113" y="21243"/>
                  </a:cubicBezTo>
                  <a:cubicBezTo>
                    <a:pt x="-205" y="21057"/>
                    <a:pt x="113" y="19195"/>
                    <a:pt x="1542" y="16029"/>
                  </a:cubicBezTo>
                  <a:cubicBezTo>
                    <a:pt x="2971" y="12863"/>
                    <a:pt x="5513" y="8395"/>
                    <a:pt x="7736" y="5229"/>
                  </a:cubicBezTo>
                  <a:cubicBezTo>
                    <a:pt x="9960" y="2063"/>
                    <a:pt x="11866" y="201"/>
                    <a:pt x="13454" y="15"/>
                  </a:cubicBezTo>
                  <a:cubicBezTo>
                    <a:pt x="15042" y="-171"/>
                    <a:pt x="16313" y="1319"/>
                    <a:pt x="17583" y="4857"/>
                  </a:cubicBezTo>
                  <a:cubicBezTo>
                    <a:pt x="18854" y="8395"/>
                    <a:pt x="20124" y="13981"/>
                    <a:pt x="21395" y="19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6186427" y="73112"/>
              <a:ext cx="166602" cy="42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20" fill="norm" stroke="1" extrusionOk="0">
                  <a:moveTo>
                    <a:pt x="11276" y="0"/>
                  </a:moveTo>
                  <a:cubicBezTo>
                    <a:pt x="8306" y="2032"/>
                    <a:pt x="5336" y="4063"/>
                    <a:pt x="3581" y="6576"/>
                  </a:cubicBezTo>
                  <a:cubicBezTo>
                    <a:pt x="1826" y="9089"/>
                    <a:pt x="1286" y="12083"/>
                    <a:pt x="881" y="14329"/>
                  </a:cubicBezTo>
                  <a:cubicBezTo>
                    <a:pt x="476" y="16574"/>
                    <a:pt x="206" y="18071"/>
                    <a:pt x="71" y="19087"/>
                  </a:cubicBezTo>
                  <a:cubicBezTo>
                    <a:pt x="-64" y="20103"/>
                    <a:pt x="-64" y="20638"/>
                    <a:pt x="611" y="20905"/>
                  </a:cubicBezTo>
                  <a:cubicBezTo>
                    <a:pt x="1286" y="21172"/>
                    <a:pt x="2636" y="21172"/>
                    <a:pt x="4256" y="20531"/>
                  </a:cubicBezTo>
                  <a:cubicBezTo>
                    <a:pt x="5876" y="19889"/>
                    <a:pt x="7766" y="18606"/>
                    <a:pt x="8846" y="17697"/>
                  </a:cubicBezTo>
                  <a:cubicBezTo>
                    <a:pt x="9926" y="16788"/>
                    <a:pt x="10196" y="16253"/>
                    <a:pt x="9656" y="16200"/>
                  </a:cubicBezTo>
                  <a:cubicBezTo>
                    <a:pt x="9116" y="16147"/>
                    <a:pt x="7766" y="16574"/>
                    <a:pt x="6821" y="17055"/>
                  </a:cubicBezTo>
                  <a:cubicBezTo>
                    <a:pt x="5876" y="17537"/>
                    <a:pt x="5336" y="18071"/>
                    <a:pt x="5066" y="18766"/>
                  </a:cubicBezTo>
                  <a:cubicBezTo>
                    <a:pt x="4796" y="19461"/>
                    <a:pt x="4796" y="20317"/>
                    <a:pt x="5471" y="20851"/>
                  </a:cubicBezTo>
                  <a:cubicBezTo>
                    <a:pt x="6146" y="21386"/>
                    <a:pt x="7496" y="21600"/>
                    <a:pt x="9656" y="21493"/>
                  </a:cubicBezTo>
                  <a:cubicBezTo>
                    <a:pt x="11816" y="21386"/>
                    <a:pt x="14786" y="20958"/>
                    <a:pt x="16811" y="20477"/>
                  </a:cubicBezTo>
                  <a:cubicBezTo>
                    <a:pt x="18836" y="19996"/>
                    <a:pt x="19916" y="19461"/>
                    <a:pt x="20591" y="18820"/>
                  </a:cubicBezTo>
                  <a:cubicBezTo>
                    <a:pt x="21266" y="18178"/>
                    <a:pt x="21536" y="17430"/>
                    <a:pt x="20861" y="16895"/>
                  </a:cubicBezTo>
                  <a:cubicBezTo>
                    <a:pt x="20186" y="16360"/>
                    <a:pt x="18566" y="16040"/>
                    <a:pt x="15326" y="15665"/>
                  </a:cubicBezTo>
                  <a:cubicBezTo>
                    <a:pt x="12086" y="15291"/>
                    <a:pt x="7226" y="14863"/>
                    <a:pt x="2366" y="14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6103372" y="238212"/>
              <a:ext cx="260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3" y="15709"/>
                    <a:pt x="7727" y="9818"/>
                    <a:pt x="11327" y="6218"/>
                  </a:cubicBezTo>
                  <a:cubicBezTo>
                    <a:pt x="14927" y="2618"/>
                    <a:pt x="18263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392422" y="35886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7291981" y="323082"/>
              <a:ext cx="190564" cy="25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25" fill="norm" stroke="1" extrusionOk="0">
                  <a:moveTo>
                    <a:pt x="6991" y="5603"/>
                  </a:moveTo>
                  <a:cubicBezTo>
                    <a:pt x="5329" y="9993"/>
                    <a:pt x="3668" y="14384"/>
                    <a:pt x="2481" y="17193"/>
                  </a:cubicBezTo>
                  <a:cubicBezTo>
                    <a:pt x="1294" y="20003"/>
                    <a:pt x="582" y="21232"/>
                    <a:pt x="226" y="21320"/>
                  </a:cubicBezTo>
                  <a:cubicBezTo>
                    <a:pt x="-130" y="21408"/>
                    <a:pt x="-130" y="20354"/>
                    <a:pt x="701" y="17106"/>
                  </a:cubicBezTo>
                  <a:cubicBezTo>
                    <a:pt x="1532" y="13857"/>
                    <a:pt x="3193" y="8413"/>
                    <a:pt x="4617" y="5164"/>
                  </a:cubicBezTo>
                  <a:cubicBezTo>
                    <a:pt x="6041" y="1915"/>
                    <a:pt x="7228" y="862"/>
                    <a:pt x="8415" y="335"/>
                  </a:cubicBezTo>
                  <a:cubicBezTo>
                    <a:pt x="9602" y="-192"/>
                    <a:pt x="10789" y="-192"/>
                    <a:pt x="12213" y="1037"/>
                  </a:cubicBezTo>
                  <a:cubicBezTo>
                    <a:pt x="13637" y="2267"/>
                    <a:pt x="15299" y="4725"/>
                    <a:pt x="16129" y="6832"/>
                  </a:cubicBezTo>
                  <a:cubicBezTo>
                    <a:pt x="16960" y="8940"/>
                    <a:pt x="16960" y="10696"/>
                    <a:pt x="16604" y="12013"/>
                  </a:cubicBezTo>
                  <a:cubicBezTo>
                    <a:pt x="16248" y="13330"/>
                    <a:pt x="15536" y="14208"/>
                    <a:pt x="15180" y="14032"/>
                  </a:cubicBezTo>
                  <a:cubicBezTo>
                    <a:pt x="14824" y="13857"/>
                    <a:pt x="14824" y="12628"/>
                    <a:pt x="15180" y="11574"/>
                  </a:cubicBezTo>
                  <a:cubicBezTo>
                    <a:pt x="15536" y="10520"/>
                    <a:pt x="16248" y="9642"/>
                    <a:pt x="17079" y="8676"/>
                  </a:cubicBezTo>
                  <a:cubicBezTo>
                    <a:pt x="17910" y="7710"/>
                    <a:pt x="18859" y="6657"/>
                    <a:pt x="19690" y="6481"/>
                  </a:cubicBezTo>
                  <a:cubicBezTo>
                    <a:pt x="20521" y="6306"/>
                    <a:pt x="21233" y="7008"/>
                    <a:pt x="21351" y="9203"/>
                  </a:cubicBezTo>
                  <a:cubicBezTo>
                    <a:pt x="21470" y="11398"/>
                    <a:pt x="20995" y="15086"/>
                    <a:pt x="20521" y="18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7582922" y="409662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7582922" y="308062"/>
              <a:ext cx="1" cy="635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7634943" y="335692"/>
              <a:ext cx="113080" cy="17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14" fill="norm" stroke="1" extrusionOk="0">
                  <a:moveTo>
                    <a:pt x="10569" y="2781"/>
                  </a:moveTo>
                  <a:cubicBezTo>
                    <a:pt x="8969" y="5068"/>
                    <a:pt x="7369" y="7356"/>
                    <a:pt x="6169" y="10024"/>
                  </a:cubicBezTo>
                  <a:cubicBezTo>
                    <a:pt x="4969" y="12692"/>
                    <a:pt x="4169" y="15741"/>
                    <a:pt x="3169" y="17901"/>
                  </a:cubicBezTo>
                  <a:cubicBezTo>
                    <a:pt x="2169" y="20061"/>
                    <a:pt x="969" y="21332"/>
                    <a:pt x="369" y="21205"/>
                  </a:cubicBezTo>
                  <a:cubicBezTo>
                    <a:pt x="-231" y="21078"/>
                    <a:pt x="-231" y="19553"/>
                    <a:pt x="1369" y="16250"/>
                  </a:cubicBezTo>
                  <a:cubicBezTo>
                    <a:pt x="2969" y="12946"/>
                    <a:pt x="6169" y="7864"/>
                    <a:pt x="8569" y="4814"/>
                  </a:cubicBezTo>
                  <a:cubicBezTo>
                    <a:pt x="10969" y="1765"/>
                    <a:pt x="12569" y="748"/>
                    <a:pt x="14369" y="240"/>
                  </a:cubicBezTo>
                  <a:cubicBezTo>
                    <a:pt x="16169" y="-268"/>
                    <a:pt x="18169" y="-268"/>
                    <a:pt x="19369" y="3290"/>
                  </a:cubicBezTo>
                  <a:cubicBezTo>
                    <a:pt x="20569" y="6847"/>
                    <a:pt x="20969" y="13963"/>
                    <a:pt x="21369" y="21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7811522" y="409662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7843272" y="269962"/>
              <a:ext cx="1" cy="571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7930550" y="344046"/>
              <a:ext cx="197532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2902" y="1137"/>
                  </a:moveTo>
                  <a:cubicBezTo>
                    <a:pt x="2447" y="3979"/>
                    <a:pt x="1993" y="6821"/>
                    <a:pt x="1765" y="9237"/>
                  </a:cubicBezTo>
                  <a:cubicBezTo>
                    <a:pt x="1538" y="11653"/>
                    <a:pt x="1538" y="13642"/>
                    <a:pt x="1311" y="15347"/>
                  </a:cubicBezTo>
                  <a:cubicBezTo>
                    <a:pt x="1083" y="17053"/>
                    <a:pt x="628" y="18474"/>
                    <a:pt x="287" y="18474"/>
                  </a:cubicBezTo>
                  <a:cubicBezTo>
                    <a:pt x="-54" y="18474"/>
                    <a:pt x="-281" y="17053"/>
                    <a:pt x="742" y="14211"/>
                  </a:cubicBezTo>
                  <a:cubicBezTo>
                    <a:pt x="1765" y="11368"/>
                    <a:pt x="4039" y="7105"/>
                    <a:pt x="5972" y="4263"/>
                  </a:cubicBezTo>
                  <a:cubicBezTo>
                    <a:pt x="7904" y="1421"/>
                    <a:pt x="9496" y="0"/>
                    <a:pt x="10405" y="0"/>
                  </a:cubicBezTo>
                  <a:cubicBezTo>
                    <a:pt x="11315" y="0"/>
                    <a:pt x="11542" y="1421"/>
                    <a:pt x="11542" y="3553"/>
                  </a:cubicBezTo>
                  <a:cubicBezTo>
                    <a:pt x="11542" y="5684"/>
                    <a:pt x="11315" y="8526"/>
                    <a:pt x="11087" y="10658"/>
                  </a:cubicBezTo>
                  <a:cubicBezTo>
                    <a:pt x="10860" y="12789"/>
                    <a:pt x="10633" y="14211"/>
                    <a:pt x="10633" y="14211"/>
                  </a:cubicBezTo>
                  <a:cubicBezTo>
                    <a:pt x="10633" y="14211"/>
                    <a:pt x="10860" y="12789"/>
                    <a:pt x="11770" y="10942"/>
                  </a:cubicBezTo>
                  <a:cubicBezTo>
                    <a:pt x="12679" y="9095"/>
                    <a:pt x="14271" y="6821"/>
                    <a:pt x="15635" y="5258"/>
                  </a:cubicBezTo>
                  <a:cubicBezTo>
                    <a:pt x="16999" y="3695"/>
                    <a:pt x="18136" y="2842"/>
                    <a:pt x="19159" y="2842"/>
                  </a:cubicBezTo>
                  <a:cubicBezTo>
                    <a:pt x="20182" y="2842"/>
                    <a:pt x="21092" y="3695"/>
                    <a:pt x="21205" y="4689"/>
                  </a:cubicBezTo>
                  <a:cubicBezTo>
                    <a:pt x="21319" y="5684"/>
                    <a:pt x="20637" y="6821"/>
                    <a:pt x="20296" y="9663"/>
                  </a:cubicBezTo>
                  <a:cubicBezTo>
                    <a:pt x="19955" y="12505"/>
                    <a:pt x="19955" y="17053"/>
                    <a:pt x="199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8217922" y="371562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8224272" y="27631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8268722" y="321821"/>
              <a:ext cx="144992" cy="37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65" fill="norm" stroke="1" extrusionOk="0">
                  <a:moveTo>
                    <a:pt x="0" y="1380"/>
                  </a:moveTo>
                  <a:cubicBezTo>
                    <a:pt x="2817" y="900"/>
                    <a:pt x="5635" y="420"/>
                    <a:pt x="8609" y="180"/>
                  </a:cubicBezTo>
                  <a:cubicBezTo>
                    <a:pt x="11583" y="-60"/>
                    <a:pt x="14713" y="-60"/>
                    <a:pt x="16904" y="180"/>
                  </a:cubicBezTo>
                  <a:cubicBezTo>
                    <a:pt x="19096" y="420"/>
                    <a:pt x="20348" y="900"/>
                    <a:pt x="20974" y="1440"/>
                  </a:cubicBezTo>
                  <a:cubicBezTo>
                    <a:pt x="21600" y="1980"/>
                    <a:pt x="21600" y="2580"/>
                    <a:pt x="20974" y="3060"/>
                  </a:cubicBezTo>
                  <a:cubicBezTo>
                    <a:pt x="20348" y="3540"/>
                    <a:pt x="19096" y="3900"/>
                    <a:pt x="17843" y="4800"/>
                  </a:cubicBezTo>
                  <a:cubicBezTo>
                    <a:pt x="16591" y="5700"/>
                    <a:pt x="15339" y="7140"/>
                    <a:pt x="15809" y="8940"/>
                  </a:cubicBezTo>
                  <a:cubicBezTo>
                    <a:pt x="16278" y="10740"/>
                    <a:pt x="18470" y="12900"/>
                    <a:pt x="19722" y="14760"/>
                  </a:cubicBezTo>
                  <a:cubicBezTo>
                    <a:pt x="20974" y="16620"/>
                    <a:pt x="21287" y="18180"/>
                    <a:pt x="20817" y="19260"/>
                  </a:cubicBezTo>
                  <a:cubicBezTo>
                    <a:pt x="20348" y="20340"/>
                    <a:pt x="19096" y="20940"/>
                    <a:pt x="17687" y="21240"/>
                  </a:cubicBezTo>
                  <a:cubicBezTo>
                    <a:pt x="16278" y="21540"/>
                    <a:pt x="14713" y="21540"/>
                    <a:pt x="13304" y="21240"/>
                  </a:cubicBezTo>
                  <a:cubicBezTo>
                    <a:pt x="11896" y="20940"/>
                    <a:pt x="10643" y="20340"/>
                    <a:pt x="10957" y="18480"/>
                  </a:cubicBezTo>
                  <a:cubicBezTo>
                    <a:pt x="11270" y="16620"/>
                    <a:pt x="13148" y="13500"/>
                    <a:pt x="15026" y="10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8442735" y="295011"/>
              <a:ext cx="175238" cy="22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230" fill="norm" stroke="1" extrusionOk="0">
                  <a:moveTo>
                    <a:pt x="5723" y="10935"/>
                  </a:moveTo>
                  <a:cubicBezTo>
                    <a:pt x="8486" y="10733"/>
                    <a:pt x="11249" y="10531"/>
                    <a:pt x="13384" y="9219"/>
                  </a:cubicBezTo>
                  <a:cubicBezTo>
                    <a:pt x="15519" y="7907"/>
                    <a:pt x="17026" y="5484"/>
                    <a:pt x="17653" y="3768"/>
                  </a:cubicBezTo>
                  <a:cubicBezTo>
                    <a:pt x="18281" y="2052"/>
                    <a:pt x="18030" y="1043"/>
                    <a:pt x="17151" y="437"/>
                  </a:cubicBezTo>
                  <a:cubicBezTo>
                    <a:pt x="16272" y="-168"/>
                    <a:pt x="14765" y="-370"/>
                    <a:pt x="11626" y="1346"/>
                  </a:cubicBezTo>
                  <a:cubicBezTo>
                    <a:pt x="8486" y="3062"/>
                    <a:pt x="3714" y="6695"/>
                    <a:pt x="1453" y="10026"/>
                  </a:cubicBezTo>
                  <a:cubicBezTo>
                    <a:pt x="-807" y="13357"/>
                    <a:pt x="-556" y="16385"/>
                    <a:pt x="3086" y="18202"/>
                  </a:cubicBezTo>
                  <a:cubicBezTo>
                    <a:pt x="6728" y="20019"/>
                    <a:pt x="13760" y="20624"/>
                    <a:pt x="20793" y="21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2192284" y="1565429"/>
              <a:ext cx="549608" cy="64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74" fill="norm" stroke="1" extrusionOk="0">
                  <a:moveTo>
                    <a:pt x="21003" y="848"/>
                  </a:moveTo>
                  <a:cubicBezTo>
                    <a:pt x="21251" y="494"/>
                    <a:pt x="21498" y="139"/>
                    <a:pt x="21374" y="33"/>
                  </a:cubicBezTo>
                  <a:cubicBezTo>
                    <a:pt x="21251" y="-73"/>
                    <a:pt x="20756" y="69"/>
                    <a:pt x="19354" y="564"/>
                  </a:cubicBezTo>
                  <a:cubicBezTo>
                    <a:pt x="17953" y="1060"/>
                    <a:pt x="15645" y="1910"/>
                    <a:pt x="13460" y="2795"/>
                  </a:cubicBezTo>
                  <a:cubicBezTo>
                    <a:pt x="11275" y="3680"/>
                    <a:pt x="9214" y="4601"/>
                    <a:pt x="8019" y="5168"/>
                  </a:cubicBezTo>
                  <a:cubicBezTo>
                    <a:pt x="6823" y="5734"/>
                    <a:pt x="6493" y="5947"/>
                    <a:pt x="6287" y="6230"/>
                  </a:cubicBezTo>
                  <a:cubicBezTo>
                    <a:pt x="6081" y="6513"/>
                    <a:pt x="5999" y="6867"/>
                    <a:pt x="6329" y="7080"/>
                  </a:cubicBezTo>
                  <a:cubicBezTo>
                    <a:pt x="6658" y="7292"/>
                    <a:pt x="7400" y="7363"/>
                    <a:pt x="9255" y="7398"/>
                  </a:cubicBezTo>
                  <a:cubicBezTo>
                    <a:pt x="11110" y="7434"/>
                    <a:pt x="14078" y="7434"/>
                    <a:pt x="15768" y="7469"/>
                  </a:cubicBezTo>
                  <a:cubicBezTo>
                    <a:pt x="17458" y="7505"/>
                    <a:pt x="17871" y="7576"/>
                    <a:pt x="18077" y="7788"/>
                  </a:cubicBezTo>
                  <a:cubicBezTo>
                    <a:pt x="18283" y="8000"/>
                    <a:pt x="18283" y="8355"/>
                    <a:pt x="17582" y="9027"/>
                  </a:cubicBezTo>
                  <a:cubicBezTo>
                    <a:pt x="16881" y="9700"/>
                    <a:pt x="15480" y="10692"/>
                    <a:pt x="13377" y="12002"/>
                  </a:cubicBezTo>
                  <a:cubicBezTo>
                    <a:pt x="11275" y="13312"/>
                    <a:pt x="8472" y="14941"/>
                    <a:pt x="6246" y="16251"/>
                  </a:cubicBezTo>
                  <a:cubicBezTo>
                    <a:pt x="4020" y="17561"/>
                    <a:pt x="2371" y="18553"/>
                    <a:pt x="1341" y="19332"/>
                  </a:cubicBezTo>
                  <a:cubicBezTo>
                    <a:pt x="310" y="20111"/>
                    <a:pt x="-102" y="20677"/>
                    <a:pt x="22" y="21031"/>
                  </a:cubicBezTo>
                  <a:cubicBezTo>
                    <a:pt x="145" y="21385"/>
                    <a:pt x="805" y="21527"/>
                    <a:pt x="2536" y="21456"/>
                  </a:cubicBezTo>
                  <a:cubicBezTo>
                    <a:pt x="4267" y="21385"/>
                    <a:pt x="7071" y="21102"/>
                    <a:pt x="9874" y="20713"/>
                  </a:cubicBezTo>
                  <a:cubicBezTo>
                    <a:pt x="12677" y="20323"/>
                    <a:pt x="15480" y="19827"/>
                    <a:pt x="17211" y="19509"/>
                  </a:cubicBezTo>
                  <a:cubicBezTo>
                    <a:pt x="18942" y="19190"/>
                    <a:pt x="19602" y="19048"/>
                    <a:pt x="20138" y="19013"/>
                  </a:cubicBezTo>
                  <a:cubicBezTo>
                    <a:pt x="20674" y="18977"/>
                    <a:pt x="21086" y="19048"/>
                    <a:pt x="21251" y="19225"/>
                  </a:cubicBezTo>
                  <a:cubicBezTo>
                    <a:pt x="21416" y="19402"/>
                    <a:pt x="21333" y="19686"/>
                    <a:pt x="21251" y="19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2337822" y="2505162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2340907" y="2356218"/>
              <a:ext cx="43916" cy="4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19972" fill="norm" stroke="1" extrusionOk="0">
                  <a:moveTo>
                    <a:pt x="7406" y="15371"/>
                  </a:moveTo>
                  <a:cubicBezTo>
                    <a:pt x="11333" y="18189"/>
                    <a:pt x="15260" y="21006"/>
                    <a:pt x="17715" y="19597"/>
                  </a:cubicBezTo>
                  <a:cubicBezTo>
                    <a:pt x="20169" y="18189"/>
                    <a:pt x="21151" y="12554"/>
                    <a:pt x="19678" y="8328"/>
                  </a:cubicBezTo>
                  <a:cubicBezTo>
                    <a:pt x="18206" y="4102"/>
                    <a:pt x="14278" y="1284"/>
                    <a:pt x="9860" y="345"/>
                  </a:cubicBezTo>
                  <a:cubicBezTo>
                    <a:pt x="5442" y="-594"/>
                    <a:pt x="533" y="345"/>
                    <a:pt x="42" y="3632"/>
                  </a:cubicBezTo>
                  <a:cubicBezTo>
                    <a:pt x="-449" y="6919"/>
                    <a:pt x="3478" y="12554"/>
                    <a:pt x="7406" y="18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2445772" y="2517862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2439422" y="2581362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2648972" y="2479762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2433072" y="1334579"/>
              <a:ext cx="146051" cy="1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13732"/>
                  </a:moveTo>
                  <a:cubicBezTo>
                    <a:pt x="0" y="14857"/>
                    <a:pt x="0" y="15982"/>
                    <a:pt x="157" y="17444"/>
                  </a:cubicBezTo>
                  <a:cubicBezTo>
                    <a:pt x="313" y="18907"/>
                    <a:pt x="626" y="20707"/>
                    <a:pt x="783" y="21045"/>
                  </a:cubicBezTo>
                  <a:cubicBezTo>
                    <a:pt x="939" y="21382"/>
                    <a:pt x="939" y="20257"/>
                    <a:pt x="1878" y="16882"/>
                  </a:cubicBezTo>
                  <a:cubicBezTo>
                    <a:pt x="2817" y="13507"/>
                    <a:pt x="4696" y="7882"/>
                    <a:pt x="6261" y="4619"/>
                  </a:cubicBezTo>
                  <a:cubicBezTo>
                    <a:pt x="7826" y="1357"/>
                    <a:pt x="9078" y="457"/>
                    <a:pt x="10487" y="119"/>
                  </a:cubicBezTo>
                  <a:cubicBezTo>
                    <a:pt x="11896" y="-218"/>
                    <a:pt x="13461" y="7"/>
                    <a:pt x="15339" y="2819"/>
                  </a:cubicBezTo>
                  <a:cubicBezTo>
                    <a:pt x="17217" y="5632"/>
                    <a:pt x="19409" y="11032"/>
                    <a:pt x="21600" y="16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3143140" y="1573650"/>
              <a:ext cx="191633" cy="42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33" fill="norm" stroke="1" extrusionOk="0">
                  <a:moveTo>
                    <a:pt x="16505" y="2432"/>
                  </a:moveTo>
                  <a:cubicBezTo>
                    <a:pt x="16980" y="1484"/>
                    <a:pt x="17455" y="536"/>
                    <a:pt x="17099" y="167"/>
                  </a:cubicBezTo>
                  <a:cubicBezTo>
                    <a:pt x="16743" y="-202"/>
                    <a:pt x="15556" y="9"/>
                    <a:pt x="13064" y="1115"/>
                  </a:cubicBezTo>
                  <a:cubicBezTo>
                    <a:pt x="10571" y="2221"/>
                    <a:pt x="6774" y="4223"/>
                    <a:pt x="4163" y="6541"/>
                  </a:cubicBezTo>
                  <a:cubicBezTo>
                    <a:pt x="1552" y="8859"/>
                    <a:pt x="127" y="11494"/>
                    <a:pt x="9" y="13654"/>
                  </a:cubicBezTo>
                  <a:cubicBezTo>
                    <a:pt x="-110" y="15814"/>
                    <a:pt x="1077" y="17499"/>
                    <a:pt x="2620" y="18764"/>
                  </a:cubicBezTo>
                  <a:cubicBezTo>
                    <a:pt x="4163" y="20028"/>
                    <a:pt x="6061" y="20871"/>
                    <a:pt x="9266" y="21135"/>
                  </a:cubicBezTo>
                  <a:cubicBezTo>
                    <a:pt x="12470" y="21398"/>
                    <a:pt x="16980" y="21082"/>
                    <a:pt x="21490" y="20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3459691" y="1608299"/>
              <a:ext cx="262432" cy="29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38" fill="norm" stroke="1" extrusionOk="0">
                  <a:moveTo>
                    <a:pt x="21424" y="3786"/>
                  </a:moveTo>
                  <a:cubicBezTo>
                    <a:pt x="21424" y="2560"/>
                    <a:pt x="21424" y="1335"/>
                    <a:pt x="20992" y="646"/>
                  </a:cubicBezTo>
                  <a:cubicBezTo>
                    <a:pt x="20560" y="-44"/>
                    <a:pt x="19696" y="-197"/>
                    <a:pt x="17882" y="263"/>
                  </a:cubicBezTo>
                  <a:cubicBezTo>
                    <a:pt x="16067" y="722"/>
                    <a:pt x="13302" y="1794"/>
                    <a:pt x="11229" y="2867"/>
                  </a:cubicBezTo>
                  <a:cubicBezTo>
                    <a:pt x="9155" y="3939"/>
                    <a:pt x="7773" y="5012"/>
                    <a:pt x="6909" y="5931"/>
                  </a:cubicBezTo>
                  <a:cubicBezTo>
                    <a:pt x="6045" y="6850"/>
                    <a:pt x="5699" y="7616"/>
                    <a:pt x="6304" y="8305"/>
                  </a:cubicBezTo>
                  <a:cubicBezTo>
                    <a:pt x="6909" y="8994"/>
                    <a:pt x="8464" y="9607"/>
                    <a:pt x="9674" y="9914"/>
                  </a:cubicBezTo>
                  <a:cubicBezTo>
                    <a:pt x="10883" y="10220"/>
                    <a:pt x="11747" y="10220"/>
                    <a:pt x="11574" y="10526"/>
                  </a:cubicBezTo>
                  <a:cubicBezTo>
                    <a:pt x="11402" y="10833"/>
                    <a:pt x="10192" y="11446"/>
                    <a:pt x="8378" y="12518"/>
                  </a:cubicBezTo>
                  <a:cubicBezTo>
                    <a:pt x="6563" y="13590"/>
                    <a:pt x="4144" y="15122"/>
                    <a:pt x="2675" y="16194"/>
                  </a:cubicBezTo>
                  <a:cubicBezTo>
                    <a:pt x="1206" y="17267"/>
                    <a:pt x="688" y="17880"/>
                    <a:pt x="342" y="18569"/>
                  </a:cubicBezTo>
                  <a:cubicBezTo>
                    <a:pt x="-3" y="19258"/>
                    <a:pt x="-176" y="20024"/>
                    <a:pt x="256" y="20560"/>
                  </a:cubicBezTo>
                  <a:cubicBezTo>
                    <a:pt x="688" y="21097"/>
                    <a:pt x="1725" y="21403"/>
                    <a:pt x="4835" y="21326"/>
                  </a:cubicBezTo>
                  <a:cubicBezTo>
                    <a:pt x="7946" y="21250"/>
                    <a:pt x="13130" y="20790"/>
                    <a:pt x="18314" y="20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823722" y="1863812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836422" y="1768562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3642499" y="1414686"/>
              <a:ext cx="124074" cy="11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80" fill="norm" stroke="1" extrusionOk="0">
                  <a:moveTo>
                    <a:pt x="8280" y="6749"/>
                  </a:moveTo>
                  <a:cubicBezTo>
                    <a:pt x="6084" y="10284"/>
                    <a:pt x="3887" y="13818"/>
                    <a:pt x="2423" y="16567"/>
                  </a:cubicBezTo>
                  <a:cubicBezTo>
                    <a:pt x="958" y="19316"/>
                    <a:pt x="226" y="21280"/>
                    <a:pt x="43" y="21280"/>
                  </a:cubicBezTo>
                  <a:cubicBezTo>
                    <a:pt x="-140" y="21280"/>
                    <a:pt x="226" y="19316"/>
                    <a:pt x="1874" y="15782"/>
                  </a:cubicBezTo>
                  <a:cubicBezTo>
                    <a:pt x="3521" y="12247"/>
                    <a:pt x="6450" y="7142"/>
                    <a:pt x="8829" y="4000"/>
                  </a:cubicBezTo>
                  <a:cubicBezTo>
                    <a:pt x="11209" y="858"/>
                    <a:pt x="13040" y="-320"/>
                    <a:pt x="14687" y="73"/>
                  </a:cubicBezTo>
                  <a:cubicBezTo>
                    <a:pt x="16335" y="465"/>
                    <a:pt x="17799" y="2429"/>
                    <a:pt x="18897" y="5767"/>
                  </a:cubicBezTo>
                  <a:cubicBezTo>
                    <a:pt x="19996" y="9105"/>
                    <a:pt x="20728" y="13818"/>
                    <a:pt x="21460" y="18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4001522" y="1546312"/>
              <a:ext cx="115276" cy="45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518" fill="norm" stroke="1" extrusionOk="0">
                  <a:moveTo>
                    <a:pt x="0" y="0"/>
                  </a:moveTo>
                  <a:cubicBezTo>
                    <a:pt x="1929" y="0"/>
                    <a:pt x="3857" y="0"/>
                    <a:pt x="7329" y="1100"/>
                  </a:cubicBezTo>
                  <a:cubicBezTo>
                    <a:pt x="10800" y="2200"/>
                    <a:pt x="15814" y="4400"/>
                    <a:pt x="18514" y="6900"/>
                  </a:cubicBezTo>
                  <a:cubicBezTo>
                    <a:pt x="21214" y="9400"/>
                    <a:pt x="21600" y="12200"/>
                    <a:pt x="20250" y="14600"/>
                  </a:cubicBezTo>
                  <a:cubicBezTo>
                    <a:pt x="18900" y="17000"/>
                    <a:pt x="15814" y="19000"/>
                    <a:pt x="13307" y="20150"/>
                  </a:cubicBezTo>
                  <a:cubicBezTo>
                    <a:pt x="10800" y="21300"/>
                    <a:pt x="8871" y="21600"/>
                    <a:pt x="7521" y="21500"/>
                  </a:cubicBezTo>
                  <a:cubicBezTo>
                    <a:pt x="6171" y="21400"/>
                    <a:pt x="5400" y="20900"/>
                    <a:pt x="4629" y="2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4179734" y="1395002"/>
              <a:ext cx="145639" cy="20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77" fill="norm" stroke="1" extrusionOk="0">
                  <a:moveTo>
                    <a:pt x="865" y="3934"/>
                  </a:moveTo>
                  <a:cubicBezTo>
                    <a:pt x="1174" y="2584"/>
                    <a:pt x="1482" y="1234"/>
                    <a:pt x="2408" y="559"/>
                  </a:cubicBezTo>
                  <a:cubicBezTo>
                    <a:pt x="3334" y="-116"/>
                    <a:pt x="4877" y="-116"/>
                    <a:pt x="6265" y="222"/>
                  </a:cubicBezTo>
                  <a:cubicBezTo>
                    <a:pt x="7654" y="559"/>
                    <a:pt x="8888" y="1234"/>
                    <a:pt x="8580" y="3822"/>
                  </a:cubicBezTo>
                  <a:cubicBezTo>
                    <a:pt x="8271" y="6409"/>
                    <a:pt x="6420" y="10909"/>
                    <a:pt x="4877" y="13609"/>
                  </a:cubicBezTo>
                  <a:cubicBezTo>
                    <a:pt x="3334" y="16309"/>
                    <a:pt x="2100" y="17209"/>
                    <a:pt x="1174" y="18222"/>
                  </a:cubicBezTo>
                  <a:cubicBezTo>
                    <a:pt x="248" y="19234"/>
                    <a:pt x="-369" y="20359"/>
                    <a:pt x="248" y="20922"/>
                  </a:cubicBezTo>
                  <a:cubicBezTo>
                    <a:pt x="865" y="21484"/>
                    <a:pt x="2717" y="21484"/>
                    <a:pt x="6420" y="21146"/>
                  </a:cubicBezTo>
                  <a:cubicBezTo>
                    <a:pt x="10122" y="20809"/>
                    <a:pt x="15677" y="20134"/>
                    <a:pt x="21231" y="19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4928622" y="1793962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4966722" y="1914612"/>
              <a:ext cx="1778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0800"/>
                    <a:pt x="10800" y="21600"/>
                    <a:pt x="14400" y="21600"/>
                  </a:cubicBezTo>
                  <a:cubicBezTo>
                    <a:pt x="18000" y="21600"/>
                    <a:pt x="1980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5684288" y="1664647"/>
              <a:ext cx="389780" cy="44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86" fill="norm" stroke="1" extrusionOk="0">
                  <a:moveTo>
                    <a:pt x="19160" y="1954"/>
                  </a:moveTo>
                  <a:cubicBezTo>
                    <a:pt x="19625" y="1647"/>
                    <a:pt x="20089" y="1340"/>
                    <a:pt x="20554" y="982"/>
                  </a:cubicBezTo>
                  <a:cubicBezTo>
                    <a:pt x="21018" y="624"/>
                    <a:pt x="21483" y="214"/>
                    <a:pt x="21367" y="61"/>
                  </a:cubicBezTo>
                  <a:cubicBezTo>
                    <a:pt x="21251" y="-93"/>
                    <a:pt x="20554" y="9"/>
                    <a:pt x="18522" y="777"/>
                  </a:cubicBezTo>
                  <a:cubicBezTo>
                    <a:pt x="16489" y="1545"/>
                    <a:pt x="13122" y="2978"/>
                    <a:pt x="11031" y="3899"/>
                  </a:cubicBezTo>
                  <a:cubicBezTo>
                    <a:pt x="8941" y="4821"/>
                    <a:pt x="8128" y="5230"/>
                    <a:pt x="7431" y="5640"/>
                  </a:cubicBezTo>
                  <a:cubicBezTo>
                    <a:pt x="6735" y="6049"/>
                    <a:pt x="6154" y="6459"/>
                    <a:pt x="6154" y="6766"/>
                  </a:cubicBezTo>
                  <a:cubicBezTo>
                    <a:pt x="6154" y="7073"/>
                    <a:pt x="6735" y="7278"/>
                    <a:pt x="7664" y="7431"/>
                  </a:cubicBezTo>
                  <a:cubicBezTo>
                    <a:pt x="8593" y="7585"/>
                    <a:pt x="9870" y="7687"/>
                    <a:pt x="10857" y="7841"/>
                  </a:cubicBezTo>
                  <a:cubicBezTo>
                    <a:pt x="11844" y="7994"/>
                    <a:pt x="12541" y="8199"/>
                    <a:pt x="12948" y="8608"/>
                  </a:cubicBezTo>
                  <a:cubicBezTo>
                    <a:pt x="13354" y="9018"/>
                    <a:pt x="13470" y="9632"/>
                    <a:pt x="12948" y="10349"/>
                  </a:cubicBezTo>
                  <a:cubicBezTo>
                    <a:pt x="12425" y="11065"/>
                    <a:pt x="11264" y="11884"/>
                    <a:pt x="9464" y="13164"/>
                  </a:cubicBezTo>
                  <a:cubicBezTo>
                    <a:pt x="7664" y="14443"/>
                    <a:pt x="5225" y="16184"/>
                    <a:pt x="3599" y="17361"/>
                  </a:cubicBezTo>
                  <a:cubicBezTo>
                    <a:pt x="1973" y="18538"/>
                    <a:pt x="1160" y="19152"/>
                    <a:pt x="638" y="19716"/>
                  </a:cubicBezTo>
                  <a:cubicBezTo>
                    <a:pt x="115" y="20279"/>
                    <a:pt x="-117" y="20790"/>
                    <a:pt x="57" y="21098"/>
                  </a:cubicBezTo>
                  <a:cubicBezTo>
                    <a:pt x="231" y="21405"/>
                    <a:pt x="812" y="21507"/>
                    <a:pt x="3018" y="21200"/>
                  </a:cubicBezTo>
                  <a:cubicBezTo>
                    <a:pt x="5225" y="20893"/>
                    <a:pt x="9057" y="20176"/>
                    <a:pt x="12018" y="19716"/>
                  </a:cubicBezTo>
                  <a:cubicBezTo>
                    <a:pt x="14980" y="19255"/>
                    <a:pt x="17070" y="19050"/>
                    <a:pt x="18464" y="19050"/>
                  </a:cubicBezTo>
                  <a:cubicBezTo>
                    <a:pt x="19857" y="19050"/>
                    <a:pt x="20554" y="19255"/>
                    <a:pt x="20786" y="19613"/>
                  </a:cubicBezTo>
                  <a:cubicBezTo>
                    <a:pt x="21018" y="19971"/>
                    <a:pt x="20786" y="20483"/>
                    <a:pt x="20554" y="20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5735072" y="2371812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5735072" y="2232112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5843022" y="2365462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5862072" y="2416262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6071622" y="2314662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5798572" y="1434129"/>
              <a:ext cx="107951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880"/>
                  </a:moveTo>
                  <a:cubicBezTo>
                    <a:pt x="847" y="9990"/>
                    <a:pt x="1694" y="8100"/>
                    <a:pt x="2541" y="6480"/>
                  </a:cubicBezTo>
                  <a:cubicBezTo>
                    <a:pt x="3388" y="4860"/>
                    <a:pt x="4235" y="3510"/>
                    <a:pt x="5718" y="2295"/>
                  </a:cubicBezTo>
                  <a:cubicBezTo>
                    <a:pt x="7200" y="1080"/>
                    <a:pt x="9318" y="0"/>
                    <a:pt x="11224" y="0"/>
                  </a:cubicBezTo>
                  <a:cubicBezTo>
                    <a:pt x="13129" y="0"/>
                    <a:pt x="14824" y="1080"/>
                    <a:pt x="16518" y="4860"/>
                  </a:cubicBezTo>
                  <a:cubicBezTo>
                    <a:pt x="18212" y="8640"/>
                    <a:pt x="19906" y="15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6404908" y="1585936"/>
              <a:ext cx="155665" cy="58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43" fill="norm" stroke="1" extrusionOk="0">
                  <a:moveTo>
                    <a:pt x="17088" y="886"/>
                  </a:moveTo>
                  <a:cubicBezTo>
                    <a:pt x="15920" y="571"/>
                    <a:pt x="14752" y="257"/>
                    <a:pt x="12417" y="100"/>
                  </a:cubicBezTo>
                  <a:cubicBezTo>
                    <a:pt x="10082" y="-57"/>
                    <a:pt x="6580" y="-57"/>
                    <a:pt x="4098" y="296"/>
                  </a:cubicBezTo>
                  <a:cubicBezTo>
                    <a:pt x="1617" y="650"/>
                    <a:pt x="158" y="1357"/>
                    <a:pt x="12" y="2142"/>
                  </a:cubicBezTo>
                  <a:cubicBezTo>
                    <a:pt x="-134" y="2928"/>
                    <a:pt x="1034" y="3792"/>
                    <a:pt x="3077" y="4656"/>
                  </a:cubicBezTo>
                  <a:cubicBezTo>
                    <a:pt x="5120" y="5520"/>
                    <a:pt x="8039" y="6384"/>
                    <a:pt x="9644" y="7248"/>
                  </a:cubicBezTo>
                  <a:cubicBezTo>
                    <a:pt x="11250" y="8112"/>
                    <a:pt x="11542" y="8976"/>
                    <a:pt x="11104" y="9604"/>
                  </a:cubicBezTo>
                  <a:cubicBezTo>
                    <a:pt x="10666" y="10232"/>
                    <a:pt x="9498" y="10625"/>
                    <a:pt x="8185" y="10939"/>
                  </a:cubicBezTo>
                  <a:cubicBezTo>
                    <a:pt x="6871" y="11254"/>
                    <a:pt x="5412" y="11489"/>
                    <a:pt x="3952" y="11607"/>
                  </a:cubicBezTo>
                  <a:cubicBezTo>
                    <a:pt x="2493" y="11725"/>
                    <a:pt x="1034" y="11725"/>
                    <a:pt x="888" y="11528"/>
                  </a:cubicBezTo>
                  <a:cubicBezTo>
                    <a:pt x="742" y="11332"/>
                    <a:pt x="1909" y="10939"/>
                    <a:pt x="3369" y="10743"/>
                  </a:cubicBezTo>
                  <a:cubicBezTo>
                    <a:pt x="4828" y="10547"/>
                    <a:pt x="6580" y="10547"/>
                    <a:pt x="8185" y="10547"/>
                  </a:cubicBezTo>
                  <a:cubicBezTo>
                    <a:pt x="9790" y="10547"/>
                    <a:pt x="11250" y="10547"/>
                    <a:pt x="12563" y="10704"/>
                  </a:cubicBezTo>
                  <a:cubicBezTo>
                    <a:pt x="13877" y="10861"/>
                    <a:pt x="15044" y="11175"/>
                    <a:pt x="15482" y="11725"/>
                  </a:cubicBezTo>
                  <a:cubicBezTo>
                    <a:pt x="15920" y="12275"/>
                    <a:pt x="15628" y="13060"/>
                    <a:pt x="14023" y="13963"/>
                  </a:cubicBezTo>
                  <a:cubicBezTo>
                    <a:pt x="12417" y="14867"/>
                    <a:pt x="9498" y="15888"/>
                    <a:pt x="7309" y="16870"/>
                  </a:cubicBezTo>
                  <a:cubicBezTo>
                    <a:pt x="5120" y="17851"/>
                    <a:pt x="3661" y="18794"/>
                    <a:pt x="3077" y="19462"/>
                  </a:cubicBezTo>
                  <a:cubicBezTo>
                    <a:pt x="2493" y="20129"/>
                    <a:pt x="2785" y="20522"/>
                    <a:pt x="3661" y="20875"/>
                  </a:cubicBezTo>
                  <a:cubicBezTo>
                    <a:pt x="4536" y="21229"/>
                    <a:pt x="5996" y="21543"/>
                    <a:pt x="9061" y="21543"/>
                  </a:cubicBezTo>
                  <a:cubicBezTo>
                    <a:pt x="12125" y="21543"/>
                    <a:pt x="16796" y="21229"/>
                    <a:pt x="21466" y="20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6751072" y="1666962"/>
              <a:ext cx="2095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1800"/>
                    <a:pt x="3927" y="3600"/>
                    <a:pt x="6873" y="6943"/>
                  </a:cubicBezTo>
                  <a:cubicBezTo>
                    <a:pt x="9818" y="10286"/>
                    <a:pt x="13745" y="15171"/>
                    <a:pt x="16145" y="18000"/>
                  </a:cubicBezTo>
                  <a:cubicBezTo>
                    <a:pt x="18545" y="20829"/>
                    <a:pt x="19418" y="21600"/>
                    <a:pt x="20073" y="21600"/>
                  </a:cubicBezTo>
                  <a:cubicBezTo>
                    <a:pt x="20727" y="21600"/>
                    <a:pt x="21164" y="20829"/>
                    <a:pt x="21600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6929513" y="1677237"/>
              <a:ext cx="100960" cy="402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03" fill="norm" stroke="1" extrusionOk="0">
                  <a:moveTo>
                    <a:pt x="21464" y="1486"/>
                  </a:moveTo>
                  <a:cubicBezTo>
                    <a:pt x="21464" y="808"/>
                    <a:pt x="21464" y="129"/>
                    <a:pt x="20339" y="16"/>
                  </a:cubicBezTo>
                  <a:cubicBezTo>
                    <a:pt x="19214" y="-97"/>
                    <a:pt x="16964" y="355"/>
                    <a:pt x="14039" y="1882"/>
                  </a:cubicBezTo>
                  <a:cubicBezTo>
                    <a:pt x="11114" y="3409"/>
                    <a:pt x="7514" y="6010"/>
                    <a:pt x="5039" y="9176"/>
                  </a:cubicBezTo>
                  <a:cubicBezTo>
                    <a:pt x="2564" y="12343"/>
                    <a:pt x="1214" y="16075"/>
                    <a:pt x="539" y="18223"/>
                  </a:cubicBezTo>
                  <a:cubicBezTo>
                    <a:pt x="-136" y="20372"/>
                    <a:pt x="-136" y="20938"/>
                    <a:pt x="314" y="21220"/>
                  </a:cubicBezTo>
                  <a:cubicBezTo>
                    <a:pt x="764" y="21503"/>
                    <a:pt x="1664" y="21503"/>
                    <a:pt x="2564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7054649" y="2009862"/>
              <a:ext cx="1392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00"/>
                    <a:pt x="-1303" y="10400"/>
                    <a:pt x="240" y="14000"/>
                  </a:cubicBezTo>
                  <a:cubicBezTo>
                    <a:pt x="1783" y="17600"/>
                    <a:pt x="11040" y="196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7069298" y="1874250"/>
              <a:ext cx="68182" cy="8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0780" fill="norm" stroke="1" extrusionOk="0">
                  <a:moveTo>
                    <a:pt x="13520" y="564"/>
                  </a:moveTo>
                  <a:cubicBezTo>
                    <a:pt x="10248" y="37"/>
                    <a:pt x="6975" y="-490"/>
                    <a:pt x="4684" y="827"/>
                  </a:cubicBezTo>
                  <a:cubicBezTo>
                    <a:pt x="2393" y="2144"/>
                    <a:pt x="1084" y="5305"/>
                    <a:pt x="430" y="8203"/>
                  </a:cubicBezTo>
                  <a:cubicBezTo>
                    <a:pt x="-225" y="11100"/>
                    <a:pt x="-225" y="13734"/>
                    <a:pt x="1084" y="15842"/>
                  </a:cubicBezTo>
                  <a:cubicBezTo>
                    <a:pt x="2393" y="17949"/>
                    <a:pt x="5011" y="19530"/>
                    <a:pt x="7957" y="20320"/>
                  </a:cubicBezTo>
                  <a:cubicBezTo>
                    <a:pt x="10902" y="21110"/>
                    <a:pt x="14175" y="21110"/>
                    <a:pt x="16793" y="18476"/>
                  </a:cubicBezTo>
                  <a:cubicBezTo>
                    <a:pt x="19411" y="15842"/>
                    <a:pt x="21375" y="10573"/>
                    <a:pt x="21048" y="7149"/>
                  </a:cubicBezTo>
                  <a:cubicBezTo>
                    <a:pt x="20720" y="3725"/>
                    <a:pt x="18102" y="2144"/>
                    <a:pt x="14830" y="1881"/>
                  </a:cubicBezTo>
                  <a:cubicBezTo>
                    <a:pt x="11557" y="1617"/>
                    <a:pt x="7630" y="2671"/>
                    <a:pt x="3702" y="3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7398772" y="1864821"/>
              <a:ext cx="228601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12274"/>
                  </a:moveTo>
                  <a:cubicBezTo>
                    <a:pt x="6200" y="7954"/>
                    <a:pt x="12400" y="3634"/>
                    <a:pt x="16000" y="1474"/>
                  </a:cubicBezTo>
                  <a:cubicBezTo>
                    <a:pt x="19600" y="-686"/>
                    <a:pt x="20600" y="-686"/>
                    <a:pt x="21100" y="2914"/>
                  </a:cubicBezTo>
                  <a:cubicBezTo>
                    <a:pt x="21600" y="6514"/>
                    <a:pt x="21600" y="13714"/>
                    <a:pt x="21600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877426" y="1586493"/>
              <a:ext cx="169047" cy="419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14" fill="norm" stroke="1" extrusionOk="0">
                  <a:moveTo>
                    <a:pt x="21297" y="1190"/>
                  </a:moveTo>
                  <a:cubicBezTo>
                    <a:pt x="20497" y="758"/>
                    <a:pt x="19697" y="326"/>
                    <a:pt x="18497" y="110"/>
                  </a:cubicBezTo>
                  <a:cubicBezTo>
                    <a:pt x="17297" y="-106"/>
                    <a:pt x="15697" y="-106"/>
                    <a:pt x="13164" y="1082"/>
                  </a:cubicBezTo>
                  <a:cubicBezTo>
                    <a:pt x="10630" y="2270"/>
                    <a:pt x="7164" y="4646"/>
                    <a:pt x="4630" y="7400"/>
                  </a:cubicBezTo>
                  <a:cubicBezTo>
                    <a:pt x="2097" y="10154"/>
                    <a:pt x="497" y="13286"/>
                    <a:pt x="97" y="15500"/>
                  </a:cubicBezTo>
                  <a:cubicBezTo>
                    <a:pt x="-303" y="17714"/>
                    <a:pt x="497" y="19010"/>
                    <a:pt x="3164" y="19874"/>
                  </a:cubicBezTo>
                  <a:cubicBezTo>
                    <a:pt x="5830" y="20738"/>
                    <a:pt x="10364" y="21170"/>
                    <a:pt x="13697" y="21332"/>
                  </a:cubicBezTo>
                  <a:cubicBezTo>
                    <a:pt x="17030" y="21494"/>
                    <a:pt x="19164" y="21386"/>
                    <a:pt x="21297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8154951" y="1592644"/>
              <a:ext cx="182710" cy="57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92" fill="norm" stroke="1" extrusionOk="0">
                  <a:moveTo>
                    <a:pt x="5152" y="8475"/>
                  </a:moveTo>
                  <a:cubicBezTo>
                    <a:pt x="4904" y="10770"/>
                    <a:pt x="4655" y="13064"/>
                    <a:pt x="4035" y="14963"/>
                  </a:cubicBezTo>
                  <a:cubicBezTo>
                    <a:pt x="3414" y="16862"/>
                    <a:pt x="2421" y="18365"/>
                    <a:pt x="1676" y="19512"/>
                  </a:cubicBezTo>
                  <a:cubicBezTo>
                    <a:pt x="931" y="20660"/>
                    <a:pt x="435" y="21451"/>
                    <a:pt x="186" y="21490"/>
                  </a:cubicBezTo>
                  <a:cubicBezTo>
                    <a:pt x="-62" y="21530"/>
                    <a:pt x="-62" y="20818"/>
                    <a:pt x="186" y="19156"/>
                  </a:cubicBezTo>
                  <a:cubicBezTo>
                    <a:pt x="435" y="17495"/>
                    <a:pt x="931" y="14884"/>
                    <a:pt x="1676" y="12273"/>
                  </a:cubicBezTo>
                  <a:cubicBezTo>
                    <a:pt x="2421" y="9662"/>
                    <a:pt x="3414" y="7051"/>
                    <a:pt x="4531" y="5152"/>
                  </a:cubicBezTo>
                  <a:cubicBezTo>
                    <a:pt x="5648" y="3253"/>
                    <a:pt x="6890" y="2066"/>
                    <a:pt x="7883" y="1315"/>
                  </a:cubicBezTo>
                  <a:cubicBezTo>
                    <a:pt x="8876" y="563"/>
                    <a:pt x="9621" y="246"/>
                    <a:pt x="10986" y="88"/>
                  </a:cubicBezTo>
                  <a:cubicBezTo>
                    <a:pt x="12352" y="-70"/>
                    <a:pt x="14338" y="-70"/>
                    <a:pt x="16200" y="563"/>
                  </a:cubicBezTo>
                  <a:cubicBezTo>
                    <a:pt x="18062" y="1196"/>
                    <a:pt x="19800" y="2462"/>
                    <a:pt x="20048" y="3530"/>
                  </a:cubicBezTo>
                  <a:cubicBezTo>
                    <a:pt x="20297" y="4598"/>
                    <a:pt x="19055" y="5468"/>
                    <a:pt x="17938" y="6062"/>
                  </a:cubicBezTo>
                  <a:cubicBezTo>
                    <a:pt x="16821" y="6655"/>
                    <a:pt x="15828" y="6972"/>
                    <a:pt x="14835" y="7249"/>
                  </a:cubicBezTo>
                  <a:cubicBezTo>
                    <a:pt x="13841" y="7526"/>
                    <a:pt x="12848" y="7763"/>
                    <a:pt x="12972" y="7803"/>
                  </a:cubicBezTo>
                  <a:cubicBezTo>
                    <a:pt x="13097" y="7842"/>
                    <a:pt x="14338" y="7684"/>
                    <a:pt x="15579" y="7723"/>
                  </a:cubicBezTo>
                  <a:cubicBezTo>
                    <a:pt x="16821" y="7763"/>
                    <a:pt x="18062" y="8000"/>
                    <a:pt x="19055" y="8317"/>
                  </a:cubicBezTo>
                  <a:cubicBezTo>
                    <a:pt x="20048" y="8633"/>
                    <a:pt x="20793" y="9029"/>
                    <a:pt x="21166" y="9543"/>
                  </a:cubicBezTo>
                  <a:cubicBezTo>
                    <a:pt x="21538" y="10057"/>
                    <a:pt x="21538" y="10690"/>
                    <a:pt x="21041" y="11126"/>
                  </a:cubicBezTo>
                  <a:cubicBezTo>
                    <a:pt x="20545" y="11561"/>
                    <a:pt x="19552" y="11798"/>
                    <a:pt x="18435" y="11996"/>
                  </a:cubicBezTo>
                  <a:cubicBezTo>
                    <a:pt x="17317" y="12194"/>
                    <a:pt x="16076" y="12352"/>
                    <a:pt x="14462" y="12431"/>
                  </a:cubicBezTo>
                  <a:cubicBezTo>
                    <a:pt x="12848" y="12510"/>
                    <a:pt x="10862" y="12510"/>
                    <a:pt x="10614" y="12471"/>
                  </a:cubicBezTo>
                  <a:cubicBezTo>
                    <a:pt x="10366" y="12431"/>
                    <a:pt x="11855" y="12352"/>
                    <a:pt x="13345" y="12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8393922" y="1863812"/>
              <a:ext cx="73572" cy="8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57" h="21336" fill="norm" stroke="1" extrusionOk="0">
                  <a:moveTo>
                    <a:pt x="15830" y="6646"/>
                  </a:moveTo>
                  <a:cubicBezTo>
                    <a:pt x="12988" y="6646"/>
                    <a:pt x="10146" y="6646"/>
                    <a:pt x="7588" y="7754"/>
                  </a:cubicBezTo>
                  <a:cubicBezTo>
                    <a:pt x="5030" y="8862"/>
                    <a:pt x="2757" y="11077"/>
                    <a:pt x="1335" y="13569"/>
                  </a:cubicBezTo>
                  <a:cubicBezTo>
                    <a:pt x="-86" y="16062"/>
                    <a:pt x="-654" y="18831"/>
                    <a:pt x="1051" y="20215"/>
                  </a:cubicBezTo>
                  <a:cubicBezTo>
                    <a:pt x="2757" y="21600"/>
                    <a:pt x="6735" y="21600"/>
                    <a:pt x="9862" y="20769"/>
                  </a:cubicBezTo>
                  <a:cubicBezTo>
                    <a:pt x="12988" y="19938"/>
                    <a:pt x="15262" y="18277"/>
                    <a:pt x="17251" y="16062"/>
                  </a:cubicBezTo>
                  <a:cubicBezTo>
                    <a:pt x="19241" y="13846"/>
                    <a:pt x="20946" y="11077"/>
                    <a:pt x="18672" y="8308"/>
                  </a:cubicBezTo>
                  <a:cubicBezTo>
                    <a:pt x="16399" y="5538"/>
                    <a:pt x="10146" y="2769"/>
                    <a:pt x="38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234091" y="1410779"/>
              <a:ext cx="129882" cy="16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03" fill="norm" stroke="1" extrusionOk="0">
                  <a:moveTo>
                    <a:pt x="7790" y="9424"/>
                  </a:moveTo>
                  <a:cubicBezTo>
                    <a:pt x="6048" y="12470"/>
                    <a:pt x="4306" y="15517"/>
                    <a:pt x="2912" y="17732"/>
                  </a:cubicBezTo>
                  <a:cubicBezTo>
                    <a:pt x="1519" y="19947"/>
                    <a:pt x="474" y="21332"/>
                    <a:pt x="125" y="21194"/>
                  </a:cubicBezTo>
                  <a:cubicBezTo>
                    <a:pt x="-223" y="21055"/>
                    <a:pt x="125" y="19394"/>
                    <a:pt x="1519" y="16070"/>
                  </a:cubicBezTo>
                  <a:cubicBezTo>
                    <a:pt x="2912" y="12747"/>
                    <a:pt x="5351" y="7763"/>
                    <a:pt x="7093" y="4717"/>
                  </a:cubicBezTo>
                  <a:cubicBezTo>
                    <a:pt x="8835" y="1670"/>
                    <a:pt x="9880" y="563"/>
                    <a:pt x="11274" y="147"/>
                  </a:cubicBezTo>
                  <a:cubicBezTo>
                    <a:pt x="12667" y="-268"/>
                    <a:pt x="14409" y="9"/>
                    <a:pt x="16151" y="3470"/>
                  </a:cubicBezTo>
                  <a:cubicBezTo>
                    <a:pt x="17893" y="6932"/>
                    <a:pt x="19635" y="13578"/>
                    <a:pt x="21377" y="20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8725922" y="1834977"/>
              <a:ext cx="20320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675" y="14768"/>
                    <a:pt x="1350" y="8415"/>
                    <a:pt x="4275" y="4603"/>
                  </a:cubicBezTo>
                  <a:cubicBezTo>
                    <a:pt x="7200" y="792"/>
                    <a:pt x="12375" y="-479"/>
                    <a:pt x="15637" y="156"/>
                  </a:cubicBezTo>
                  <a:cubicBezTo>
                    <a:pt x="18900" y="792"/>
                    <a:pt x="20250" y="3333"/>
                    <a:pt x="21600" y="5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8853864" y="1755862"/>
              <a:ext cx="1810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200"/>
                    <a:pt x="1332" y="10400"/>
                    <a:pt x="132" y="14000"/>
                  </a:cubicBezTo>
                  <a:cubicBezTo>
                    <a:pt x="-1068" y="17600"/>
                    <a:pt x="6132" y="19600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9050135" y="1571704"/>
              <a:ext cx="199415" cy="62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28" fill="norm" stroke="1" extrusionOk="0">
                  <a:moveTo>
                    <a:pt x="4054" y="11525"/>
                  </a:moveTo>
                  <a:cubicBezTo>
                    <a:pt x="3372" y="13700"/>
                    <a:pt x="2689" y="15874"/>
                    <a:pt x="2235" y="17324"/>
                  </a:cubicBezTo>
                  <a:cubicBezTo>
                    <a:pt x="1780" y="18774"/>
                    <a:pt x="1553" y="19498"/>
                    <a:pt x="1212" y="20187"/>
                  </a:cubicBezTo>
                  <a:cubicBezTo>
                    <a:pt x="870" y="20876"/>
                    <a:pt x="416" y="21528"/>
                    <a:pt x="188" y="21528"/>
                  </a:cubicBezTo>
                  <a:cubicBezTo>
                    <a:pt x="-39" y="21528"/>
                    <a:pt x="-39" y="20876"/>
                    <a:pt x="75" y="19317"/>
                  </a:cubicBezTo>
                  <a:cubicBezTo>
                    <a:pt x="188" y="17759"/>
                    <a:pt x="416" y="15294"/>
                    <a:pt x="1212" y="12866"/>
                  </a:cubicBezTo>
                  <a:cubicBezTo>
                    <a:pt x="2007" y="10438"/>
                    <a:pt x="3372" y="8046"/>
                    <a:pt x="4963" y="6125"/>
                  </a:cubicBezTo>
                  <a:cubicBezTo>
                    <a:pt x="6555" y="4205"/>
                    <a:pt x="8374" y="2755"/>
                    <a:pt x="9965" y="1849"/>
                  </a:cubicBezTo>
                  <a:cubicBezTo>
                    <a:pt x="11557" y="943"/>
                    <a:pt x="12921" y="580"/>
                    <a:pt x="14172" y="327"/>
                  </a:cubicBezTo>
                  <a:cubicBezTo>
                    <a:pt x="15422" y="73"/>
                    <a:pt x="16559" y="-72"/>
                    <a:pt x="17355" y="37"/>
                  </a:cubicBezTo>
                  <a:cubicBezTo>
                    <a:pt x="18150" y="145"/>
                    <a:pt x="18605" y="508"/>
                    <a:pt x="18719" y="1341"/>
                  </a:cubicBezTo>
                  <a:cubicBezTo>
                    <a:pt x="18833" y="2175"/>
                    <a:pt x="18605" y="3480"/>
                    <a:pt x="17923" y="4386"/>
                  </a:cubicBezTo>
                  <a:cubicBezTo>
                    <a:pt x="17241" y="5292"/>
                    <a:pt x="16104" y="5799"/>
                    <a:pt x="16104" y="6162"/>
                  </a:cubicBezTo>
                  <a:cubicBezTo>
                    <a:pt x="16104" y="6524"/>
                    <a:pt x="17241" y="6741"/>
                    <a:pt x="18264" y="7176"/>
                  </a:cubicBezTo>
                  <a:cubicBezTo>
                    <a:pt x="19287" y="7611"/>
                    <a:pt x="20197" y="8264"/>
                    <a:pt x="20765" y="8771"/>
                  </a:cubicBezTo>
                  <a:cubicBezTo>
                    <a:pt x="21334" y="9278"/>
                    <a:pt x="21561" y="9641"/>
                    <a:pt x="21334" y="10003"/>
                  </a:cubicBezTo>
                  <a:cubicBezTo>
                    <a:pt x="21106" y="10366"/>
                    <a:pt x="20424" y="10728"/>
                    <a:pt x="18719" y="10945"/>
                  </a:cubicBezTo>
                  <a:cubicBezTo>
                    <a:pt x="17014" y="11163"/>
                    <a:pt x="14285" y="11235"/>
                    <a:pt x="12694" y="11090"/>
                  </a:cubicBezTo>
                  <a:cubicBezTo>
                    <a:pt x="11102" y="10945"/>
                    <a:pt x="10647" y="10583"/>
                    <a:pt x="10193" y="10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9335522" y="1825712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9140322" y="1428590"/>
              <a:ext cx="144401" cy="11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47" fill="norm" stroke="1" extrusionOk="0">
                  <a:moveTo>
                    <a:pt x="5391" y="7847"/>
                  </a:moveTo>
                  <a:cubicBezTo>
                    <a:pt x="5078" y="9847"/>
                    <a:pt x="4765" y="11847"/>
                    <a:pt x="3826" y="14047"/>
                  </a:cubicBezTo>
                  <a:cubicBezTo>
                    <a:pt x="2886" y="16247"/>
                    <a:pt x="1321" y="18647"/>
                    <a:pt x="539" y="18447"/>
                  </a:cubicBezTo>
                  <a:cubicBezTo>
                    <a:pt x="-244" y="18247"/>
                    <a:pt x="-244" y="15447"/>
                    <a:pt x="1008" y="12247"/>
                  </a:cubicBezTo>
                  <a:cubicBezTo>
                    <a:pt x="2260" y="9047"/>
                    <a:pt x="4765" y="5447"/>
                    <a:pt x="6643" y="3047"/>
                  </a:cubicBezTo>
                  <a:cubicBezTo>
                    <a:pt x="8521" y="647"/>
                    <a:pt x="9773" y="-553"/>
                    <a:pt x="11808" y="247"/>
                  </a:cubicBezTo>
                  <a:cubicBezTo>
                    <a:pt x="13843" y="1047"/>
                    <a:pt x="16660" y="3847"/>
                    <a:pt x="18382" y="7647"/>
                  </a:cubicBezTo>
                  <a:cubicBezTo>
                    <a:pt x="20104" y="11447"/>
                    <a:pt x="20730" y="16247"/>
                    <a:pt x="21356" y="21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9481572" y="1632535"/>
              <a:ext cx="165101" cy="29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196"/>
                  </a:moveTo>
                  <a:cubicBezTo>
                    <a:pt x="1385" y="41"/>
                    <a:pt x="2769" y="-113"/>
                    <a:pt x="3877" y="118"/>
                  </a:cubicBezTo>
                  <a:cubicBezTo>
                    <a:pt x="4985" y="350"/>
                    <a:pt x="5815" y="967"/>
                    <a:pt x="7892" y="2973"/>
                  </a:cubicBezTo>
                  <a:cubicBezTo>
                    <a:pt x="9969" y="4978"/>
                    <a:pt x="13292" y="8373"/>
                    <a:pt x="15785" y="11690"/>
                  </a:cubicBezTo>
                  <a:cubicBezTo>
                    <a:pt x="18277" y="15007"/>
                    <a:pt x="19938" y="18247"/>
                    <a:pt x="2160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9519672" y="1616162"/>
              <a:ext cx="1968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1867"/>
                    <a:pt x="15097" y="3733"/>
                    <a:pt x="11613" y="6467"/>
                  </a:cubicBezTo>
                  <a:cubicBezTo>
                    <a:pt x="8129" y="9200"/>
                    <a:pt x="4413" y="12800"/>
                    <a:pt x="2439" y="15467"/>
                  </a:cubicBezTo>
                  <a:cubicBezTo>
                    <a:pt x="465" y="18133"/>
                    <a:pt x="232" y="198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9786372" y="187651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9790470" y="1768562"/>
              <a:ext cx="64942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2" h="21139" fill="norm" stroke="1" extrusionOk="0">
                  <a:moveTo>
                    <a:pt x="18369" y="6821"/>
                  </a:moveTo>
                  <a:cubicBezTo>
                    <a:pt x="15096" y="6821"/>
                    <a:pt x="11823" y="6821"/>
                    <a:pt x="8878" y="7674"/>
                  </a:cubicBezTo>
                  <a:cubicBezTo>
                    <a:pt x="5932" y="8526"/>
                    <a:pt x="3314" y="10232"/>
                    <a:pt x="1678" y="12505"/>
                  </a:cubicBezTo>
                  <a:cubicBezTo>
                    <a:pt x="42" y="14779"/>
                    <a:pt x="-613" y="17621"/>
                    <a:pt x="696" y="19326"/>
                  </a:cubicBezTo>
                  <a:cubicBezTo>
                    <a:pt x="2005" y="21032"/>
                    <a:pt x="5278" y="21600"/>
                    <a:pt x="8551" y="20747"/>
                  </a:cubicBezTo>
                  <a:cubicBezTo>
                    <a:pt x="11823" y="19895"/>
                    <a:pt x="15096" y="17621"/>
                    <a:pt x="17387" y="15063"/>
                  </a:cubicBezTo>
                  <a:cubicBezTo>
                    <a:pt x="19678" y="12505"/>
                    <a:pt x="20987" y="9663"/>
                    <a:pt x="19351" y="7105"/>
                  </a:cubicBezTo>
                  <a:cubicBezTo>
                    <a:pt x="17714" y="4547"/>
                    <a:pt x="13132" y="2274"/>
                    <a:pt x="85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0046722" y="1591704"/>
              <a:ext cx="94254" cy="36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30" fill="norm" stroke="1" extrusionOk="0">
                  <a:moveTo>
                    <a:pt x="0" y="681"/>
                  </a:moveTo>
                  <a:cubicBezTo>
                    <a:pt x="1920" y="313"/>
                    <a:pt x="3840" y="-55"/>
                    <a:pt x="6240" y="6"/>
                  </a:cubicBezTo>
                  <a:cubicBezTo>
                    <a:pt x="8640" y="68"/>
                    <a:pt x="11520" y="559"/>
                    <a:pt x="14640" y="2215"/>
                  </a:cubicBezTo>
                  <a:cubicBezTo>
                    <a:pt x="17760" y="3872"/>
                    <a:pt x="21120" y="6695"/>
                    <a:pt x="21360" y="9825"/>
                  </a:cubicBezTo>
                  <a:cubicBezTo>
                    <a:pt x="21600" y="12954"/>
                    <a:pt x="18720" y="16390"/>
                    <a:pt x="16560" y="18354"/>
                  </a:cubicBezTo>
                  <a:cubicBezTo>
                    <a:pt x="14400" y="20318"/>
                    <a:pt x="12960" y="20809"/>
                    <a:pt x="11040" y="21115"/>
                  </a:cubicBezTo>
                  <a:cubicBezTo>
                    <a:pt x="9120" y="21422"/>
                    <a:pt x="6720" y="21545"/>
                    <a:pt x="5040" y="21300"/>
                  </a:cubicBezTo>
                  <a:cubicBezTo>
                    <a:pt x="3360" y="21054"/>
                    <a:pt x="2400" y="20440"/>
                    <a:pt x="1440" y="19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0249922" y="1473469"/>
              <a:ext cx="139968" cy="58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54" fill="norm" stroke="1" extrusionOk="0">
                  <a:moveTo>
                    <a:pt x="5803" y="110"/>
                  </a:moveTo>
                  <a:cubicBezTo>
                    <a:pt x="9994" y="32"/>
                    <a:pt x="14185" y="-46"/>
                    <a:pt x="17087" y="32"/>
                  </a:cubicBezTo>
                  <a:cubicBezTo>
                    <a:pt x="19988" y="110"/>
                    <a:pt x="21600" y="344"/>
                    <a:pt x="21278" y="1085"/>
                  </a:cubicBezTo>
                  <a:cubicBezTo>
                    <a:pt x="20955" y="1825"/>
                    <a:pt x="18699" y="3073"/>
                    <a:pt x="15797" y="4165"/>
                  </a:cubicBezTo>
                  <a:cubicBezTo>
                    <a:pt x="12896" y="5257"/>
                    <a:pt x="9349" y="6192"/>
                    <a:pt x="7576" y="7206"/>
                  </a:cubicBezTo>
                  <a:cubicBezTo>
                    <a:pt x="5803" y="8220"/>
                    <a:pt x="5803" y="9311"/>
                    <a:pt x="6448" y="10208"/>
                  </a:cubicBezTo>
                  <a:cubicBezTo>
                    <a:pt x="7093" y="11105"/>
                    <a:pt x="8382" y="11807"/>
                    <a:pt x="9833" y="13171"/>
                  </a:cubicBezTo>
                  <a:cubicBezTo>
                    <a:pt x="11284" y="14536"/>
                    <a:pt x="12896" y="16563"/>
                    <a:pt x="13701" y="17967"/>
                  </a:cubicBezTo>
                  <a:cubicBezTo>
                    <a:pt x="14507" y="19371"/>
                    <a:pt x="14507" y="20150"/>
                    <a:pt x="13863" y="20696"/>
                  </a:cubicBezTo>
                  <a:cubicBezTo>
                    <a:pt x="13218" y="21242"/>
                    <a:pt x="11928" y="21554"/>
                    <a:pt x="9833" y="21554"/>
                  </a:cubicBezTo>
                  <a:cubicBezTo>
                    <a:pt x="7737" y="21554"/>
                    <a:pt x="4836" y="21242"/>
                    <a:pt x="3063" y="20891"/>
                  </a:cubicBezTo>
                  <a:cubicBezTo>
                    <a:pt x="1290" y="20540"/>
                    <a:pt x="645" y="20150"/>
                    <a:pt x="0" y="19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0488192" y="1269182"/>
              <a:ext cx="257031" cy="181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34" fill="norm" stroke="1" extrusionOk="0">
                  <a:moveTo>
                    <a:pt x="1305" y="7182"/>
                  </a:moveTo>
                  <a:cubicBezTo>
                    <a:pt x="1305" y="5941"/>
                    <a:pt x="1305" y="4700"/>
                    <a:pt x="1657" y="3458"/>
                  </a:cubicBezTo>
                  <a:cubicBezTo>
                    <a:pt x="2008" y="2217"/>
                    <a:pt x="2710" y="975"/>
                    <a:pt x="3588" y="355"/>
                  </a:cubicBezTo>
                  <a:cubicBezTo>
                    <a:pt x="4466" y="-266"/>
                    <a:pt x="5520" y="-266"/>
                    <a:pt x="5345" y="1968"/>
                  </a:cubicBezTo>
                  <a:cubicBezTo>
                    <a:pt x="5169" y="4203"/>
                    <a:pt x="3764" y="8672"/>
                    <a:pt x="2798" y="11403"/>
                  </a:cubicBezTo>
                  <a:cubicBezTo>
                    <a:pt x="1832" y="14134"/>
                    <a:pt x="1305" y="15127"/>
                    <a:pt x="779" y="16120"/>
                  </a:cubicBezTo>
                  <a:cubicBezTo>
                    <a:pt x="252" y="17113"/>
                    <a:pt x="-275" y="18106"/>
                    <a:pt x="164" y="18603"/>
                  </a:cubicBezTo>
                  <a:cubicBezTo>
                    <a:pt x="603" y="19100"/>
                    <a:pt x="2008" y="19100"/>
                    <a:pt x="5696" y="19472"/>
                  </a:cubicBezTo>
                  <a:cubicBezTo>
                    <a:pt x="9384" y="19844"/>
                    <a:pt x="15354" y="20589"/>
                    <a:pt x="21325" y="2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080019" y="3095244"/>
              <a:ext cx="248154" cy="59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09" fill="norm" stroke="1" extrusionOk="0">
                  <a:moveTo>
                    <a:pt x="21460" y="1823"/>
                  </a:moveTo>
                  <a:cubicBezTo>
                    <a:pt x="21094" y="1296"/>
                    <a:pt x="20728" y="769"/>
                    <a:pt x="19721" y="393"/>
                  </a:cubicBezTo>
                  <a:cubicBezTo>
                    <a:pt x="18714" y="17"/>
                    <a:pt x="17067" y="-209"/>
                    <a:pt x="15053" y="280"/>
                  </a:cubicBezTo>
                  <a:cubicBezTo>
                    <a:pt x="13040" y="769"/>
                    <a:pt x="10660" y="1974"/>
                    <a:pt x="8189" y="3817"/>
                  </a:cubicBezTo>
                  <a:cubicBezTo>
                    <a:pt x="5718" y="5661"/>
                    <a:pt x="3155" y="8145"/>
                    <a:pt x="1691" y="10704"/>
                  </a:cubicBezTo>
                  <a:cubicBezTo>
                    <a:pt x="226" y="13263"/>
                    <a:pt x="-140" y="15897"/>
                    <a:pt x="43" y="17590"/>
                  </a:cubicBezTo>
                  <a:cubicBezTo>
                    <a:pt x="226" y="19284"/>
                    <a:pt x="958" y="20036"/>
                    <a:pt x="2514" y="20563"/>
                  </a:cubicBezTo>
                  <a:cubicBezTo>
                    <a:pt x="4070" y="21090"/>
                    <a:pt x="6450" y="21391"/>
                    <a:pt x="8829" y="21090"/>
                  </a:cubicBezTo>
                  <a:cubicBezTo>
                    <a:pt x="11209" y="20789"/>
                    <a:pt x="13589" y="19886"/>
                    <a:pt x="15145" y="18832"/>
                  </a:cubicBezTo>
                  <a:cubicBezTo>
                    <a:pt x="16701" y="17778"/>
                    <a:pt x="17433" y="16574"/>
                    <a:pt x="17616" y="15784"/>
                  </a:cubicBezTo>
                  <a:cubicBezTo>
                    <a:pt x="17799" y="14994"/>
                    <a:pt x="17433" y="14617"/>
                    <a:pt x="16884" y="14316"/>
                  </a:cubicBezTo>
                  <a:cubicBezTo>
                    <a:pt x="16335" y="14015"/>
                    <a:pt x="15602" y="13790"/>
                    <a:pt x="14779" y="13677"/>
                  </a:cubicBezTo>
                  <a:cubicBezTo>
                    <a:pt x="13955" y="13564"/>
                    <a:pt x="13040" y="13564"/>
                    <a:pt x="12124" y="13564"/>
                  </a:cubicBezTo>
                  <a:cubicBezTo>
                    <a:pt x="11209" y="13564"/>
                    <a:pt x="10294" y="13564"/>
                    <a:pt x="9653" y="13752"/>
                  </a:cubicBezTo>
                  <a:cubicBezTo>
                    <a:pt x="9013" y="13940"/>
                    <a:pt x="8646" y="14316"/>
                    <a:pt x="8738" y="14655"/>
                  </a:cubicBezTo>
                  <a:cubicBezTo>
                    <a:pt x="8829" y="14994"/>
                    <a:pt x="9379" y="15295"/>
                    <a:pt x="9928" y="15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385322" y="3495762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22"/>
                    <a:pt x="7200" y="10643"/>
                    <a:pt x="3600" y="14243"/>
                  </a:cubicBezTo>
                  <a:cubicBezTo>
                    <a:pt x="0" y="17843"/>
                    <a:pt x="0" y="19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372622" y="3380331"/>
              <a:ext cx="1270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0" y="7535"/>
                    <a:pt x="0" y="-773"/>
                    <a:pt x="3600" y="58"/>
                  </a:cubicBezTo>
                  <a:cubicBezTo>
                    <a:pt x="7200" y="889"/>
                    <a:pt x="14400" y="10858"/>
                    <a:pt x="2160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455172" y="3444962"/>
              <a:ext cx="127001" cy="15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4500"/>
                  </a:moveTo>
                  <a:cubicBezTo>
                    <a:pt x="360" y="7800"/>
                    <a:pt x="720" y="11100"/>
                    <a:pt x="1440" y="13650"/>
                  </a:cubicBezTo>
                  <a:cubicBezTo>
                    <a:pt x="2160" y="16200"/>
                    <a:pt x="3240" y="18000"/>
                    <a:pt x="4500" y="19350"/>
                  </a:cubicBezTo>
                  <a:cubicBezTo>
                    <a:pt x="5760" y="20700"/>
                    <a:pt x="7200" y="21600"/>
                    <a:pt x="8460" y="21150"/>
                  </a:cubicBezTo>
                  <a:cubicBezTo>
                    <a:pt x="9720" y="20700"/>
                    <a:pt x="10800" y="18900"/>
                    <a:pt x="12960" y="15150"/>
                  </a:cubicBezTo>
                  <a:cubicBezTo>
                    <a:pt x="15120" y="11400"/>
                    <a:pt x="18360" y="5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594821" y="3377213"/>
              <a:ext cx="247702" cy="18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700" fill="norm" stroke="1" extrusionOk="0">
                  <a:moveTo>
                    <a:pt x="553" y="9842"/>
                  </a:moveTo>
                  <a:cubicBezTo>
                    <a:pt x="187" y="11042"/>
                    <a:pt x="-179" y="12242"/>
                    <a:pt x="96" y="12962"/>
                  </a:cubicBezTo>
                  <a:cubicBezTo>
                    <a:pt x="370" y="13682"/>
                    <a:pt x="1285" y="13922"/>
                    <a:pt x="2018" y="13562"/>
                  </a:cubicBezTo>
                  <a:cubicBezTo>
                    <a:pt x="2750" y="13202"/>
                    <a:pt x="3299" y="12242"/>
                    <a:pt x="3848" y="11162"/>
                  </a:cubicBezTo>
                  <a:cubicBezTo>
                    <a:pt x="4397" y="10082"/>
                    <a:pt x="4946" y="8882"/>
                    <a:pt x="5221" y="7682"/>
                  </a:cubicBezTo>
                  <a:cubicBezTo>
                    <a:pt x="5496" y="6482"/>
                    <a:pt x="5496" y="5282"/>
                    <a:pt x="5038" y="4802"/>
                  </a:cubicBezTo>
                  <a:cubicBezTo>
                    <a:pt x="4580" y="4322"/>
                    <a:pt x="3665" y="4562"/>
                    <a:pt x="2750" y="6002"/>
                  </a:cubicBezTo>
                  <a:cubicBezTo>
                    <a:pt x="1835" y="7442"/>
                    <a:pt x="919" y="10082"/>
                    <a:pt x="553" y="12602"/>
                  </a:cubicBezTo>
                  <a:cubicBezTo>
                    <a:pt x="187" y="15122"/>
                    <a:pt x="370" y="17522"/>
                    <a:pt x="1011" y="19082"/>
                  </a:cubicBezTo>
                  <a:cubicBezTo>
                    <a:pt x="1652" y="20642"/>
                    <a:pt x="2750" y="21362"/>
                    <a:pt x="4489" y="19922"/>
                  </a:cubicBezTo>
                  <a:cubicBezTo>
                    <a:pt x="6228" y="18482"/>
                    <a:pt x="8607" y="14882"/>
                    <a:pt x="9980" y="12362"/>
                  </a:cubicBezTo>
                  <a:cubicBezTo>
                    <a:pt x="11353" y="9842"/>
                    <a:pt x="11719" y="8402"/>
                    <a:pt x="11902" y="8402"/>
                  </a:cubicBezTo>
                  <a:cubicBezTo>
                    <a:pt x="12085" y="8402"/>
                    <a:pt x="12085" y="9842"/>
                    <a:pt x="12085" y="11162"/>
                  </a:cubicBezTo>
                  <a:cubicBezTo>
                    <a:pt x="12085" y="12482"/>
                    <a:pt x="12085" y="13682"/>
                    <a:pt x="12085" y="14882"/>
                  </a:cubicBezTo>
                  <a:cubicBezTo>
                    <a:pt x="12085" y="16082"/>
                    <a:pt x="12085" y="17282"/>
                    <a:pt x="12177" y="16802"/>
                  </a:cubicBezTo>
                  <a:cubicBezTo>
                    <a:pt x="12268" y="16322"/>
                    <a:pt x="12452" y="14162"/>
                    <a:pt x="12909" y="11762"/>
                  </a:cubicBezTo>
                  <a:cubicBezTo>
                    <a:pt x="13367" y="9362"/>
                    <a:pt x="14099" y="6722"/>
                    <a:pt x="14831" y="4682"/>
                  </a:cubicBezTo>
                  <a:cubicBezTo>
                    <a:pt x="15563" y="2642"/>
                    <a:pt x="16296" y="1202"/>
                    <a:pt x="17119" y="482"/>
                  </a:cubicBezTo>
                  <a:cubicBezTo>
                    <a:pt x="17943" y="-238"/>
                    <a:pt x="18858" y="-238"/>
                    <a:pt x="19499" y="1082"/>
                  </a:cubicBezTo>
                  <a:cubicBezTo>
                    <a:pt x="20140" y="2402"/>
                    <a:pt x="20506" y="5042"/>
                    <a:pt x="20780" y="7562"/>
                  </a:cubicBezTo>
                  <a:cubicBezTo>
                    <a:pt x="21055" y="10082"/>
                    <a:pt x="21238" y="12482"/>
                    <a:pt x="21421" y="14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124972" y="3792997"/>
              <a:ext cx="374651" cy="6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21303"/>
                  </a:moveTo>
                  <a:cubicBezTo>
                    <a:pt x="2441" y="15032"/>
                    <a:pt x="4881" y="8761"/>
                    <a:pt x="8115" y="4929"/>
                  </a:cubicBezTo>
                  <a:cubicBezTo>
                    <a:pt x="11349" y="1097"/>
                    <a:pt x="15376" y="-297"/>
                    <a:pt x="17756" y="51"/>
                  </a:cubicBezTo>
                  <a:cubicBezTo>
                    <a:pt x="20136" y="400"/>
                    <a:pt x="20868" y="2490"/>
                    <a:pt x="21600" y="4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316470" y="3743412"/>
              <a:ext cx="405403" cy="13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75" fill="norm" stroke="1" extrusionOk="0">
                  <a:moveTo>
                    <a:pt x="1635" y="18942"/>
                  </a:moveTo>
                  <a:cubicBezTo>
                    <a:pt x="847" y="19938"/>
                    <a:pt x="60" y="20935"/>
                    <a:pt x="3" y="21268"/>
                  </a:cubicBezTo>
                  <a:cubicBezTo>
                    <a:pt x="-53" y="21600"/>
                    <a:pt x="622" y="21268"/>
                    <a:pt x="2816" y="18775"/>
                  </a:cubicBezTo>
                  <a:cubicBezTo>
                    <a:pt x="5010" y="16283"/>
                    <a:pt x="8722" y="11631"/>
                    <a:pt x="12097" y="8142"/>
                  </a:cubicBezTo>
                  <a:cubicBezTo>
                    <a:pt x="15472" y="4652"/>
                    <a:pt x="18509" y="2326"/>
                    <a:pt x="215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2045722" y="3317962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2096522" y="3514812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844176" y="3101544"/>
              <a:ext cx="160397" cy="59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67" fill="norm" stroke="1" extrusionOk="0">
                  <a:moveTo>
                    <a:pt x="20985" y="1160"/>
                  </a:moveTo>
                  <a:cubicBezTo>
                    <a:pt x="20431" y="780"/>
                    <a:pt x="19877" y="399"/>
                    <a:pt x="17662" y="171"/>
                  </a:cubicBezTo>
                  <a:cubicBezTo>
                    <a:pt x="15447" y="-57"/>
                    <a:pt x="11570" y="-133"/>
                    <a:pt x="8108" y="437"/>
                  </a:cubicBezTo>
                  <a:cubicBezTo>
                    <a:pt x="4647" y="1008"/>
                    <a:pt x="1600" y="2225"/>
                    <a:pt x="493" y="3213"/>
                  </a:cubicBezTo>
                  <a:cubicBezTo>
                    <a:pt x="-615" y="4202"/>
                    <a:pt x="216" y="4963"/>
                    <a:pt x="2293" y="5990"/>
                  </a:cubicBezTo>
                  <a:cubicBezTo>
                    <a:pt x="4370" y="7016"/>
                    <a:pt x="7693" y="8309"/>
                    <a:pt x="9493" y="9412"/>
                  </a:cubicBezTo>
                  <a:cubicBezTo>
                    <a:pt x="11293" y="10515"/>
                    <a:pt x="11570" y="11428"/>
                    <a:pt x="10739" y="12150"/>
                  </a:cubicBezTo>
                  <a:cubicBezTo>
                    <a:pt x="9908" y="12873"/>
                    <a:pt x="7970" y="13405"/>
                    <a:pt x="5893" y="13709"/>
                  </a:cubicBezTo>
                  <a:cubicBezTo>
                    <a:pt x="3816" y="14013"/>
                    <a:pt x="1600" y="14090"/>
                    <a:pt x="908" y="13975"/>
                  </a:cubicBezTo>
                  <a:cubicBezTo>
                    <a:pt x="216" y="13861"/>
                    <a:pt x="1047" y="13557"/>
                    <a:pt x="2431" y="13367"/>
                  </a:cubicBezTo>
                  <a:cubicBezTo>
                    <a:pt x="3816" y="13177"/>
                    <a:pt x="5754" y="13101"/>
                    <a:pt x="7277" y="13177"/>
                  </a:cubicBezTo>
                  <a:cubicBezTo>
                    <a:pt x="8800" y="13253"/>
                    <a:pt x="9908" y="13481"/>
                    <a:pt x="10462" y="13823"/>
                  </a:cubicBezTo>
                  <a:cubicBezTo>
                    <a:pt x="11016" y="14166"/>
                    <a:pt x="11016" y="14622"/>
                    <a:pt x="10185" y="15382"/>
                  </a:cubicBezTo>
                  <a:cubicBezTo>
                    <a:pt x="9354" y="16143"/>
                    <a:pt x="7693" y="17208"/>
                    <a:pt x="6170" y="18006"/>
                  </a:cubicBezTo>
                  <a:cubicBezTo>
                    <a:pt x="4647" y="18805"/>
                    <a:pt x="3262" y="19337"/>
                    <a:pt x="3262" y="19756"/>
                  </a:cubicBezTo>
                  <a:cubicBezTo>
                    <a:pt x="3262" y="20174"/>
                    <a:pt x="4647" y="20478"/>
                    <a:pt x="7000" y="20744"/>
                  </a:cubicBezTo>
                  <a:cubicBezTo>
                    <a:pt x="9354" y="21011"/>
                    <a:pt x="12677" y="21239"/>
                    <a:pt x="1600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197768" y="3190030"/>
              <a:ext cx="149705" cy="35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42" fill="norm" stroke="1" extrusionOk="0">
                  <a:moveTo>
                    <a:pt x="21218" y="1939"/>
                  </a:moveTo>
                  <a:cubicBezTo>
                    <a:pt x="20618" y="1311"/>
                    <a:pt x="20018" y="683"/>
                    <a:pt x="18818" y="306"/>
                  </a:cubicBezTo>
                  <a:cubicBezTo>
                    <a:pt x="17618" y="-70"/>
                    <a:pt x="15818" y="-196"/>
                    <a:pt x="13568" y="495"/>
                  </a:cubicBezTo>
                  <a:cubicBezTo>
                    <a:pt x="11318" y="1185"/>
                    <a:pt x="8618" y="2692"/>
                    <a:pt x="5918" y="5392"/>
                  </a:cubicBezTo>
                  <a:cubicBezTo>
                    <a:pt x="3218" y="8092"/>
                    <a:pt x="518" y="11985"/>
                    <a:pt x="68" y="14874"/>
                  </a:cubicBezTo>
                  <a:cubicBezTo>
                    <a:pt x="-382" y="17762"/>
                    <a:pt x="1418" y="19646"/>
                    <a:pt x="5168" y="20525"/>
                  </a:cubicBezTo>
                  <a:cubicBezTo>
                    <a:pt x="8918" y="21404"/>
                    <a:pt x="14618" y="21278"/>
                    <a:pt x="20318" y="2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455422" y="3248112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255"/>
                    <a:pt x="8400" y="8509"/>
                    <a:pt x="12000" y="12109"/>
                  </a:cubicBezTo>
                  <a:cubicBezTo>
                    <a:pt x="15600" y="15709"/>
                    <a:pt x="18600" y="186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3569722" y="3237114"/>
              <a:ext cx="88901" cy="28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831"/>
                  </a:moveTo>
                  <a:cubicBezTo>
                    <a:pt x="19543" y="351"/>
                    <a:pt x="17486" y="-129"/>
                    <a:pt x="15686" y="31"/>
                  </a:cubicBezTo>
                  <a:cubicBezTo>
                    <a:pt x="13886" y="191"/>
                    <a:pt x="12343" y="991"/>
                    <a:pt x="10286" y="3311"/>
                  </a:cubicBezTo>
                  <a:cubicBezTo>
                    <a:pt x="8229" y="5631"/>
                    <a:pt x="5657" y="9471"/>
                    <a:pt x="3600" y="12431"/>
                  </a:cubicBezTo>
                  <a:cubicBezTo>
                    <a:pt x="1543" y="15391"/>
                    <a:pt x="0" y="17471"/>
                    <a:pt x="0" y="18831"/>
                  </a:cubicBezTo>
                  <a:cubicBezTo>
                    <a:pt x="0" y="20191"/>
                    <a:pt x="1543" y="20831"/>
                    <a:pt x="3086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3690372" y="3489412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3760222" y="3584662"/>
              <a:ext cx="63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4065022" y="3216362"/>
              <a:ext cx="1778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4086"/>
                    <a:pt x="8743" y="8173"/>
                    <a:pt x="12343" y="11773"/>
                  </a:cubicBezTo>
                  <a:cubicBezTo>
                    <a:pt x="15943" y="15373"/>
                    <a:pt x="18771" y="18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4122172" y="3229062"/>
              <a:ext cx="158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416" y="1616"/>
                  </a:cubicBezTo>
                  <a:cubicBezTo>
                    <a:pt x="14112" y="3233"/>
                    <a:pt x="10944" y="6465"/>
                    <a:pt x="8064" y="10065"/>
                  </a:cubicBezTo>
                  <a:cubicBezTo>
                    <a:pt x="5184" y="13665"/>
                    <a:pt x="2592" y="176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4338072" y="346401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458722" y="3171912"/>
              <a:ext cx="6116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4" h="21600" fill="norm" stroke="1" extrusionOk="0">
                  <a:moveTo>
                    <a:pt x="2090" y="0"/>
                  </a:moveTo>
                  <a:cubicBezTo>
                    <a:pt x="9755" y="2555"/>
                    <a:pt x="17419" y="5110"/>
                    <a:pt x="19510" y="8129"/>
                  </a:cubicBezTo>
                  <a:cubicBezTo>
                    <a:pt x="21600" y="11148"/>
                    <a:pt x="18116" y="14632"/>
                    <a:pt x="13935" y="16955"/>
                  </a:cubicBezTo>
                  <a:cubicBezTo>
                    <a:pt x="9755" y="19277"/>
                    <a:pt x="4877" y="20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649222" y="3667212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992637" y="3239971"/>
              <a:ext cx="103530" cy="2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422" fill="norm" stroke="1" extrusionOk="0">
                  <a:moveTo>
                    <a:pt x="19837" y="1982"/>
                  </a:moveTo>
                  <a:cubicBezTo>
                    <a:pt x="20253" y="1211"/>
                    <a:pt x="20668" y="439"/>
                    <a:pt x="19837" y="131"/>
                  </a:cubicBezTo>
                  <a:cubicBezTo>
                    <a:pt x="19006" y="-178"/>
                    <a:pt x="16930" y="-24"/>
                    <a:pt x="13399" y="1519"/>
                  </a:cubicBezTo>
                  <a:cubicBezTo>
                    <a:pt x="9868" y="3062"/>
                    <a:pt x="4883" y="5993"/>
                    <a:pt x="2183" y="8848"/>
                  </a:cubicBezTo>
                  <a:cubicBezTo>
                    <a:pt x="-517" y="11702"/>
                    <a:pt x="-932" y="14479"/>
                    <a:pt x="2183" y="16562"/>
                  </a:cubicBezTo>
                  <a:cubicBezTo>
                    <a:pt x="5299" y="18645"/>
                    <a:pt x="11945" y="20033"/>
                    <a:pt x="18591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5182622" y="3273512"/>
              <a:ext cx="158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5472" y="2280"/>
                  </a:cubicBezTo>
                  <a:cubicBezTo>
                    <a:pt x="8064" y="4560"/>
                    <a:pt x="11808" y="9120"/>
                    <a:pt x="14688" y="12720"/>
                  </a:cubicBezTo>
                  <a:cubicBezTo>
                    <a:pt x="17568" y="16320"/>
                    <a:pt x="19584" y="189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5319877" y="3286212"/>
              <a:ext cx="7864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1120" y="0"/>
                  </a:moveTo>
                  <a:cubicBezTo>
                    <a:pt x="16573" y="2283"/>
                    <a:pt x="12025" y="4566"/>
                    <a:pt x="8331" y="7727"/>
                  </a:cubicBezTo>
                  <a:cubicBezTo>
                    <a:pt x="4636" y="10888"/>
                    <a:pt x="1794" y="14927"/>
                    <a:pt x="657" y="17385"/>
                  </a:cubicBezTo>
                  <a:cubicBezTo>
                    <a:pt x="-480" y="19844"/>
                    <a:pt x="88" y="20722"/>
                    <a:pt x="6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5404872" y="3518645"/>
              <a:ext cx="120651" cy="10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4" fill="norm" stroke="1" extrusionOk="0">
                  <a:moveTo>
                    <a:pt x="0" y="4232"/>
                  </a:moveTo>
                  <a:cubicBezTo>
                    <a:pt x="1516" y="2571"/>
                    <a:pt x="3032" y="909"/>
                    <a:pt x="4737" y="286"/>
                  </a:cubicBezTo>
                  <a:cubicBezTo>
                    <a:pt x="6442" y="-337"/>
                    <a:pt x="8337" y="78"/>
                    <a:pt x="9663" y="1325"/>
                  </a:cubicBezTo>
                  <a:cubicBezTo>
                    <a:pt x="10989" y="2571"/>
                    <a:pt x="11747" y="4648"/>
                    <a:pt x="11747" y="6725"/>
                  </a:cubicBezTo>
                  <a:cubicBezTo>
                    <a:pt x="11747" y="8801"/>
                    <a:pt x="10989" y="10878"/>
                    <a:pt x="9474" y="13371"/>
                  </a:cubicBezTo>
                  <a:cubicBezTo>
                    <a:pt x="7958" y="15863"/>
                    <a:pt x="5684" y="18771"/>
                    <a:pt x="5684" y="20017"/>
                  </a:cubicBezTo>
                  <a:cubicBezTo>
                    <a:pt x="5684" y="21263"/>
                    <a:pt x="7958" y="20848"/>
                    <a:pt x="10989" y="20017"/>
                  </a:cubicBezTo>
                  <a:cubicBezTo>
                    <a:pt x="14021" y="19186"/>
                    <a:pt x="17811" y="17940"/>
                    <a:pt x="21600" y="16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550922" y="3578312"/>
              <a:ext cx="63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690622" y="3330662"/>
              <a:ext cx="1905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235"/>
                    <a:pt x="8640" y="8471"/>
                    <a:pt x="12240" y="12071"/>
                  </a:cubicBezTo>
                  <a:cubicBezTo>
                    <a:pt x="15840" y="15671"/>
                    <a:pt x="18720" y="186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741422" y="3305262"/>
              <a:ext cx="165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969"/>
                    <a:pt x="16615" y="1938"/>
                    <a:pt x="13431" y="4154"/>
                  </a:cubicBezTo>
                  <a:cubicBezTo>
                    <a:pt x="10246" y="6369"/>
                    <a:pt x="6369" y="9831"/>
                    <a:pt x="4015" y="12946"/>
                  </a:cubicBezTo>
                  <a:cubicBezTo>
                    <a:pt x="1662" y="16062"/>
                    <a:pt x="831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930808" y="3527462"/>
              <a:ext cx="115415" cy="10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0711" fill="norm" stroke="1" extrusionOk="0">
                  <a:moveTo>
                    <a:pt x="2517" y="1232"/>
                  </a:moveTo>
                  <a:cubicBezTo>
                    <a:pt x="4445" y="417"/>
                    <a:pt x="6374" y="-398"/>
                    <a:pt x="7531" y="213"/>
                  </a:cubicBezTo>
                  <a:cubicBezTo>
                    <a:pt x="8688" y="825"/>
                    <a:pt x="9074" y="2862"/>
                    <a:pt x="8110" y="5511"/>
                  </a:cubicBezTo>
                  <a:cubicBezTo>
                    <a:pt x="7145" y="8160"/>
                    <a:pt x="4831" y="11421"/>
                    <a:pt x="2902" y="14274"/>
                  </a:cubicBezTo>
                  <a:cubicBezTo>
                    <a:pt x="974" y="17127"/>
                    <a:pt x="-569" y="19572"/>
                    <a:pt x="202" y="20387"/>
                  </a:cubicBezTo>
                  <a:cubicBezTo>
                    <a:pt x="974" y="21202"/>
                    <a:pt x="4060" y="20387"/>
                    <a:pt x="7917" y="18960"/>
                  </a:cubicBezTo>
                  <a:cubicBezTo>
                    <a:pt x="11774" y="17534"/>
                    <a:pt x="16402" y="15496"/>
                    <a:pt x="21031" y="13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6077972" y="3286212"/>
              <a:ext cx="13276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600" fill="norm" stroke="1" extrusionOk="0">
                  <a:moveTo>
                    <a:pt x="11963" y="0"/>
                  </a:moveTo>
                  <a:cubicBezTo>
                    <a:pt x="15618" y="1586"/>
                    <a:pt x="19274" y="3173"/>
                    <a:pt x="20437" y="5369"/>
                  </a:cubicBezTo>
                  <a:cubicBezTo>
                    <a:pt x="21600" y="7566"/>
                    <a:pt x="20271" y="10373"/>
                    <a:pt x="16449" y="13180"/>
                  </a:cubicBezTo>
                  <a:cubicBezTo>
                    <a:pt x="12628" y="15986"/>
                    <a:pt x="6314" y="187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249422" y="3641812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6497072" y="3672999"/>
              <a:ext cx="1206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26" y="11375"/>
                    <a:pt x="9853" y="2735"/>
                    <a:pt x="13453" y="575"/>
                  </a:cubicBezTo>
                  <a:cubicBezTo>
                    <a:pt x="17053" y="-1585"/>
                    <a:pt x="1932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852672" y="3654512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7087622" y="3686262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7347972" y="3692612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7665645" y="3253404"/>
              <a:ext cx="196678" cy="42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38" fill="norm" stroke="1" extrusionOk="0">
                  <a:moveTo>
                    <a:pt x="21127" y="1674"/>
                  </a:moveTo>
                  <a:cubicBezTo>
                    <a:pt x="20218" y="1134"/>
                    <a:pt x="19308" y="594"/>
                    <a:pt x="18171" y="270"/>
                  </a:cubicBezTo>
                  <a:cubicBezTo>
                    <a:pt x="17034" y="-54"/>
                    <a:pt x="15670" y="-162"/>
                    <a:pt x="13851" y="378"/>
                  </a:cubicBezTo>
                  <a:cubicBezTo>
                    <a:pt x="12032" y="918"/>
                    <a:pt x="9759" y="2106"/>
                    <a:pt x="7258" y="4482"/>
                  </a:cubicBezTo>
                  <a:cubicBezTo>
                    <a:pt x="4756" y="6858"/>
                    <a:pt x="2028" y="10422"/>
                    <a:pt x="778" y="13338"/>
                  </a:cubicBezTo>
                  <a:cubicBezTo>
                    <a:pt x="-473" y="16254"/>
                    <a:pt x="-246" y="18522"/>
                    <a:pt x="1687" y="19764"/>
                  </a:cubicBezTo>
                  <a:cubicBezTo>
                    <a:pt x="3620" y="21006"/>
                    <a:pt x="7258" y="21222"/>
                    <a:pt x="10895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7951222" y="3286212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575"/>
                    <a:pt x="4800" y="3150"/>
                    <a:pt x="8400" y="6750"/>
                  </a:cubicBezTo>
                  <a:cubicBezTo>
                    <a:pt x="12000" y="10350"/>
                    <a:pt x="16800" y="159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8040122" y="3340918"/>
              <a:ext cx="139701" cy="36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144"/>
                  </a:moveTo>
                  <a:cubicBezTo>
                    <a:pt x="19964" y="19"/>
                    <a:pt x="18327" y="-106"/>
                    <a:pt x="17018" y="144"/>
                  </a:cubicBezTo>
                  <a:cubicBezTo>
                    <a:pt x="15709" y="393"/>
                    <a:pt x="14727" y="1018"/>
                    <a:pt x="12109" y="3015"/>
                  </a:cubicBezTo>
                  <a:cubicBezTo>
                    <a:pt x="9491" y="5013"/>
                    <a:pt x="5236" y="8384"/>
                    <a:pt x="2945" y="11693"/>
                  </a:cubicBezTo>
                  <a:cubicBezTo>
                    <a:pt x="655" y="15002"/>
                    <a:pt x="327" y="18248"/>
                    <a:pt x="0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8174266" y="3583454"/>
              <a:ext cx="107157" cy="12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19" fill="norm" stroke="1" extrusionOk="0">
                  <a:moveTo>
                    <a:pt x="3653" y="8561"/>
                  </a:moveTo>
                  <a:cubicBezTo>
                    <a:pt x="3229" y="10651"/>
                    <a:pt x="2806" y="12741"/>
                    <a:pt x="2170" y="15180"/>
                  </a:cubicBezTo>
                  <a:cubicBezTo>
                    <a:pt x="1535" y="17619"/>
                    <a:pt x="688" y="20406"/>
                    <a:pt x="265" y="20928"/>
                  </a:cubicBezTo>
                  <a:cubicBezTo>
                    <a:pt x="-159" y="21451"/>
                    <a:pt x="-159" y="19709"/>
                    <a:pt x="900" y="16051"/>
                  </a:cubicBezTo>
                  <a:cubicBezTo>
                    <a:pt x="1959" y="12393"/>
                    <a:pt x="4076" y="6819"/>
                    <a:pt x="6194" y="3683"/>
                  </a:cubicBezTo>
                  <a:cubicBezTo>
                    <a:pt x="8312" y="548"/>
                    <a:pt x="10429" y="-149"/>
                    <a:pt x="12335" y="25"/>
                  </a:cubicBezTo>
                  <a:cubicBezTo>
                    <a:pt x="14241" y="199"/>
                    <a:pt x="15935" y="1245"/>
                    <a:pt x="17417" y="4380"/>
                  </a:cubicBezTo>
                  <a:cubicBezTo>
                    <a:pt x="18900" y="7516"/>
                    <a:pt x="20170" y="12741"/>
                    <a:pt x="21441" y="17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8363972" y="3667212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8567172" y="3377229"/>
              <a:ext cx="222251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"/>
                  </a:moveTo>
                  <a:cubicBezTo>
                    <a:pt x="617" y="675"/>
                    <a:pt x="1234" y="0"/>
                    <a:pt x="1851" y="0"/>
                  </a:cubicBezTo>
                  <a:cubicBezTo>
                    <a:pt x="2469" y="0"/>
                    <a:pt x="3086" y="675"/>
                    <a:pt x="4937" y="3122"/>
                  </a:cubicBezTo>
                  <a:cubicBezTo>
                    <a:pt x="6789" y="5569"/>
                    <a:pt x="9874" y="9788"/>
                    <a:pt x="12857" y="13162"/>
                  </a:cubicBezTo>
                  <a:cubicBezTo>
                    <a:pt x="15840" y="16538"/>
                    <a:pt x="18720" y="190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8637022" y="3349712"/>
              <a:ext cx="1968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45" y="800"/>
                    <a:pt x="16490" y="1600"/>
                    <a:pt x="13471" y="3486"/>
                  </a:cubicBezTo>
                  <a:cubicBezTo>
                    <a:pt x="10452" y="5371"/>
                    <a:pt x="6968" y="8343"/>
                    <a:pt x="4645" y="11543"/>
                  </a:cubicBezTo>
                  <a:cubicBezTo>
                    <a:pt x="2323" y="14743"/>
                    <a:pt x="1161" y="181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8841163" y="3636410"/>
              <a:ext cx="151460" cy="12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39" fill="norm" stroke="1" extrusionOk="0">
                  <a:moveTo>
                    <a:pt x="2567" y="4159"/>
                  </a:moveTo>
                  <a:cubicBezTo>
                    <a:pt x="2267" y="5959"/>
                    <a:pt x="1967" y="7759"/>
                    <a:pt x="1367" y="10279"/>
                  </a:cubicBezTo>
                  <a:cubicBezTo>
                    <a:pt x="767" y="12799"/>
                    <a:pt x="-133" y="16039"/>
                    <a:pt x="17" y="16759"/>
                  </a:cubicBezTo>
                  <a:cubicBezTo>
                    <a:pt x="167" y="17479"/>
                    <a:pt x="1367" y="15679"/>
                    <a:pt x="2867" y="12979"/>
                  </a:cubicBezTo>
                  <a:cubicBezTo>
                    <a:pt x="4367" y="10279"/>
                    <a:pt x="6167" y="6679"/>
                    <a:pt x="7817" y="4159"/>
                  </a:cubicBezTo>
                  <a:cubicBezTo>
                    <a:pt x="9467" y="1639"/>
                    <a:pt x="10967" y="199"/>
                    <a:pt x="12317" y="19"/>
                  </a:cubicBezTo>
                  <a:cubicBezTo>
                    <a:pt x="13667" y="-161"/>
                    <a:pt x="14867" y="919"/>
                    <a:pt x="16367" y="4699"/>
                  </a:cubicBezTo>
                  <a:cubicBezTo>
                    <a:pt x="17867" y="8479"/>
                    <a:pt x="19667" y="14959"/>
                    <a:pt x="21467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9113272" y="3356062"/>
              <a:ext cx="7648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600" fill="norm" stroke="1" extrusionOk="0">
                  <a:moveTo>
                    <a:pt x="5116" y="0"/>
                  </a:moveTo>
                  <a:cubicBezTo>
                    <a:pt x="10232" y="1486"/>
                    <a:pt x="15347" y="2971"/>
                    <a:pt x="18189" y="5486"/>
                  </a:cubicBezTo>
                  <a:cubicBezTo>
                    <a:pt x="21032" y="8000"/>
                    <a:pt x="21600" y="11543"/>
                    <a:pt x="18189" y="14400"/>
                  </a:cubicBezTo>
                  <a:cubicBezTo>
                    <a:pt x="14779" y="17257"/>
                    <a:pt x="7389" y="194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9265672" y="3203662"/>
              <a:ext cx="193156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15855" y="0"/>
                  </a:moveTo>
                  <a:cubicBezTo>
                    <a:pt x="17004" y="0"/>
                    <a:pt x="18153" y="0"/>
                    <a:pt x="19302" y="661"/>
                  </a:cubicBezTo>
                  <a:cubicBezTo>
                    <a:pt x="20451" y="1322"/>
                    <a:pt x="21600" y="2645"/>
                    <a:pt x="20566" y="3931"/>
                  </a:cubicBezTo>
                  <a:cubicBezTo>
                    <a:pt x="19532" y="5216"/>
                    <a:pt x="16315" y="6465"/>
                    <a:pt x="13902" y="7457"/>
                  </a:cubicBezTo>
                  <a:cubicBezTo>
                    <a:pt x="11489" y="8449"/>
                    <a:pt x="9881" y="9184"/>
                    <a:pt x="9306" y="9918"/>
                  </a:cubicBezTo>
                  <a:cubicBezTo>
                    <a:pt x="8732" y="10653"/>
                    <a:pt x="9191" y="11388"/>
                    <a:pt x="9881" y="12673"/>
                  </a:cubicBezTo>
                  <a:cubicBezTo>
                    <a:pt x="10570" y="13959"/>
                    <a:pt x="11489" y="15796"/>
                    <a:pt x="11604" y="17302"/>
                  </a:cubicBezTo>
                  <a:cubicBezTo>
                    <a:pt x="11719" y="18808"/>
                    <a:pt x="11030" y="19984"/>
                    <a:pt x="8962" y="20645"/>
                  </a:cubicBezTo>
                  <a:cubicBezTo>
                    <a:pt x="6894" y="21306"/>
                    <a:pt x="3447" y="214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4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752963" y="2220206"/>
              <a:ext cx="493410" cy="167187"/>
            </a:xfrm>
            <a:prstGeom prst="rect">
              <a:avLst/>
            </a:prstGeom>
            <a:effectLst/>
          </p:spPr>
        </p:pic>
        <p:pic>
          <p:nvPicPr>
            <p:cNvPr id="94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697594" y="2486112"/>
              <a:ext cx="224929" cy="464683"/>
            </a:xfrm>
            <a:prstGeom prst="rect">
              <a:avLst/>
            </a:prstGeom>
            <a:effectLst/>
          </p:spPr>
        </p:pic>
        <p:pic>
          <p:nvPicPr>
            <p:cNvPr id="94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916172" y="2676612"/>
              <a:ext cx="171451" cy="215901"/>
            </a:xfrm>
            <a:prstGeom prst="rect">
              <a:avLst/>
            </a:prstGeom>
            <a:effectLst/>
          </p:spPr>
        </p:pic>
        <p:pic>
          <p:nvPicPr>
            <p:cNvPr id="94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082859" y="2695117"/>
              <a:ext cx="168155" cy="204962"/>
            </a:xfrm>
            <a:prstGeom prst="rect">
              <a:avLst/>
            </a:prstGeom>
            <a:effectLst/>
          </p:spPr>
        </p:pic>
        <p:pic>
          <p:nvPicPr>
            <p:cNvPr id="94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228644" y="2670262"/>
              <a:ext cx="263824" cy="192913"/>
            </a:xfrm>
            <a:prstGeom prst="rect">
              <a:avLst/>
            </a:prstGeom>
            <a:effectLst/>
          </p:spPr>
        </p:pic>
        <p:pic>
          <p:nvPicPr>
            <p:cNvPr id="95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496138" y="2643960"/>
              <a:ext cx="229162" cy="216803"/>
            </a:xfrm>
            <a:prstGeom prst="rect">
              <a:avLst/>
            </a:prstGeom>
            <a:effectLst/>
          </p:spPr>
        </p:pic>
        <p:pic>
          <p:nvPicPr>
            <p:cNvPr id="95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392672" y="2060662"/>
              <a:ext cx="463551" cy="88901"/>
            </a:xfrm>
            <a:prstGeom prst="rect">
              <a:avLst/>
            </a:prstGeom>
            <a:effectLst/>
          </p:spPr>
        </p:pic>
        <p:pic>
          <p:nvPicPr>
            <p:cNvPr id="95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460405" y="2073362"/>
              <a:ext cx="433918" cy="107526"/>
            </a:xfrm>
            <a:prstGeom prst="rect">
              <a:avLst/>
            </a:prstGeom>
            <a:effectLst/>
          </p:spPr>
        </p:pic>
        <p:pic>
          <p:nvPicPr>
            <p:cNvPr id="95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479984" y="2263862"/>
              <a:ext cx="275961" cy="414868"/>
            </a:xfrm>
            <a:prstGeom prst="rect">
              <a:avLst/>
            </a:prstGeom>
            <a:effectLst/>
          </p:spPr>
        </p:pic>
        <p:pic>
          <p:nvPicPr>
            <p:cNvPr id="95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751767" y="2435312"/>
              <a:ext cx="212406" cy="241301"/>
            </a:xfrm>
            <a:prstGeom prst="rect">
              <a:avLst/>
            </a:prstGeom>
            <a:effectLst/>
          </p:spPr>
        </p:pic>
        <p:pic>
          <p:nvPicPr>
            <p:cNvPr id="96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990897" y="2473412"/>
              <a:ext cx="187723" cy="199295"/>
            </a:xfrm>
            <a:prstGeom prst="rect">
              <a:avLst/>
            </a:prstGeom>
            <a:effectLst/>
          </p:spPr>
        </p:pic>
        <p:pic>
          <p:nvPicPr>
            <p:cNvPr id="96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192772" y="2454362"/>
              <a:ext cx="258234" cy="242421"/>
            </a:xfrm>
            <a:prstGeom prst="rect">
              <a:avLst/>
            </a:prstGeom>
            <a:effectLst/>
          </p:spPr>
        </p:pic>
        <p:pic>
          <p:nvPicPr>
            <p:cNvPr id="96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465822" y="2487593"/>
              <a:ext cx="252116" cy="271570"/>
            </a:xfrm>
            <a:prstGeom prst="rect">
              <a:avLst/>
            </a:prstGeom>
            <a:effectLst/>
          </p:spPr>
        </p:pic>
        <p:pic>
          <p:nvPicPr>
            <p:cNvPr id="96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090922" y="2251162"/>
              <a:ext cx="368301" cy="98696"/>
            </a:xfrm>
            <a:prstGeom prst="rect">
              <a:avLst/>
            </a:prstGeom>
            <a:effectLst/>
          </p:spPr>
        </p:pic>
        <p:pic>
          <p:nvPicPr>
            <p:cNvPr id="96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891022" y="2289625"/>
              <a:ext cx="342901" cy="68847"/>
            </a:xfrm>
            <a:prstGeom prst="rect">
              <a:avLst/>
            </a:prstGeom>
            <a:effectLst/>
          </p:spPr>
        </p:pic>
        <p:pic>
          <p:nvPicPr>
            <p:cNvPr id="97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70972" y="2068937"/>
              <a:ext cx="342901" cy="312512"/>
            </a:xfrm>
            <a:prstGeom prst="rect">
              <a:avLst/>
            </a:prstGeom>
            <a:effectLst/>
          </p:spPr>
        </p:pic>
        <p:pic>
          <p:nvPicPr>
            <p:cNvPr id="97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277372" y="2060662"/>
              <a:ext cx="63501" cy="165101"/>
            </a:xfrm>
            <a:prstGeom prst="rect">
              <a:avLst/>
            </a:prstGeom>
            <a:effectLst/>
          </p:spPr>
        </p:pic>
        <p:pic>
          <p:nvPicPr>
            <p:cNvPr id="975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264672" y="1933662"/>
              <a:ext cx="25401" cy="69851"/>
            </a:xfrm>
            <a:prstGeom prst="rect">
              <a:avLst/>
            </a:prstGeom>
            <a:effectLst/>
          </p:spPr>
        </p:pic>
        <p:pic>
          <p:nvPicPr>
            <p:cNvPr id="97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366272" y="1920894"/>
              <a:ext cx="190501" cy="260679"/>
            </a:xfrm>
            <a:prstGeom prst="rect">
              <a:avLst/>
            </a:prstGeom>
            <a:effectLst/>
          </p:spPr>
        </p:pic>
        <p:pic>
          <p:nvPicPr>
            <p:cNvPr id="979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588522" y="2022562"/>
              <a:ext cx="44451" cy="50801"/>
            </a:xfrm>
            <a:prstGeom prst="rect">
              <a:avLst/>
            </a:prstGeom>
            <a:effectLst/>
          </p:spPr>
        </p:pic>
        <p:sp>
          <p:nvSpPr>
            <p:cNvPr id="981" name="Line"/>
            <p:cNvSpPr/>
            <p:nvPr/>
          </p:nvSpPr>
          <p:spPr>
            <a:xfrm>
              <a:off x="597922" y="4206962"/>
              <a:ext cx="114046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611"/>
                  </a:moveTo>
                  <a:cubicBezTo>
                    <a:pt x="132" y="9726"/>
                    <a:pt x="265" y="8842"/>
                    <a:pt x="417" y="8400"/>
                  </a:cubicBezTo>
                  <a:cubicBezTo>
                    <a:pt x="569" y="7958"/>
                    <a:pt x="742" y="7958"/>
                    <a:pt x="908" y="8084"/>
                  </a:cubicBezTo>
                  <a:cubicBezTo>
                    <a:pt x="1074" y="8211"/>
                    <a:pt x="1235" y="8463"/>
                    <a:pt x="1395" y="8653"/>
                  </a:cubicBezTo>
                  <a:cubicBezTo>
                    <a:pt x="1555" y="8842"/>
                    <a:pt x="1716" y="8968"/>
                    <a:pt x="1870" y="9032"/>
                  </a:cubicBezTo>
                  <a:cubicBezTo>
                    <a:pt x="2024" y="9095"/>
                    <a:pt x="2173" y="9095"/>
                    <a:pt x="2327" y="9095"/>
                  </a:cubicBezTo>
                  <a:cubicBezTo>
                    <a:pt x="2482" y="9095"/>
                    <a:pt x="2642" y="9095"/>
                    <a:pt x="2810" y="9095"/>
                  </a:cubicBezTo>
                  <a:cubicBezTo>
                    <a:pt x="2979" y="9095"/>
                    <a:pt x="3155" y="9095"/>
                    <a:pt x="3307" y="9095"/>
                  </a:cubicBezTo>
                  <a:cubicBezTo>
                    <a:pt x="3460" y="9095"/>
                    <a:pt x="3588" y="9095"/>
                    <a:pt x="3718" y="9095"/>
                  </a:cubicBezTo>
                  <a:cubicBezTo>
                    <a:pt x="3849" y="9095"/>
                    <a:pt x="3981" y="9095"/>
                    <a:pt x="4119" y="9032"/>
                  </a:cubicBezTo>
                  <a:cubicBezTo>
                    <a:pt x="4257" y="8968"/>
                    <a:pt x="4402" y="8842"/>
                    <a:pt x="4546" y="8779"/>
                  </a:cubicBezTo>
                  <a:cubicBezTo>
                    <a:pt x="4690" y="8716"/>
                    <a:pt x="4835" y="8716"/>
                    <a:pt x="4983" y="8716"/>
                  </a:cubicBezTo>
                  <a:cubicBezTo>
                    <a:pt x="5131" y="8716"/>
                    <a:pt x="5284" y="8716"/>
                    <a:pt x="5438" y="8653"/>
                  </a:cubicBezTo>
                  <a:cubicBezTo>
                    <a:pt x="5592" y="8589"/>
                    <a:pt x="5749" y="8463"/>
                    <a:pt x="5909" y="8337"/>
                  </a:cubicBezTo>
                  <a:cubicBezTo>
                    <a:pt x="6069" y="8211"/>
                    <a:pt x="6234" y="8084"/>
                    <a:pt x="6400" y="7895"/>
                  </a:cubicBezTo>
                  <a:cubicBezTo>
                    <a:pt x="6567" y="7705"/>
                    <a:pt x="6735" y="7453"/>
                    <a:pt x="6865" y="7326"/>
                  </a:cubicBezTo>
                  <a:cubicBezTo>
                    <a:pt x="6996" y="7200"/>
                    <a:pt x="7088" y="7200"/>
                    <a:pt x="7178" y="7137"/>
                  </a:cubicBezTo>
                  <a:cubicBezTo>
                    <a:pt x="7268" y="7074"/>
                    <a:pt x="7356" y="6947"/>
                    <a:pt x="7449" y="6821"/>
                  </a:cubicBezTo>
                  <a:cubicBezTo>
                    <a:pt x="7541" y="6695"/>
                    <a:pt x="7637" y="6568"/>
                    <a:pt x="7731" y="6505"/>
                  </a:cubicBezTo>
                  <a:cubicBezTo>
                    <a:pt x="7825" y="6442"/>
                    <a:pt x="7918" y="6442"/>
                    <a:pt x="8010" y="6379"/>
                  </a:cubicBezTo>
                  <a:cubicBezTo>
                    <a:pt x="8102" y="6316"/>
                    <a:pt x="8194" y="6189"/>
                    <a:pt x="8286" y="6063"/>
                  </a:cubicBezTo>
                  <a:cubicBezTo>
                    <a:pt x="8379" y="5937"/>
                    <a:pt x="8471" y="5811"/>
                    <a:pt x="8573" y="5684"/>
                  </a:cubicBezTo>
                  <a:cubicBezTo>
                    <a:pt x="8675" y="5558"/>
                    <a:pt x="8788" y="5432"/>
                    <a:pt x="8886" y="5368"/>
                  </a:cubicBezTo>
                  <a:cubicBezTo>
                    <a:pt x="8984" y="5305"/>
                    <a:pt x="9068" y="5305"/>
                    <a:pt x="9164" y="5242"/>
                  </a:cubicBezTo>
                  <a:cubicBezTo>
                    <a:pt x="9261" y="5179"/>
                    <a:pt x="9369" y="5053"/>
                    <a:pt x="9473" y="4863"/>
                  </a:cubicBezTo>
                  <a:cubicBezTo>
                    <a:pt x="9577" y="4674"/>
                    <a:pt x="9678" y="4421"/>
                    <a:pt x="9788" y="4232"/>
                  </a:cubicBezTo>
                  <a:cubicBezTo>
                    <a:pt x="9898" y="4042"/>
                    <a:pt x="10018" y="3916"/>
                    <a:pt x="10122" y="3789"/>
                  </a:cubicBezTo>
                  <a:cubicBezTo>
                    <a:pt x="10227" y="3663"/>
                    <a:pt x="10315" y="3537"/>
                    <a:pt x="10421" y="3347"/>
                  </a:cubicBezTo>
                  <a:cubicBezTo>
                    <a:pt x="10527" y="3158"/>
                    <a:pt x="10652" y="2905"/>
                    <a:pt x="10820" y="2653"/>
                  </a:cubicBezTo>
                  <a:cubicBezTo>
                    <a:pt x="10988" y="2400"/>
                    <a:pt x="11201" y="2147"/>
                    <a:pt x="11363" y="1895"/>
                  </a:cubicBezTo>
                  <a:cubicBezTo>
                    <a:pt x="11526" y="1642"/>
                    <a:pt x="11638" y="1389"/>
                    <a:pt x="11746" y="1200"/>
                  </a:cubicBezTo>
                  <a:cubicBezTo>
                    <a:pt x="11854" y="1011"/>
                    <a:pt x="11959" y="884"/>
                    <a:pt x="12071" y="758"/>
                  </a:cubicBezTo>
                  <a:cubicBezTo>
                    <a:pt x="12183" y="632"/>
                    <a:pt x="12303" y="505"/>
                    <a:pt x="12422" y="379"/>
                  </a:cubicBezTo>
                  <a:cubicBezTo>
                    <a:pt x="12540" y="253"/>
                    <a:pt x="12656" y="126"/>
                    <a:pt x="12768" y="63"/>
                  </a:cubicBezTo>
                  <a:cubicBezTo>
                    <a:pt x="12881" y="0"/>
                    <a:pt x="12989" y="0"/>
                    <a:pt x="13163" y="0"/>
                  </a:cubicBezTo>
                  <a:cubicBezTo>
                    <a:pt x="13338" y="0"/>
                    <a:pt x="13578" y="0"/>
                    <a:pt x="13759" y="0"/>
                  </a:cubicBezTo>
                  <a:cubicBezTo>
                    <a:pt x="13939" y="0"/>
                    <a:pt x="14059" y="0"/>
                    <a:pt x="14173" y="126"/>
                  </a:cubicBezTo>
                  <a:cubicBezTo>
                    <a:pt x="14288" y="253"/>
                    <a:pt x="14396" y="505"/>
                    <a:pt x="14512" y="695"/>
                  </a:cubicBezTo>
                  <a:cubicBezTo>
                    <a:pt x="14629" y="884"/>
                    <a:pt x="14753" y="1011"/>
                    <a:pt x="14873" y="1200"/>
                  </a:cubicBezTo>
                  <a:cubicBezTo>
                    <a:pt x="14993" y="1389"/>
                    <a:pt x="15110" y="1642"/>
                    <a:pt x="15230" y="1958"/>
                  </a:cubicBezTo>
                  <a:cubicBezTo>
                    <a:pt x="15350" y="2274"/>
                    <a:pt x="15474" y="2653"/>
                    <a:pt x="15591" y="3032"/>
                  </a:cubicBezTo>
                  <a:cubicBezTo>
                    <a:pt x="15707" y="3411"/>
                    <a:pt x="15815" y="3789"/>
                    <a:pt x="15933" y="4168"/>
                  </a:cubicBezTo>
                  <a:cubicBezTo>
                    <a:pt x="16052" y="4547"/>
                    <a:pt x="16180" y="4926"/>
                    <a:pt x="16304" y="5305"/>
                  </a:cubicBezTo>
                  <a:cubicBezTo>
                    <a:pt x="16429" y="5684"/>
                    <a:pt x="16549" y="6063"/>
                    <a:pt x="16673" y="6442"/>
                  </a:cubicBezTo>
                  <a:cubicBezTo>
                    <a:pt x="16797" y="6821"/>
                    <a:pt x="16926" y="7200"/>
                    <a:pt x="17046" y="7579"/>
                  </a:cubicBezTo>
                  <a:cubicBezTo>
                    <a:pt x="17166" y="7958"/>
                    <a:pt x="17278" y="8337"/>
                    <a:pt x="17401" y="8779"/>
                  </a:cubicBezTo>
                  <a:cubicBezTo>
                    <a:pt x="17523" y="9221"/>
                    <a:pt x="17655" y="9726"/>
                    <a:pt x="17784" y="10168"/>
                  </a:cubicBezTo>
                  <a:cubicBezTo>
                    <a:pt x="17912" y="10611"/>
                    <a:pt x="18036" y="10989"/>
                    <a:pt x="18162" y="11432"/>
                  </a:cubicBezTo>
                  <a:cubicBezTo>
                    <a:pt x="18289" y="11874"/>
                    <a:pt x="18417" y="12379"/>
                    <a:pt x="18539" y="12821"/>
                  </a:cubicBezTo>
                  <a:cubicBezTo>
                    <a:pt x="18661" y="13263"/>
                    <a:pt x="18778" y="13642"/>
                    <a:pt x="18958" y="14211"/>
                  </a:cubicBezTo>
                  <a:cubicBezTo>
                    <a:pt x="19139" y="14779"/>
                    <a:pt x="19383" y="15537"/>
                    <a:pt x="19616" y="16232"/>
                  </a:cubicBezTo>
                  <a:cubicBezTo>
                    <a:pt x="19848" y="16926"/>
                    <a:pt x="20069" y="17558"/>
                    <a:pt x="20277" y="18126"/>
                  </a:cubicBezTo>
                  <a:cubicBezTo>
                    <a:pt x="20486" y="18695"/>
                    <a:pt x="20682" y="19200"/>
                    <a:pt x="20864" y="19642"/>
                  </a:cubicBezTo>
                  <a:cubicBezTo>
                    <a:pt x="21047" y="20084"/>
                    <a:pt x="21215" y="20463"/>
                    <a:pt x="21335" y="20779"/>
                  </a:cubicBezTo>
                  <a:cubicBezTo>
                    <a:pt x="21456" y="21095"/>
                    <a:pt x="21528" y="213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8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-38101" y="847812"/>
              <a:ext cx="12129999" cy="2282329"/>
            </a:xfrm>
            <a:prstGeom prst="rect">
              <a:avLst/>
            </a:prstGeom>
            <a:effectLst/>
          </p:spPr>
        </p:pic>
        <p:pic>
          <p:nvPicPr>
            <p:cNvPr id="98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539547" y="3933912"/>
              <a:ext cx="6097476" cy="196851"/>
            </a:xfrm>
            <a:prstGeom prst="rect">
              <a:avLst/>
            </a:prstGeom>
            <a:effectLst/>
          </p:spPr>
        </p:pic>
        <p:pic>
          <p:nvPicPr>
            <p:cNvPr id="98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109222" y="3972012"/>
              <a:ext cx="5334001" cy="196851"/>
            </a:xfrm>
            <a:prstGeom prst="rect">
              <a:avLst/>
            </a:prstGeom>
            <a:effectLst/>
          </p:spPr>
        </p:pic>
        <p:pic>
          <p:nvPicPr>
            <p:cNvPr id="98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680053" y="4511762"/>
              <a:ext cx="150020" cy="159974"/>
            </a:xfrm>
            <a:prstGeom prst="rect">
              <a:avLst/>
            </a:prstGeom>
            <a:effectLst/>
          </p:spPr>
        </p:pic>
        <p:pic>
          <p:nvPicPr>
            <p:cNvPr id="99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860600" y="4530249"/>
              <a:ext cx="114433" cy="107571"/>
            </a:xfrm>
            <a:prstGeom prst="rect">
              <a:avLst/>
            </a:prstGeom>
            <a:effectLst/>
          </p:spPr>
        </p:pic>
        <p:pic>
          <p:nvPicPr>
            <p:cNvPr id="99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3982472" y="4468901"/>
              <a:ext cx="190501" cy="140229"/>
            </a:xfrm>
            <a:prstGeom prst="rect">
              <a:avLst/>
            </a:prstGeom>
            <a:effectLst/>
          </p:spPr>
        </p:pic>
        <p:pic>
          <p:nvPicPr>
            <p:cNvPr id="99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179322" y="4436885"/>
              <a:ext cx="100654" cy="187855"/>
            </a:xfrm>
            <a:prstGeom prst="rect">
              <a:avLst/>
            </a:prstGeom>
            <a:effectLst/>
          </p:spPr>
        </p:pic>
        <p:pic>
          <p:nvPicPr>
            <p:cNvPr id="99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383701" y="4295862"/>
              <a:ext cx="106772" cy="328647"/>
            </a:xfrm>
            <a:prstGeom prst="rect">
              <a:avLst/>
            </a:prstGeom>
            <a:effectLst/>
          </p:spPr>
        </p:pic>
        <p:pic>
          <p:nvPicPr>
            <p:cNvPr id="99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306067" y="4467312"/>
              <a:ext cx="260606" cy="50801"/>
            </a:xfrm>
            <a:prstGeom prst="rect">
              <a:avLst/>
            </a:prstGeom>
            <a:effectLst/>
          </p:spPr>
        </p:pic>
        <p:pic>
          <p:nvPicPr>
            <p:cNvPr id="100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485828" y="4454612"/>
              <a:ext cx="245945" cy="133351"/>
            </a:xfrm>
            <a:prstGeom prst="rect">
              <a:avLst/>
            </a:prstGeom>
            <a:effectLst/>
          </p:spPr>
        </p:pic>
        <p:pic>
          <p:nvPicPr>
            <p:cNvPr id="100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839722" y="4245062"/>
              <a:ext cx="57151" cy="319230"/>
            </a:xfrm>
            <a:prstGeom prst="rect">
              <a:avLst/>
            </a:prstGeom>
            <a:effectLst/>
          </p:spPr>
        </p:pic>
        <p:pic>
          <p:nvPicPr>
            <p:cNvPr id="100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746588" y="4435562"/>
              <a:ext cx="226485" cy="35208"/>
            </a:xfrm>
            <a:prstGeom prst="rect">
              <a:avLst/>
            </a:prstGeom>
            <a:effectLst/>
          </p:spPr>
        </p:pic>
        <p:pic>
          <p:nvPicPr>
            <p:cNvPr id="100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4928622" y="4391112"/>
              <a:ext cx="133351" cy="228601"/>
            </a:xfrm>
            <a:prstGeom prst="rect">
              <a:avLst/>
            </a:prstGeom>
            <a:effectLst/>
          </p:spPr>
        </p:pic>
        <p:pic>
          <p:nvPicPr>
            <p:cNvPr id="1008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501130" y="4429212"/>
              <a:ext cx="189493" cy="168498"/>
            </a:xfrm>
            <a:prstGeom prst="rect">
              <a:avLst/>
            </a:prstGeom>
            <a:effectLst/>
          </p:spPr>
        </p:pic>
        <p:pic>
          <p:nvPicPr>
            <p:cNvPr id="1010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728722" y="4524462"/>
              <a:ext cx="44451" cy="50801"/>
            </a:xfrm>
            <a:prstGeom prst="rect">
              <a:avLst/>
            </a:prstGeom>
            <a:effectLst/>
          </p:spPr>
        </p:pic>
        <p:pic>
          <p:nvPicPr>
            <p:cNvPr id="101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836672" y="4407133"/>
              <a:ext cx="228601" cy="234068"/>
            </a:xfrm>
            <a:prstGeom prst="rect">
              <a:avLst/>
            </a:prstGeom>
            <a:effectLst/>
          </p:spPr>
        </p:pic>
        <p:pic>
          <p:nvPicPr>
            <p:cNvPr id="1014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6077972" y="4511762"/>
              <a:ext cx="57151" cy="25401"/>
            </a:xfrm>
            <a:prstGeom prst="rect">
              <a:avLst/>
            </a:prstGeom>
            <a:effectLst/>
          </p:spPr>
        </p:pic>
        <p:pic>
          <p:nvPicPr>
            <p:cNvPr id="101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202720" y="4289512"/>
              <a:ext cx="135603" cy="375868"/>
            </a:xfrm>
            <a:prstGeom prst="rect">
              <a:avLst/>
            </a:prstGeom>
            <a:effectLst/>
          </p:spPr>
        </p:pic>
        <p:pic>
          <p:nvPicPr>
            <p:cNvPr id="101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6178440" y="4464319"/>
              <a:ext cx="166233" cy="72844"/>
            </a:xfrm>
            <a:prstGeom prst="rect">
              <a:avLst/>
            </a:prstGeom>
            <a:effectLst/>
          </p:spPr>
        </p:pic>
        <p:pic>
          <p:nvPicPr>
            <p:cNvPr id="1020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401822" y="450541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022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835738" y="4302217"/>
              <a:ext cx="209316" cy="652798"/>
            </a:xfrm>
            <a:prstGeom prst="rect">
              <a:avLst/>
            </a:prstGeom>
            <a:effectLst/>
          </p:spPr>
        </p:pic>
        <p:pic>
          <p:nvPicPr>
            <p:cNvPr id="1024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7049522" y="4549862"/>
              <a:ext cx="117565" cy="142330"/>
            </a:xfrm>
            <a:prstGeom prst="rect">
              <a:avLst/>
            </a:prstGeom>
            <a:effectLst/>
          </p:spPr>
        </p:pic>
        <p:pic>
          <p:nvPicPr>
            <p:cNvPr id="1026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884686" y="4137133"/>
              <a:ext cx="183887" cy="139947"/>
            </a:xfrm>
            <a:prstGeom prst="rect">
              <a:avLst/>
            </a:prstGeom>
            <a:effectLst/>
          </p:spPr>
        </p:pic>
        <p:pic>
          <p:nvPicPr>
            <p:cNvPr id="1028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7431151" y="4349750"/>
              <a:ext cx="202572" cy="289013"/>
            </a:xfrm>
            <a:prstGeom prst="rect">
              <a:avLst/>
            </a:prstGeom>
            <a:effectLst/>
          </p:spPr>
        </p:pic>
        <p:pic>
          <p:nvPicPr>
            <p:cNvPr id="1030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7792942" y="4315857"/>
              <a:ext cx="179630" cy="512408"/>
            </a:xfrm>
            <a:prstGeom prst="rect">
              <a:avLst/>
            </a:prstGeom>
            <a:effectLst/>
          </p:spPr>
        </p:pic>
        <p:pic>
          <p:nvPicPr>
            <p:cNvPr id="1032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7989322" y="4575262"/>
              <a:ext cx="69851" cy="101601"/>
            </a:xfrm>
            <a:prstGeom prst="rect">
              <a:avLst/>
            </a:prstGeom>
            <a:effectLst/>
          </p:spPr>
        </p:pic>
        <p:pic>
          <p:nvPicPr>
            <p:cNvPr id="1034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7866043" y="4200612"/>
              <a:ext cx="142330" cy="952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9" name="Drawing"/>
          <p:cNvGrpSpPr/>
          <p:nvPr/>
        </p:nvGrpSpPr>
        <p:grpSpPr>
          <a:xfrm>
            <a:off x="1339596" y="950986"/>
            <a:ext cx="11585287" cy="7884790"/>
            <a:chOff x="-38099" y="0"/>
            <a:chExt cx="11585286" cy="7884788"/>
          </a:xfrm>
        </p:grpSpPr>
        <p:sp>
          <p:nvSpPr>
            <p:cNvPr id="1038" name="Line"/>
            <p:cNvSpPr/>
            <p:nvPr/>
          </p:nvSpPr>
          <p:spPr>
            <a:xfrm>
              <a:off x="631991" y="533807"/>
              <a:ext cx="212350" cy="48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55" fill="norm" stroke="1" extrusionOk="0">
                  <a:moveTo>
                    <a:pt x="18568" y="1755"/>
                  </a:moveTo>
                  <a:cubicBezTo>
                    <a:pt x="16681" y="902"/>
                    <a:pt x="14793" y="50"/>
                    <a:pt x="11962" y="2"/>
                  </a:cubicBezTo>
                  <a:cubicBezTo>
                    <a:pt x="9131" y="-45"/>
                    <a:pt x="5356" y="713"/>
                    <a:pt x="3050" y="1802"/>
                  </a:cubicBezTo>
                  <a:cubicBezTo>
                    <a:pt x="743" y="2892"/>
                    <a:pt x="-96" y="4313"/>
                    <a:pt x="9" y="5687"/>
                  </a:cubicBezTo>
                  <a:cubicBezTo>
                    <a:pt x="114" y="7060"/>
                    <a:pt x="1162" y="8387"/>
                    <a:pt x="3888" y="9571"/>
                  </a:cubicBezTo>
                  <a:cubicBezTo>
                    <a:pt x="6615" y="10755"/>
                    <a:pt x="11019" y="11797"/>
                    <a:pt x="14374" y="12887"/>
                  </a:cubicBezTo>
                  <a:cubicBezTo>
                    <a:pt x="17729" y="13976"/>
                    <a:pt x="20036" y="15113"/>
                    <a:pt x="20770" y="16297"/>
                  </a:cubicBezTo>
                  <a:cubicBezTo>
                    <a:pt x="21504" y="17481"/>
                    <a:pt x="20665" y="18713"/>
                    <a:pt x="19092" y="19566"/>
                  </a:cubicBezTo>
                  <a:cubicBezTo>
                    <a:pt x="17520" y="20418"/>
                    <a:pt x="15213" y="20892"/>
                    <a:pt x="13325" y="21176"/>
                  </a:cubicBezTo>
                  <a:cubicBezTo>
                    <a:pt x="11438" y="21460"/>
                    <a:pt x="9970" y="21555"/>
                    <a:pt x="8712" y="21555"/>
                  </a:cubicBezTo>
                  <a:cubicBezTo>
                    <a:pt x="7454" y="21555"/>
                    <a:pt x="6405" y="21460"/>
                    <a:pt x="6300" y="21223"/>
                  </a:cubicBezTo>
                  <a:cubicBezTo>
                    <a:pt x="6195" y="20987"/>
                    <a:pt x="7034" y="20608"/>
                    <a:pt x="7873" y="20229"/>
                  </a:cubicBezTo>
                  <a:cubicBezTo>
                    <a:pt x="8712" y="19850"/>
                    <a:pt x="9551" y="19471"/>
                    <a:pt x="10389" y="19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149603" y="750813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194053" y="909563"/>
              <a:ext cx="1905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960" y="17280"/>
                    <a:pt x="1920" y="21600"/>
                    <a:pt x="5520" y="19440"/>
                  </a:cubicBezTo>
                  <a:cubicBezTo>
                    <a:pt x="9120" y="17280"/>
                    <a:pt x="15360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2009799" y="585713"/>
              <a:ext cx="498705" cy="414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81" fill="norm" stroke="1" extrusionOk="0">
                  <a:moveTo>
                    <a:pt x="17372" y="0"/>
                  </a:moveTo>
                  <a:cubicBezTo>
                    <a:pt x="16369" y="0"/>
                    <a:pt x="15367" y="0"/>
                    <a:pt x="13270" y="932"/>
                  </a:cubicBezTo>
                  <a:cubicBezTo>
                    <a:pt x="11174" y="1864"/>
                    <a:pt x="7984" y="3728"/>
                    <a:pt x="5660" y="5153"/>
                  </a:cubicBezTo>
                  <a:cubicBezTo>
                    <a:pt x="3336" y="6579"/>
                    <a:pt x="1878" y="7565"/>
                    <a:pt x="1012" y="8388"/>
                  </a:cubicBezTo>
                  <a:cubicBezTo>
                    <a:pt x="146" y="9210"/>
                    <a:pt x="-127" y="9868"/>
                    <a:pt x="55" y="10361"/>
                  </a:cubicBezTo>
                  <a:cubicBezTo>
                    <a:pt x="238" y="10855"/>
                    <a:pt x="876" y="11184"/>
                    <a:pt x="2288" y="11348"/>
                  </a:cubicBezTo>
                  <a:cubicBezTo>
                    <a:pt x="3701" y="11513"/>
                    <a:pt x="5888" y="11513"/>
                    <a:pt x="7210" y="11513"/>
                  </a:cubicBezTo>
                  <a:cubicBezTo>
                    <a:pt x="8531" y="11513"/>
                    <a:pt x="8987" y="11513"/>
                    <a:pt x="9397" y="11677"/>
                  </a:cubicBezTo>
                  <a:cubicBezTo>
                    <a:pt x="9807" y="11842"/>
                    <a:pt x="10172" y="12171"/>
                    <a:pt x="10172" y="12554"/>
                  </a:cubicBezTo>
                  <a:cubicBezTo>
                    <a:pt x="10172" y="12938"/>
                    <a:pt x="9807" y="13377"/>
                    <a:pt x="8622" y="14254"/>
                  </a:cubicBezTo>
                  <a:cubicBezTo>
                    <a:pt x="7438" y="15131"/>
                    <a:pt x="5432" y="16447"/>
                    <a:pt x="3929" y="17434"/>
                  </a:cubicBezTo>
                  <a:cubicBezTo>
                    <a:pt x="2425" y="18420"/>
                    <a:pt x="1422" y="19078"/>
                    <a:pt x="784" y="19681"/>
                  </a:cubicBezTo>
                  <a:cubicBezTo>
                    <a:pt x="146" y="20284"/>
                    <a:pt x="-127" y="20832"/>
                    <a:pt x="55" y="21161"/>
                  </a:cubicBezTo>
                  <a:cubicBezTo>
                    <a:pt x="238" y="21490"/>
                    <a:pt x="876" y="21600"/>
                    <a:pt x="2744" y="21326"/>
                  </a:cubicBezTo>
                  <a:cubicBezTo>
                    <a:pt x="4612" y="21052"/>
                    <a:pt x="7711" y="20394"/>
                    <a:pt x="10719" y="19846"/>
                  </a:cubicBezTo>
                  <a:cubicBezTo>
                    <a:pt x="13726" y="19297"/>
                    <a:pt x="16643" y="18859"/>
                    <a:pt x="18420" y="18694"/>
                  </a:cubicBezTo>
                  <a:cubicBezTo>
                    <a:pt x="20197" y="18530"/>
                    <a:pt x="20835" y="18640"/>
                    <a:pt x="21473" y="18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2197353" y="120801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178303" y="1082719"/>
              <a:ext cx="25401" cy="4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1" fill="norm" stroke="1" extrusionOk="0">
                  <a:moveTo>
                    <a:pt x="21600" y="20771"/>
                  </a:moveTo>
                  <a:cubicBezTo>
                    <a:pt x="21600" y="15628"/>
                    <a:pt x="21600" y="10485"/>
                    <a:pt x="16200" y="6371"/>
                  </a:cubicBezTo>
                  <a:cubicBezTo>
                    <a:pt x="10800" y="2257"/>
                    <a:pt x="0" y="-829"/>
                    <a:pt x="0" y="200"/>
                  </a:cubicBezTo>
                  <a:cubicBezTo>
                    <a:pt x="0" y="1228"/>
                    <a:pt x="10800" y="6371"/>
                    <a:pt x="21600" y="1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324353" y="1214363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343403" y="1284213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582586" y="1188963"/>
              <a:ext cx="846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64"/>
                    <a:pt x="0" y="11127"/>
                    <a:pt x="0" y="14727"/>
                  </a:cubicBezTo>
                  <a:cubicBezTo>
                    <a:pt x="0" y="18327"/>
                    <a:pt x="10800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038603" y="378864"/>
              <a:ext cx="173051" cy="20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12" fill="norm" stroke="1" extrusionOk="0">
                  <a:moveTo>
                    <a:pt x="0" y="7732"/>
                  </a:moveTo>
                  <a:cubicBezTo>
                    <a:pt x="1041" y="11518"/>
                    <a:pt x="2082" y="15304"/>
                    <a:pt x="2472" y="17753"/>
                  </a:cubicBezTo>
                  <a:cubicBezTo>
                    <a:pt x="2863" y="20203"/>
                    <a:pt x="2602" y="21316"/>
                    <a:pt x="2342" y="21205"/>
                  </a:cubicBezTo>
                  <a:cubicBezTo>
                    <a:pt x="2082" y="21093"/>
                    <a:pt x="1822" y="19757"/>
                    <a:pt x="2212" y="16417"/>
                  </a:cubicBezTo>
                  <a:cubicBezTo>
                    <a:pt x="2602" y="13077"/>
                    <a:pt x="3643" y="7732"/>
                    <a:pt x="5335" y="4392"/>
                  </a:cubicBezTo>
                  <a:cubicBezTo>
                    <a:pt x="7027" y="1052"/>
                    <a:pt x="9369" y="-284"/>
                    <a:pt x="12231" y="50"/>
                  </a:cubicBezTo>
                  <a:cubicBezTo>
                    <a:pt x="15094" y="384"/>
                    <a:pt x="18477" y="2388"/>
                    <a:pt x="20039" y="5172"/>
                  </a:cubicBezTo>
                  <a:cubicBezTo>
                    <a:pt x="21600" y="7955"/>
                    <a:pt x="21340" y="11518"/>
                    <a:pt x="21080" y="15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815420" y="450622"/>
              <a:ext cx="169334" cy="538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576"/>
                  </a:moveTo>
                  <a:cubicBezTo>
                    <a:pt x="20520" y="238"/>
                    <a:pt x="19440" y="-99"/>
                    <a:pt x="16335" y="28"/>
                  </a:cubicBezTo>
                  <a:cubicBezTo>
                    <a:pt x="13230" y="154"/>
                    <a:pt x="8100" y="745"/>
                    <a:pt x="5130" y="1209"/>
                  </a:cubicBezTo>
                  <a:cubicBezTo>
                    <a:pt x="2160" y="1673"/>
                    <a:pt x="1350" y="2010"/>
                    <a:pt x="945" y="2390"/>
                  </a:cubicBezTo>
                  <a:cubicBezTo>
                    <a:pt x="540" y="2770"/>
                    <a:pt x="540" y="3192"/>
                    <a:pt x="1755" y="3782"/>
                  </a:cubicBezTo>
                  <a:cubicBezTo>
                    <a:pt x="2970" y="4373"/>
                    <a:pt x="5400" y="5132"/>
                    <a:pt x="7290" y="5976"/>
                  </a:cubicBezTo>
                  <a:cubicBezTo>
                    <a:pt x="9180" y="6820"/>
                    <a:pt x="10530" y="7748"/>
                    <a:pt x="10665" y="8718"/>
                  </a:cubicBezTo>
                  <a:cubicBezTo>
                    <a:pt x="10800" y="9688"/>
                    <a:pt x="9720" y="10701"/>
                    <a:pt x="8775" y="11376"/>
                  </a:cubicBezTo>
                  <a:cubicBezTo>
                    <a:pt x="7830" y="12051"/>
                    <a:pt x="7020" y="12388"/>
                    <a:pt x="5940" y="12642"/>
                  </a:cubicBezTo>
                  <a:cubicBezTo>
                    <a:pt x="4860" y="12895"/>
                    <a:pt x="3510" y="13063"/>
                    <a:pt x="2295" y="13021"/>
                  </a:cubicBezTo>
                  <a:cubicBezTo>
                    <a:pt x="1080" y="12979"/>
                    <a:pt x="0" y="12726"/>
                    <a:pt x="0" y="12431"/>
                  </a:cubicBezTo>
                  <a:cubicBezTo>
                    <a:pt x="0" y="12135"/>
                    <a:pt x="1080" y="11798"/>
                    <a:pt x="2295" y="11671"/>
                  </a:cubicBezTo>
                  <a:cubicBezTo>
                    <a:pt x="3510" y="11545"/>
                    <a:pt x="4860" y="11629"/>
                    <a:pt x="5940" y="11840"/>
                  </a:cubicBezTo>
                  <a:cubicBezTo>
                    <a:pt x="7020" y="12051"/>
                    <a:pt x="7830" y="12388"/>
                    <a:pt x="8235" y="13021"/>
                  </a:cubicBezTo>
                  <a:cubicBezTo>
                    <a:pt x="8640" y="13654"/>
                    <a:pt x="8640" y="14582"/>
                    <a:pt x="8235" y="15679"/>
                  </a:cubicBezTo>
                  <a:cubicBezTo>
                    <a:pt x="7830" y="16776"/>
                    <a:pt x="7020" y="18042"/>
                    <a:pt x="6615" y="18885"/>
                  </a:cubicBezTo>
                  <a:cubicBezTo>
                    <a:pt x="6210" y="19729"/>
                    <a:pt x="6210" y="20151"/>
                    <a:pt x="6615" y="20573"/>
                  </a:cubicBezTo>
                  <a:cubicBezTo>
                    <a:pt x="7020" y="20995"/>
                    <a:pt x="7830" y="21417"/>
                    <a:pt x="9450" y="21459"/>
                  </a:cubicBezTo>
                  <a:cubicBezTo>
                    <a:pt x="11070" y="21501"/>
                    <a:pt x="13500" y="21163"/>
                    <a:pt x="15930" y="20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194303" y="503163"/>
              <a:ext cx="184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800"/>
                    <a:pt x="9931" y="9600"/>
                    <a:pt x="13034" y="13091"/>
                  </a:cubicBezTo>
                  <a:cubicBezTo>
                    <a:pt x="16138" y="16582"/>
                    <a:pt x="17379" y="18764"/>
                    <a:pt x="18497" y="19964"/>
                  </a:cubicBezTo>
                  <a:cubicBezTo>
                    <a:pt x="19614" y="21164"/>
                    <a:pt x="20607" y="213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331886" y="475646"/>
              <a:ext cx="129118" cy="40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47" fill="norm" stroke="1" extrusionOk="0">
                  <a:moveTo>
                    <a:pt x="21252" y="1131"/>
                  </a:moveTo>
                  <a:cubicBezTo>
                    <a:pt x="21252" y="565"/>
                    <a:pt x="21252" y="0"/>
                    <a:pt x="20555" y="0"/>
                  </a:cubicBezTo>
                  <a:cubicBezTo>
                    <a:pt x="19858" y="0"/>
                    <a:pt x="18465" y="565"/>
                    <a:pt x="16200" y="2658"/>
                  </a:cubicBezTo>
                  <a:cubicBezTo>
                    <a:pt x="13936" y="4750"/>
                    <a:pt x="10800" y="8369"/>
                    <a:pt x="8013" y="11422"/>
                  </a:cubicBezTo>
                  <a:cubicBezTo>
                    <a:pt x="5226" y="14475"/>
                    <a:pt x="2787" y="16963"/>
                    <a:pt x="1394" y="18603"/>
                  </a:cubicBezTo>
                  <a:cubicBezTo>
                    <a:pt x="0" y="20243"/>
                    <a:pt x="-348" y="21035"/>
                    <a:pt x="349" y="21317"/>
                  </a:cubicBezTo>
                  <a:cubicBezTo>
                    <a:pt x="1046" y="21600"/>
                    <a:pt x="2787" y="21374"/>
                    <a:pt x="4355" y="21091"/>
                  </a:cubicBezTo>
                  <a:cubicBezTo>
                    <a:pt x="5923" y="20808"/>
                    <a:pt x="7317" y="20469"/>
                    <a:pt x="8710" y="20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499103" y="833363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523284" y="678285"/>
              <a:ext cx="63777" cy="66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0631" fill="norm" stroke="1" extrusionOk="0">
                  <a:moveTo>
                    <a:pt x="12944" y="6719"/>
                  </a:moveTo>
                  <a:cubicBezTo>
                    <a:pt x="9460" y="6064"/>
                    <a:pt x="5976" y="5410"/>
                    <a:pt x="3537" y="6719"/>
                  </a:cubicBezTo>
                  <a:cubicBezTo>
                    <a:pt x="1099" y="8028"/>
                    <a:pt x="-295" y="11301"/>
                    <a:pt x="53" y="14246"/>
                  </a:cubicBezTo>
                  <a:cubicBezTo>
                    <a:pt x="402" y="17192"/>
                    <a:pt x="2492" y="19810"/>
                    <a:pt x="5279" y="20464"/>
                  </a:cubicBezTo>
                  <a:cubicBezTo>
                    <a:pt x="8066" y="21119"/>
                    <a:pt x="11550" y="19810"/>
                    <a:pt x="14686" y="17192"/>
                  </a:cubicBezTo>
                  <a:cubicBezTo>
                    <a:pt x="17821" y="14574"/>
                    <a:pt x="20608" y="10646"/>
                    <a:pt x="20957" y="7374"/>
                  </a:cubicBezTo>
                  <a:cubicBezTo>
                    <a:pt x="21305" y="4101"/>
                    <a:pt x="19215" y="1483"/>
                    <a:pt x="16428" y="501"/>
                  </a:cubicBezTo>
                  <a:cubicBezTo>
                    <a:pt x="13640" y="-481"/>
                    <a:pt x="10157" y="174"/>
                    <a:pt x="6673" y="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4032503" y="693663"/>
              <a:ext cx="2222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476581" y="418496"/>
              <a:ext cx="197273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20754" y="434"/>
                  </a:moveTo>
                  <a:cubicBezTo>
                    <a:pt x="19641" y="217"/>
                    <a:pt x="18527" y="0"/>
                    <a:pt x="17414" y="0"/>
                  </a:cubicBezTo>
                  <a:cubicBezTo>
                    <a:pt x="16300" y="0"/>
                    <a:pt x="15187" y="217"/>
                    <a:pt x="12515" y="1845"/>
                  </a:cubicBezTo>
                  <a:cubicBezTo>
                    <a:pt x="9843" y="3473"/>
                    <a:pt x="5612" y="6513"/>
                    <a:pt x="2940" y="9389"/>
                  </a:cubicBezTo>
                  <a:cubicBezTo>
                    <a:pt x="267" y="12265"/>
                    <a:pt x="-846" y="14979"/>
                    <a:pt x="713" y="16933"/>
                  </a:cubicBezTo>
                  <a:cubicBezTo>
                    <a:pt x="2272" y="18886"/>
                    <a:pt x="6502" y="20080"/>
                    <a:pt x="9063" y="20732"/>
                  </a:cubicBezTo>
                  <a:cubicBezTo>
                    <a:pt x="11624" y="21383"/>
                    <a:pt x="12515" y="21491"/>
                    <a:pt x="134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835496" y="406933"/>
              <a:ext cx="236757" cy="80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86" fill="norm" stroke="1" extrusionOk="0">
                  <a:moveTo>
                    <a:pt x="2606" y="7680"/>
                  </a:moveTo>
                  <a:cubicBezTo>
                    <a:pt x="1842" y="9721"/>
                    <a:pt x="1077" y="11762"/>
                    <a:pt x="790" y="13803"/>
                  </a:cubicBezTo>
                  <a:cubicBezTo>
                    <a:pt x="503" y="15844"/>
                    <a:pt x="695" y="17885"/>
                    <a:pt x="790" y="19075"/>
                  </a:cubicBezTo>
                  <a:cubicBezTo>
                    <a:pt x="886" y="20266"/>
                    <a:pt x="886" y="20606"/>
                    <a:pt x="790" y="20918"/>
                  </a:cubicBezTo>
                  <a:cubicBezTo>
                    <a:pt x="695" y="21230"/>
                    <a:pt x="503" y="21513"/>
                    <a:pt x="312" y="21485"/>
                  </a:cubicBezTo>
                  <a:cubicBezTo>
                    <a:pt x="121" y="21456"/>
                    <a:pt x="-70" y="21116"/>
                    <a:pt x="26" y="19954"/>
                  </a:cubicBezTo>
                  <a:cubicBezTo>
                    <a:pt x="121" y="18792"/>
                    <a:pt x="503" y="16807"/>
                    <a:pt x="695" y="14738"/>
                  </a:cubicBezTo>
                  <a:cubicBezTo>
                    <a:pt x="886" y="12669"/>
                    <a:pt x="886" y="10515"/>
                    <a:pt x="1172" y="8587"/>
                  </a:cubicBezTo>
                  <a:cubicBezTo>
                    <a:pt x="1459" y="6659"/>
                    <a:pt x="2033" y="4959"/>
                    <a:pt x="2797" y="3683"/>
                  </a:cubicBezTo>
                  <a:cubicBezTo>
                    <a:pt x="3562" y="2407"/>
                    <a:pt x="4518" y="1557"/>
                    <a:pt x="5282" y="1019"/>
                  </a:cubicBezTo>
                  <a:cubicBezTo>
                    <a:pt x="6047" y="480"/>
                    <a:pt x="6620" y="253"/>
                    <a:pt x="7576" y="111"/>
                  </a:cubicBezTo>
                  <a:cubicBezTo>
                    <a:pt x="8532" y="-30"/>
                    <a:pt x="9870" y="-87"/>
                    <a:pt x="11495" y="253"/>
                  </a:cubicBezTo>
                  <a:cubicBezTo>
                    <a:pt x="13119" y="593"/>
                    <a:pt x="15031" y="1330"/>
                    <a:pt x="16273" y="2294"/>
                  </a:cubicBezTo>
                  <a:cubicBezTo>
                    <a:pt x="17516" y="3258"/>
                    <a:pt x="18089" y="4448"/>
                    <a:pt x="17803" y="5270"/>
                  </a:cubicBezTo>
                  <a:cubicBezTo>
                    <a:pt x="17516" y="6093"/>
                    <a:pt x="16369" y="6546"/>
                    <a:pt x="15318" y="6886"/>
                  </a:cubicBezTo>
                  <a:cubicBezTo>
                    <a:pt x="14266" y="7226"/>
                    <a:pt x="13311" y="7453"/>
                    <a:pt x="13406" y="7510"/>
                  </a:cubicBezTo>
                  <a:cubicBezTo>
                    <a:pt x="13502" y="7567"/>
                    <a:pt x="14649" y="7453"/>
                    <a:pt x="15700" y="7482"/>
                  </a:cubicBezTo>
                  <a:cubicBezTo>
                    <a:pt x="16751" y="7510"/>
                    <a:pt x="17707" y="7680"/>
                    <a:pt x="18663" y="7963"/>
                  </a:cubicBezTo>
                  <a:cubicBezTo>
                    <a:pt x="19618" y="8247"/>
                    <a:pt x="20574" y="8644"/>
                    <a:pt x="21052" y="9012"/>
                  </a:cubicBezTo>
                  <a:cubicBezTo>
                    <a:pt x="21530" y="9381"/>
                    <a:pt x="21530" y="9721"/>
                    <a:pt x="20765" y="10118"/>
                  </a:cubicBezTo>
                  <a:cubicBezTo>
                    <a:pt x="20001" y="10515"/>
                    <a:pt x="18472" y="10968"/>
                    <a:pt x="17229" y="11223"/>
                  </a:cubicBezTo>
                  <a:cubicBezTo>
                    <a:pt x="15987" y="11478"/>
                    <a:pt x="15031" y="11535"/>
                    <a:pt x="13884" y="11507"/>
                  </a:cubicBezTo>
                  <a:cubicBezTo>
                    <a:pt x="12737" y="11478"/>
                    <a:pt x="11399" y="11365"/>
                    <a:pt x="11208" y="11167"/>
                  </a:cubicBezTo>
                  <a:cubicBezTo>
                    <a:pt x="11017" y="10968"/>
                    <a:pt x="11972" y="10685"/>
                    <a:pt x="12928" y="10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5148276" y="731763"/>
              <a:ext cx="78028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20954" y="6113"/>
                  </a:moveTo>
                  <a:cubicBezTo>
                    <a:pt x="18112" y="5706"/>
                    <a:pt x="15270" y="5298"/>
                    <a:pt x="11859" y="6317"/>
                  </a:cubicBezTo>
                  <a:cubicBezTo>
                    <a:pt x="8449" y="7336"/>
                    <a:pt x="4470" y="9781"/>
                    <a:pt x="2196" y="12430"/>
                  </a:cubicBezTo>
                  <a:cubicBezTo>
                    <a:pt x="-78" y="15079"/>
                    <a:pt x="-646" y="17932"/>
                    <a:pt x="775" y="19562"/>
                  </a:cubicBezTo>
                  <a:cubicBezTo>
                    <a:pt x="2196" y="21192"/>
                    <a:pt x="5607" y="21600"/>
                    <a:pt x="8733" y="21600"/>
                  </a:cubicBezTo>
                  <a:cubicBezTo>
                    <a:pt x="11859" y="21600"/>
                    <a:pt x="14701" y="21192"/>
                    <a:pt x="16407" y="18951"/>
                  </a:cubicBezTo>
                  <a:cubicBezTo>
                    <a:pt x="18112" y="16709"/>
                    <a:pt x="18680" y="12634"/>
                    <a:pt x="16407" y="9170"/>
                  </a:cubicBezTo>
                  <a:cubicBezTo>
                    <a:pt x="14133" y="5706"/>
                    <a:pt x="9017" y="2853"/>
                    <a:pt x="39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911708" y="214034"/>
              <a:ext cx="143146" cy="17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39" fill="norm" stroke="1" extrusionOk="0">
                  <a:moveTo>
                    <a:pt x="1470" y="10439"/>
                  </a:moveTo>
                  <a:cubicBezTo>
                    <a:pt x="1788" y="9153"/>
                    <a:pt x="2106" y="7868"/>
                    <a:pt x="2423" y="7868"/>
                  </a:cubicBezTo>
                  <a:cubicBezTo>
                    <a:pt x="2741" y="7868"/>
                    <a:pt x="3058" y="9153"/>
                    <a:pt x="2741" y="10696"/>
                  </a:cubicBezTo>
                  <a:cubicBezTo>
                    <a:pt x="2423" y="12239"/>
                    <a:pt x="1470" y="14039"/>
                    <a:pt x="835" y="15968"/>
                  </a:cubicBezTo>
                  <a:cubicBezTo>
                    <a:pt x="200" y="17896"/>
                    <a:pt x="-118" y="19953"/>
                    <a:pt x="41" y="20339"/>
                  </a:cubicBezTo>
                  <a:cubicBezTo>
                    <a:pt x="200" y="20725"/>
                    <a:pt x="835" y="19439"/>
                    <a:pt x="1947" y="16482"/>
                  </a:cubicBezTo>
                  <a:cubicBezTo>
                    <a:pt x="3058" y="13525"/>
                    <a:pt x="4647" y="8896"/>
                    <a:pt x="6235" y="5682"/>
                  </a:cubicBezTo>
                  <a:cubicBezTo>
                    <a:pt x="7823" y="2468"/>
                    <a:pt x="9411" y="668"/>
                    <a:pt x="10841" y="153"/>
                  </a:cubicBezTo>
                  <a:cubicBezTo>
                    <a:pt x="12270" y="-361"/>
                    <a:pt x="13541" y="410"/>
                    <a:pt x="14494" y="2596"/>
                  </a:cubicBezTo>
                  <a:cubicBezTo>
                    <a:pt x="15447" y="4782"/>
                    <a:pt x="16082" y="8382"/>
                    <a:pt x="17194" y="11725"/>
                  </a:cubicBezTo>
                  <a:cubicBezTo>
                    <a:pt x="18306" y="15068"/>
                    <a:pt x="19894" y="18153"/>
                    <a:pt x="21482" y="21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429503" y="635950"/>
              <a:ext cx="2222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26" y="11375"/>
                    <a:pt x="9051" y="2735"/>
                    <a:pt x="12651" y="575"/>
                  </a:cubicBezTo>
                  <a:cubicBezTo>
                    <a:pt x="16251" y="-1585"/>
                    <a:pt x="1892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543803" y="560313"/>
              <a:ext cx="25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388"/>
                    <a:pt x="10800" y="6776"/>
                    <a:pt x="7200" y="10376"/>
                  </a:cubicBezTo>
                  <a:cubicBezTo>
                    <a:pt x="3600" y="13976"/>
                    <a:pt x="1800" y="177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755470" y="387937"/>
              <a:ext cx="204819" cy="71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01" fill="norm" stroke="1" extrusionOk="0">
                  <a:moveTo>
                    <a:pt x="1102" y="17753"/>
                  </a:moveTo>
                  <a:cubicBezTo>
                    <a:pt x="882" y="18706"/>
                    <a:pt x="661" y="19659"/>
                    <a:pt x="441" y="20357"/>
                  </a:cubicBezTo>
                  <a:cubicBezTo>
                    <a:pt x="220" y="21056"/>
                    <a:pt x="0" y="21501"/>
                    <a:pt x="0" y="21501"/>
                  </a:cubicBezTo>
                  <a:cubicBezTo>
                    <a:pt x="0" y="21501"/>
                    <a:pt x="220" y="21056"/>
                    <a:pt x="551" y="19849"/>
                  </a:cubicBezTo>
                  <a:cubicBezTo>
                    <a:pt x="882" y="18642"/>
                    <a:pt x="1322" y="16673"/>
                    <a:pt x="2204" y="14449"/>
                  </a:cubicBezTo>
                  <a:cubicBezTo>
                    <a:pt x="3086" y="12226"/>
                    <a:pt x="4408" y="9748"/>
                    <a:pt x="5841" y="7525"/>
                  </a:cubicBezTo>
                  <a:cubicBezTo>
                    <a:pt x="7273" y="5301"/>
                    <a:pt x="8816" y="3332"/>
                    <a:pt x="10249" y="2093"/>
                  </a:cubicBezTo>
                  <a:cubicBezTo>
                    <a:pt x="11682" y="854"/>
                    <a:pt x="13004" y="346"/>
                    <a:pt x="14216" y="123"/>
                  </a:cubicBezTo>
                  <a:cubicBezTo>
                    <a:pt x="15429" y="-99"/>
                    <a:pt x="16531" y="-35"/>
                    <a:pt x="17412" y="441"/>
                  </a:cubicBezTo>
                  <a:cubicBezTo>
                    <a:pt x="18294" y="917"/>
                    <a:pt x="18955" y="1807"/>
                    <a:pt x="18735" y="2950"/>
                  </a:cubicBezTo>
                  <a:cubicBezTo>
                    <a:pt x="18514" y="4094"/>
                    <a:pt x="17412" y="5492"/>
                    <a:pt x="16531" y="6317"/>
                  </a:cubicBezTo>
                  <a:cubicBezTo>
                    <a:pt x="15649" y="7143"/>
                    <a:pt x="14988" y="7397"/>
                    <a:pt x="13996" y="7715"/>
                  </a:cubicBezTo>
                  <a:cubicBezTo>
                    <a:pt x="13004" y="8033"/>
                    <a:pt x="11682" y="8414"/>
                    <a:pt x="11571" y="8573"/>
                  </a:cubicBezTo>
                  <a:cubicBezTo>
                    <a:pt x="11461" y="8732"/>
                    <a:pt x="12563" y="8668"/>
                    <a:pt x="13665" y="8668"/>
                  </a:cubicBezTo>
                  <a:cubicBezTo>
                    <a:pt x="14767" y="8668"/>
                    <a:pt x="15869" y="8732"/>
                    <a:pt x="17192" y="9081"/>
                  </a:cubicBezTo>
                  <a:cubicBezTo>
                    <a:pt x="18514" y="9430"/>
                    <a:pt x="20057" y="10066"/>
                    <a:pt x="20829" y="10606"/>
                  </a:cubicBezTo>
                  <a:cubicBezTo>
                    <a:pt x="21600" y="11146"/>
                    <a:pt x="21600" y="11590"/>
                    <a:pt x="19947" y="12067"/>
                  </a:cubicBezTo>
                  <a:cubicBezTo>
                    <a:pt x="18294" y="12543"/>
                    <a:pt x="14988" y="13052"/>
                    <a:pt x="12894" y="13210"/>
                  </a:cubicBezTo>
                  <a:cubicBezTo>
                    <a:pt x="10800" y="13369"/>
                    <a:pt x="9918" y="13179"/>
                    <a:pt x="9037" y="12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045453" y="706363"/>
              <a:ext cx="1693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343"/>
                    <a:pt x="21600" y="6686"/>
                    <a:pt x="21600" y="10286"/>
                  </a:cubicBezTo>
                  <a:cubicBezTo>
                    <a:pt x="21600" y="13886"/>
                    <a:pt x="10800" y="177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5896508" y="159132"/>
              <a:ext cx="142596" cy="17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56" fill="norm" stroke="1" extrusionOk="0">
                  <a:moveTo>
                    <a:pt x="4246" y="12631"/>
                  </a:moveTo>
                  <a:cubicBezTo>
                    <a:pt x="3611" y="13932"/>
                    <a:pt x="2975" y="15233"/>
                    <a:pt x="2181" y="16925"/>
                  </a:cubicBezTo>
                  <a:cubicBezTo>
                    <a:pt x="1387" y="18616"/>
                    <a:pt x="434" y="20698"/>
                    <a:pt x="117" y="21089"/>
                  </a:cubicBezTo>
                  <a:cubicBezTo>
                    <a:pt x="-201" y="21479"/>
                    <a:pt x="117" y="20178"/>
                    <a:pt x="1228" y="16925"/>
                  </a:cubicBezTo>
                  <a:cubicBezTo>
                    <a:pt x="2340" y="13672"/>
                    <a:pt x="4246" y="8467"/>
                    <a:pt x="5675" y="5084"/>
                  </a:cubicBezTo>
                  <a:cubicBezTo>
                    <a:pt x="7105" y="1701"/>
                    <a:pt x="8058" y="139"/>
                    <a:pt x="10281" y="9"/>
                  </a:cubicBezTo>
                  <a:cubicBezTo>
                    <a:pt x="12505" y="-121"/>
                    <a:pt x="15999" y="1180"/>
                    <a:pt x="18064" y="4173"/>
                  </a:cubicBezTo>
                  <a:cubicBezTo>
                    <a:pt x="20128" y="7166"/>
                    <a:pt x="20764" y="11850"/>
                    <a:pt x="21399" y="16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293103" y="490463"/>
              <a:ext cx="2413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3380"/>
                    <a:pt x="7579" y="6759"/>
                    <a:pt x="11179" y="10359"/>
                  </a:cubicBezTo>
                  <a:cubicBezTo>
                    <a:pt x="14779" y="13959"/>
                    <a:pt x="18189" y="177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329603" y="428664"/>
              <a:ext cx="230201" cy="40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10" fill="norm" stroke="1" extrusionOk="0">
                  <a:moveTo>
                    <a:pt x="21356" y="585"/>
                  </a:moveTo>
                  <a:cubicBezTo>
                    <a:pt x="20571" y="247"/>
                    <a:pt x="19785" y="-90"/>
                    <a:pt x="19196" y="22"/>
                  </a:cubicBezTo>
                  <a:cubicBezTo>
                    <a:pt x="18607" y="135"/>
                    <a:pt x="18214" y="697"/>
                    <a:pt x="16251" y="2835"/>
                  </a:cubicBezTo>
                  <a:cubicBezTo>
                    <a:pt x="14287" y="4972"/>
                    <a:pt x="10752" y="8685"/>
                    <a:pt x="7709" y="11723"/>
                  </a:cubicBezTo>
                  <a:cubicBezTo>
                    <a:pt x="4665" y="14760"/>
                    <a:pt x="2112" y="17123"/>
                    <a:pt x="934" y="18641"/>
                  </a:cubicBezTo>
                  <a:cubicBezTo>
                    <a:pt x="-244" y="20160"/>
                    <a:pt x="-48" y="20835"/>
                    <a:pt x="149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578853" y="693663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6648703" y="575343"/>
              <a:ext cx="16934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800" y="11375"/>
                    <a:pt x="21600" y="2735"/>
                    <a:pt x="21600" y="575"/>
                  </a:cubicBezTo>
                  <a:cubicBezTo>
                    <a:pt x="21600" y="-1585"/>
                    <a:pt x="10800" y="2735"/>
                    <a:pt x="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769353" y="376163"/>
              <a:ext cx="152273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7881" y="0"/>
                  </a:moveTo>
                  <a:cubicBezTo>
                    <a:pt x="9341" y="0"/>
                    <a:pt x="10800" y="0"/>
                    <a:pt x="12989" y="790"/>
                  </a:cubicBezTo>
                  <a:cubicBezTo>
                    <a:pt x="15178" y="1580"/>
                    <a:pt x="18097" y="3161"/>
                    <a:pt x="19703" y="5532"/>
                  </a:cubicBezTo>
                  <a:cubicBezTo>
                    <a:pt x="21308" y="7902"/>
                    <a:pt x="21600" y="11063"/>
                    <a:pt x="19557" y="13654"/>
                  </a:cubicBezTo>
                  <a:cubicBezTo>
                    <a:pt x="17514" y="16244"/>
                    <a:pt x="13135" y="18263"/>
                    <a:pt x="9486" y="19493"/>
                  </a:cubicBezTo>
                  <a:cubicBezTo>
                    <a:pt x="5838" y="20722"/>
                    <a:pt x="2919" y="211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7023353" y="287263"/>
              <a:ext cx="247429" cy="782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511" fill="norm" stroke="1" extrusionOk="0">
                  <a:moveTo>
                    <a:pt x="7560" y="699"/>
                  </a:moveTo>
                  <a:cubicBezTo>
                    <a:pt x="9360" y="349"/>
                    <a:pt x="11160" y="0"/>
                    <a:pt x="13320" y="0"/>
                  </a:cubicBezTo>
                  <a:cubicBezTo>
                    <a:pt x="15480" y="0"/>
                    <a:pt x="18000" y="349"/>
                    <a:pt x="19530" y="1019"/>
                  </a:cubicBezTo>
                  <a:cubicBezTo>
                    <a:pt x="21060" y="1688"/>
                    <a:pt x="21600" y="2678"/>
                    <a:pt x="20340" y="3872"/>
                  </a:cubicBezTo>
                  <a:cubicBezTo>
                    <a:pt x="19080" y="5065"/>
                    <a:pt x="16020" y="6463"/>
                    <a:pt x="13500" y="7423"/>
                  </a:cubicBezTo>
                  <a:cubicBezTo>
                    <a:pt x="10980" y="8384"/>
                    <a:pt x="9000" y="8908"/>
                    <a:pt x="8010" y="9461"/>
                  </a:cubicBezTo>
                  <a:cubicBezTo>
                    <a:pt x="7020" y="10014"/>
                    <a:pt x="7020" y="10596"/>
                    <a:pt x="7020" y="11266"/>
                  </a:cubicBezTo>
                  <a:cubicBezTo>
                    <a:pt x="7020" y="11935"/>
                    <a:pt x="7020" y="12692"/>
                    <a:pt x="7380" y="13391"/>
                  </a:cubicBezTo>
                  <a:cubicBezTo>
                    <a:pt x="7740" y="14089"/>
                    <a:pt x="8460" y="14730"/>
                    <a:pt x="9090" y="15836"/>
                  </a:cubicBezTo>
                  <a:cubicBezTo>
                    <a:pt x="9720" y="16942"/>
                    <a:pt x="10260" y="18514"/>
                    <a:pt x="10530" y="19446"/>
                  </a:cubicBezTo>
                  <a:cubicBezTo>
                    <a:pt x="10800" y="20377"/>
                    <a:pt x="10800" y="20668"/>
                    <a:pt x="10440" y="20901"/>
                  </a:cubicBezTo>
                  <a:cubicBezTo>
                    <a:pt x="10080" y="21134"/>
                    <a:pt x="9360" y="21309"/>
                    <a:pt x="8190" y="21425"/>
                  </a:cubicBezTo>
                  <a:cubicBezTo>
                    <a:pt x="7020" y="21542"/>
                    <a:pt x="5400" y="21600"/>
                    <a:pt x="3960" y="21192"/>
                  </a:cubicBezTo>
                  <a:cubicBezTo>
                    <a:pt x="2520" y="20785"/>
                    <a:pt x="1260" y="19912"/>
                    <a:pt x="0" y="19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340853" y="148571"/>
              <a:ext cx="222251" cy="21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3075"/>
                  </a:moveTo>
                  <a:cubicBezTo>
                    <a:pt x="617" y="2017"/>
                    <a:pt x="1234" y="958"/>
                    <a:pt x="2057" y="428"/>
                  </a:cubicBezTo>
                  <a:cubicBezTo>
                    <a:pt x="2880" y="-101"/>
                    <a:pt x="3909" y="-101"/>
                    <a:pt x="5349" y="217"/>
                  </a:cubicBezTo>
                  <a:cubicBezTo>
                    <a:pt x="6789" y="534"/>
                    <a:pt x="8640" y="1170"/>
                    <a:pt x="9566" y="2123"/>
                  </a:cubicBezTo>
                  <a:cubicBezTo>
                    <a:pt x="10491" y="3075"/>
                    <a:pt x="10491" y="4346"/>
                    <a:pt x="8949" y="6675"/>
                  </a:cubicBezTo>
                  <a:cubicBezTo>
                    <a:pt x="7406" y="9005"/>
                    <a:pt x="4320" y="12393"/>
                    <a:pt x="2469" y="14511"/>
                  </a:cubicBezTo>
                  <a:cubicBezTo>
                    <a:pt x="617" y="16628"/>
                    <a:pt x="0" y="17475"/>
                    <a:pt x="514" y="18005"/>
                  </a:cubicBezTo>
                  <a:cubicBezTo>
                    <a:pt x="1029" y="18534"/>
                    <a:pt x="2674" y="18746"/>
                    <a:pt x="6377" y="19275"/>
                  </a:cubicBezTo>
                  <a:cubicBezTo>
                    <a:pt x="10080" y="19805"/>
                    <a:pt x="15840" y="20652"/>
                    <a:pt x="2160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7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756403" y="1264600"/>
              <a:ext cx="285751" cy="45014"/>
            </a:xfrm>
            <a:prstGeom prst="rect">
              <a:avLst/>
            </a:prstGeom>
            <a:effectLst/>
          </p:spPr>
        </p:pic>
        <p:pic>
          <p:nvPicPr>
            <p:cNvPr id="1072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794503" y="1354063"/>
              <a:ext cx="241301" cy="76201"/>
            </a:xfrm>
            <a:prstGeom prst="rect">
              <a:avLst/>
            </a:prstGeom>
            <a:effectLst/>
          </p:spPr>
        </p:pic>
        <p:pic>
          <p:nvPicPr>
            <p:cNvPr id="107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689853" y="1221507"/>
              <a:ext cx="273051" cy="56357"/>
            </a:xfrm>
            <a:prstGeom prst="rect">
              <a:avLst/>
            </a:prstGeom>
            <a:effectLst/>
          </p:spPr>
        </p:pic>
        <p:pic>
          <p:nvPicPr>
            <p:cNvPr id="107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708903" y="1328663"/>
              <a:ext cx="209551" cy="38101"/>
            </a:xfrm>
            <a:prstGeom prst="rect">
              <a:avLst/>
            </a:prstGeom>
            <a:effectLst/>
          </p:spPr>
        </p:pic>
        <p:sp>
          <p:nvSpPr>
            <p:cNvPr id="1078" name="Line"/>
            <p:cNvSpPr/>
            <p:nvPr/>
          </p:nvSpPr>
          <p:spPr>
            <a:xfrm>
              <a:off x="48566" y="2262077"/>
              <a:ext cx="264048" cy="48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50" fill="norm" stroke="1" extrusionOk="0">
                  <a:moveTo>
                    <a:pt x="20259" y="13186"/>
                  </a:moveTo>
                  <a:cubicBezTo>
                    <a:pt x="20773" y="12812"/>
                    <a:pt x="21288" y="12438"/>
                    <a:pt x="21373" y="12017"/>
                  </a:cubicBezTo>
                  <a:cubicBezTo>
                    <a:pt x="21459" y="11596"/>
                    <a:pt x="21116" y="11129"/>
                    <a:pt x="19745" y="10568"/>
                  </a:cubicBezTo>
                  <a:cubicBezTo>
                    <a:pt x="18373" y="10007"/>
                    <a:pt x="15973" y="9352"/>
                    <a:pt x="13830" y="9165"/>
                  </a:cubicBezTo>
                  <a:cubicBezTo>
                    <a:pt x="11688" y="8978"/>
                    <a:pt x="9802" y="9259"/>
                    <a:pt x="7830" y="10334"/>
                  </a:cubicBezTo>
                  <a:cubicBezTo>
                    <a:pt x="5859" y="11409"/>
                    <a:pt x="3802" y="13279"/>
                    <a:pt x="2773" y="15009"/>
                  </a:cubicBezTo>
                  <a:cubicBezTo>
                    <a:pt x="1745" y="16739"/>
                    <a:pt x="1745" y="18329"/>
                    <a:pt x="2002" y="19357"/>
                  </a:cubicBezTo>
                  <a:cubicBezTo>
                    <a:pt x="2259" y="20386"/>
                    <a:pt x="2773" y="20853"/>
                    <a:pt x="3459" y="21134"/>
                  </a:cubicBezTo>
                  <a:cubicBezTo>
                    <a:pt x="4145" y="21414"/>
                    <a:pt x="5002" y="21508"/>
                    <a:pt x="6288" y="21414"/>
                  </a:cubicBezTo>
                  <a:cubicBezTo>
                    <a:pt x="7573" y="21321"/>
                    <a:pt x="9288" y="21040"/>
                    <a:pt x="11259" y="20059"/>
                  </a:cubicBezTo>
                  <a:cubicBezTo>
                    <a:pt x="13230" y="19077"/>
                    <a:pt x="15459" y="17394"/>
                    <a:pt x="16573" y="15009"/>
                  </a:cubicBezTo>
                  <a:cubicBezTo>
                    <a:pt x="17688" y="12625"/>
                    <a:pt x="17688" y="9539"/>
                    <a:pt x="17259" y="7108"/>
                  </a:cubicBezTo>
                  <a:cubicBezTo>
                    <a:pt x="16830" y="4677"/>
                    <a:pt x="15973" y="2900"/>
                    <a:pt x="14259" y="1778"/>
                  </a:cubicBezTo>
                  <a:cubicBezTo>
                    <a:pt x="12545" y="656"/>
                    <a:pt x="9973" y="189"/>
                    <a:pt x="7745" y="48"/>
                  </a:cubicBezTo>
                  <a:cubicBezTo>
                    <a:pt x="5516" y="-92"/>
                    <a:pt x="3630" y="95"/>
                    <a:pt x="2345" y="329"/>
                  </a:cubicBezTo>
                  <a:cubicBezTo>
                    <a:pt x="1059" y="563"/>
                    <a:pt x="373" y="843"/>
                    <a:pt x="116" y="1217"/>
                  </a:cubicBezTo>
                  <a:cubicBezTo>
                    <a:pt x="-141" y="1591"/>
                    <a:pt x="30" y="2059"/>
                    <a:pt x="630" y="2339"/>
                  </a:cubicBezTo>
                  <a:cubicBezTo>
                    <a:pt x="1230" y="2620"/>
                    <a:pt x="2259" y="2713"/>
                    <a:pt x="3288" y="2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409593" y="2231639"/>
              <a:ext cx="184610" cy="39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30" fill="norm" stroke="1" extrusionOk="0">
                  <a:moveTo>
                    <a:pt x="18804" y="2717"/>
                  </a:moveTo>
                  <a:cubicBezTo>
                    <a:pt x="19049" y="2136"/>
                    <a:pt x="19295" y="1556"/>
                    <a:pt x="18927" y="1091"/>
                  </a:cubicBezTo>
                  <a:cubicBezTo>
                    <a:pt x="18559" y="627"/>
                    <a:pt x="17577" y="278"/>
                    <a:pt x="15859" y="104"/>
                  </a:cubicBezTo>
                  <a:cubicBezTo>
                    <a:pt x="14140" y="-70"/>
                    <a:pt x="11686" y="-70"/>
                    <a:pt x="8986" y="453"/>
                  </a:cubicBezTo>
                  <a:cubicBezTo>
                    <a:pt x="6286" y="975"/>
                    <a:pt x="3340" y="2020"/>
                    <a:pt x="1745" y="3298"/>
                  </a:cubicBezTo>
                  <a:cubicBezTo>
                    <a:pt x="149" y="4575"/>
                    <a:pt x="-96" y="6085"/>
                    <a:pt x="27" y="7130"/>
                  </a:cubicBezTo>
                  <a:cubicBezTo>
                    <a:pt x="149" y="8175"/>
                    <a:pt x="640" y="8756"/>
                    <a:pt x="2972" y="9627"/>
                  </a:cubicBezTo>
                  <a:cubicBezTo>
                    <a:pt x="5304" y="10498"/>
                    <a:pt x="9477" y="11659"/>
                    <a:pt x="12668" y="12588"/>
                  </a:cubicBezTo>
                  <a:cubicBezTo>
                    <a:pt x="15859" y="13517"/>
                    <a:pt x="18068" y="14214"/>
                    <a:pt x="19418" y="14853"/>
                  </a:cubicBezTo>
                  <a:cubicBezTo>
                    <a:pt x="20768" y="15491"/>
                    <a:pt x="21259" y="16072"/>
                    <a:pt x="21381" y="16653"/>
                  </a:cubicBezTo>
                  <a:cubicBezTo>
                    <a:pt x="21504" y="17233"/>
                    <a:pt x="21259" y="17814"/>
                    <a:pt x="19172" y="18511"/>
                  </a:cubicBezTo>
                  <a:cubicBezTo>
                    <a:pt x="17086" y="19207"/>
                    <a:pt x="13159" y="20020"/>
                    <a:pt x="10581" y="20427"/>
                  </a:cubicBezTo>
                  <a:cubicBezTo>
                    <a:pt x="8004" y="20833"/>
                    <a:pt x="6777" y="20833"/>
                    <a:pt x="6163" y="20949"/>
                  </a:cubicBezTo>
                  <a:cubicBezTo>
                    <a:pt x="5549" y="21065"/>
                    <a:pt x="5549" y="21298"/>
                    <a:pt x="5549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6453" y="2831168"/>
              <a:ext cx="641351" cy="5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20898"/>
                  </a:moveTo>
                  <a:cubicBezTo>
                    <a:pt x="2709" y="17575"/>
                    <a:pt x="5418" y="14252"/>
                    <a:pt x="8198" y="10513"/>
                  </a:cubicBezTo>
                  <a:cubicBezTo>
                    <a:pt x="10978" y="6775"/>
                    <a:pt x="13830" y="2621"/>
                    <a:pt x="16075" y="960"/>
                  </a:cubicBezTo>
                  <a:cubicBezTo>
                    <a:pt x="18321" y="-702"/>
                    <a:pt x="19960" y="129"/>
                    <a:pt x="21600" y="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15500" y="3063159"/>
              <a:ext cx="189478" cy="39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223" fill="norm" stroke="1" extrusionOk="0">
                  <a:moveTo>
                    <a:pt x="17316" y="13047"/>
                  </a:moveTo>
                  <a:cubicBezTo>
                    <a:pt x="16154" y="12587"/>
                    <a:pt x="14993" y="12128"/>
                    <a:pt x="13948" y="12070"/>
                  </a:cubicBezTo>
                  <a:cubicBezTo>
                    <a:pt x="12903" y="12013"/>
                    <a:pt x="11974" y="12358"/>
                    <a:pt x="10464" y="13564"/>
                  </a:cubicBezTo>
                  <a:cubicBezTo>
                    <a:pt x="8954" y="14770"/>
                    <a:pt x="6864" y="16838"/>
                    <a:pt x="5819" y="18160"/>
                  </a:cubicBezTo>
                  <a:cubicBezTo>
                    <a:pt x="4774" y="19481"/>
                    <a:pt x="4774" y="20055"/>
                    <a:pt x="5122" y="20572"/>
                  </a:cubicBezTo>
                  <a:cubicBezTo>
                    <a:pt x="5470" y="21089"/>
                    <a:pt x="6167" y="21549"/>
                    <a:pt x="8606" y="20917"/>
                  </a:cubicBezTo>
                  <a:cubicBezTo>
                    <a:pt x="11045" y="20285"/>
                    <a:pt x="15225" y="18562"/>
                    <a:pt x="17780" y="15977"/>
                  </a:cubicBezTo>
                  <a:cubicBezTo>
                    <a:pt x="20335" y="13392"/>
                    <a:pt x="21264" y="9945"/>
                    <a:pt x="20567" y="7302"/>
                  </a:cubicBezTo>
                  <a:cubicBezTo>
                    <a:pt x="19870" y="4660"/>
                    <a:pt x="17548" y="2821"/>
                    <a:pt x="15109" y="1672"/>
                  </a:cubicBezTo>
                  <a:cubicBezTo>
                    <a:pt x="12670" y="523"/>
                    <a:pt x="10116" y="64"/>
                    <a:pt x="7677" y="6"/>
                  </a:cubicBezTo>
                  <a:cubicBezTo>
                    <a:pt x="5238" y="-51"/>
                    <a:pt x="2916" y="294"/>
                    <a:pt x="1522" y="1328"/>
                  </a:cubicBezTo>
                  <a:cubicBezTo>
                    <a:pt x="129" y="2362"/>
                    <a:pt x="-336" y="4085"/>
                    <a:pt x="245" y="5636"/>
                  </a:cubicBezTo>
                  <a:cubicBezTo>
                    <a:pt x="825" y="7187"/>
                    <a:pt x="2451" y="8566"/>
                    <a:pt x="4077" y="9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76503" y="3031552"/>
              <a:ext cx="148894" cy="54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80" fill="norm" stroke="1" extrusionOk="0">
                  <a:moveTo>
                    <a:pt x="4563" y="8278"/>
                  </a:moveTo>
                  <a:cubicBezTo>
                    <a:pt x="3651" y="10211"/>
                    <a:pt x="2738" y="12144"/>
                    <a:pt x="2130" y="14077"/>
                  </a:cubicBezTo>
                  <a:cubicBezTo>
                    <a:pt x="1521" y="16010"/>
                    <a:pt x="1217" y="17943"/>
                    <a:pt x="913" y="19288"/>
                  </a:cubicBezTo>
                  <a:cubicBezTo>
                    <a:pt x="608" y="20632"/>
                    <a:pt x="304" y="21389"/>
                    <a:pt x="152" y="21473"/>
                  </a:cubicBezTo>
                  <a:cubicBezTo>
                    <a:pt x="0" y="21557"/>
                    <a:pt x="0" y="20969"/>
                    <a:pt x="0" y="19120"/>
                  </a:cubicBezTo>
                  <a:cubicBezTo>
                    <a:pt x="0" y="17271"/>
                    <a:pt x="0" y="14161"/>
                    <a:pt x="608" y="11135"/>
                  </a:cubicBezTo>
                  <a:cubicBezTo>
                    <a:pt x="1217" y="8110"/>
                    <a:pt x="2434" y="5168"/>
                    <a:pt x="3346" y="3445"/>
                  </a:cubicBezTo>
                  <a:cubicBezTo>
                    <a:pt x="4259" y="1722"/>
                    <a:pt x="4868" y="1218"/>
                    <a:pt x="5780" y="839"/>
                  </a:cubicBezTo>
                  <a:cubicBezTo>
                    <a:pt x="6693" y="461"/>
                    <a:pt x="7910" y="209"/>
                    <a:pt x="9583" y="83"/>
                  </a:cubicBezTo>
                  <a:cubicBezTo>
                    <a:pt x="11256" y="-43"/>
                    <a:pt x="13386" y="-43"/>
                    <a:pt x="15059" y="209"/>
                  </a:cubicBezTo>
                  <a:cubicBezTo>
                    <a:pt x="16732" y="461"/>
                    <a:pt x="17949" y="966"/>
                    <a:pt x="18558" y="1638"/>
                  </a:cubicBezTo>
                  <a:cubicBezTo>
                    <a:pt x="19166" y="2310"/>
                    <a:pt x="19166" y="3151"/>
                    <a:pt x="18710" y="3781"/>
                  </a:cubicBezTo>
                  <a:cubicBezTo>
                    <a:pt x="18254" y="4411"/>
                    <a:pt x="17341" y="4832"/>
                    <a:pt x="16276" y="5168"/>
                  </a:cubicBezTo>
                  <a:cubicBezTo>
                    <a:pt x="15211" y="5504"/>
                    <a:pt x="13994" y="5756"/>
                    <a:pt x="12777" y="6008"/>
                  </a:cubicBezTo>
                  <a:cubicBezTo>
                    <a:pt x="11561" y="6261"/>
                    <a:pt x="10344" y="6513"/>
                    <a:pt x="10800" y="6681"/>
                  </a:cubicBezTo>
                  <a:cubicBezTo>
                    <a:pt x="11256" y="6849"/>
                    <a:pt x="13386" y="6933"/>
                    <a:pt x="15059" y="7143"/>
                  </a:cubicBezTo>
                  <a:cubicBezTo>
                    <a:pt x="16732" y="7353"/>
                    <a:pt x="17949" y="7689"/>
                    <a:pt x="19014" y="8025"/>
                  </a:cubicBezTo>
                  <a:cubicBezTo>
                    <a:pt x="20079" y="8362"/>
                    <a:pt x="20992" y="8698"/>
                    <a:pt x="21296" y="9286"/>
                  </a:cubicBezTo>
                  <a:cubicBezTo>
                    <a:pt x="21600" y="9875"/>
                    <a:pt x="21296" y="10715"/>
                    <a:pt x="19623" y="11471"/>
                  </a:cubicBezTo>
                  <a:cubicBezTo>
                    <a:pt x="17949" y="12228"/>
                    <a:pt x="14907" y="12900"/>
                    <a:pt x="12625" y="13236"/>
                  </a:cubicBezTo>
                  <a:cubicBezTo>
                    <a:pt x="10344" y="13573"/>
                    <a:pt x="8823" y="13573"/>
                    <a:pt x="8214" y="13320"/>
                  </a:cubicBezTo>
                  <a:cubicBezTo>
                    <a:pt x="7606" y="13068"/>
                    <a:pt x="7910" y="12564"/>
                    <a:pt x="8214" y="12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689560" y="3246363"/>
              <a:ext cx="92724" cy="10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159" fill="norm" stroke="1" extrusionOk="0">
                  <a:moveTo>
                    <a:pt x="16126" y="8558"/>
                  </a:moveTo>
                  <a:cubicBezTo>
                    <a:pt x="14248" y="7336"/>
                    <a:pt x="12369" y="6113"/>
                    <a:pt x="10256" y="5909"/>
                  </a:cubicBezTo>
                  <a:cubicBezTo>
                    <a:pt x="8143" y="5706"/>
                    <a:pt x="5795" y="6521"/>
                    <a:pt x="3917" y="8151"/>
                  </a:cubicBezTo>
                  <a:cubicBezTo>
                    <a:pt x="2039" y="9781"/>
                    <a:pt x="630" y="12226"/>
                    <a:pt x="161" y="14672"/>
                  </a:cubicBezTo>
                  <a:cubicBezTo>
                    <a:pt x="-309" y="17117"/>
                    <a:pt x="161" y="19562"/>
                    <a:pt x="2743" y="20581"/>
                  </a:cubicBezTo>
                  <a:cubicBezTo>
                    <a:pt x="5326" y="21600"/>
                    <a:pt x="10021" y="21192"/>
                    <a:pt x="13308" y="19970"/>
                  </a:cubicBezTo>
                  <a:cubicBezTo>
                    <a:pt x="16595" y="18747"/>
                    <a:pt x="18474" y="16709"/>
                    <a:pt x="19648" y="14468"/>
                  </a:cubicBezTo>
                  <a:cubicBezTo>
                    <a:pt x="20821" y="12226"/>
                    <a:pt x="21291" y="9781"/>
                    <a:pt x="18474" y="7336"/>
                  </a:cubicBezTo>
                  <a:cubicBezTo>
                    <a:pt x="15656" y="4891"/>
                    <a:pt x="9552" y="2445"/>
                    <a:pt x="3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547265" y="2874799"/>
              <a:ext cx="100689" cy="10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036" fill="norm" stroke="1" extrusionOk="0">
                  <a:moveTo>
                    <a:pt x="3856" y="1924"/>
                  </a:moveTo>
                  <a:cubicBezTo>
                    <a:pt x="3856" y="6159"/>
                    <a:pt x="3856" y="10394"/>
                    <a:pt x="3181" y="13994"/>
                  </a:cubicBezTo>
                  <a:cubicBezTo>
                    <a:pt x="2506" y="17594"/>
                    <a:pt x="1156" y="20559"/>
                    <a:pt x="481" y="20982"/>
                  </a:cubicBezTo>
                  <a:cubicBezTo>
                    <a:pt x="-194" y="21406"/>
                    <a:pt x="-194" y="19288"/>
                    <a:pt x="706" y="15900"/>
                  </a:cubicBezTo>
                  <a:cubicBezTo>
                    <a:pt x="1606" y="12512"/>
                    <a:pt x="3406" y="7853"/>
                    <a:pt x="5881" y="4677"/>
                  </a:cubicBezTo>
                  <a:cubicBezTo>
                    <a:pt x="8356" y="1500"/>
                    <a:pt x="11506" y="-194"/>
                    <a:pt x="13306" y="18"/>
                  </a:cubicBezTo>
                  <a:cubicBezTo>
                    <a:pt x="15106" y="230"/>
                    <a:pt x="15556" y="2347"/>
                    <a:pt x="16681" y="5735"/>
                  </a:cubicBezTo>
                  <a:cubicBezTo>
                    <a:pt x="17806" y="9124"/>
                    <a:pt x="19606" y="13782"/>
                    <a:pt x="21406" y="18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048003" y="2776463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079753" y="2884413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453094" y="2696476"/>
              <a:ext cx="196729" cy="20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122" fill="norm" stroke="1" extrusionOk="0">
                  <a:moveTo>
                    <a:pt x="13499" y="386"/>
                  </a:moveTo>
                  <a:cubicBezTo>
                    <a:pt x="12163" y="-46"/>
                    <a:pt x="10827" y="-478"/>
                    <a:pt x="8489" y="1250"/>
                  </a:cubicBezTo>
                  <a:cubicBezTo>
                    <a:pt x="6150" y="2978"/>
                    <a:pt x="2810" y="6866"/>
                    <a:pt x="1140" y="10106"/>
                  </a:cubicBezTo>
                  <a:cubicBezTo>
                    <a:pt x="-530" y="13346"/>
                    <a:pt x="-530" y="15938"/>
                    <a:pt x="2254" y="17882"/>
                  </a:cubicBezTo>
                  <a:cubicBezTo>
                    <a:pt x="5037" y="19826"/>
                    <a:pt x="10604" y="21122"/>
                    <a:pt x="14278" y="21122"/>
                  </a:cubicBezTo>
                  <a:cubicBezTo>
                    <a:pt x="17952" y="21122"/>
                    <a:pt x="19734" y="19826"/>
                    <a:pt x="20402" y="17018"/>
                  </a:cubicBezTo>
                  <a:cubicBezTo>
                    <a:pt x="21070" y="14210"/>
                    <a:pt x="20625" y="9890"/>
                    <a:pt x="18843" y="6974"/>
                  </a:cubicBezTo>
                  <a:cubicBezTo>
                    <a:pt x="17062" y="4058"/>
                    <a:pt x="13944" y="2546"/>
                    <a:pt x="10827" y="1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381503" y="2786169"/>
              <a:ext cx="158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60" y="11918"/>
                    <a:pt x="11520" y="3818"/>
                    <a:pt x="15120" y="1118"/>
                  </a:cubicBezTo>
                  <a:cubicBezTo>
                    <a:pt x="18720" y="-1582"/>
                    <a:pt x="2016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2384366" y="2859013"/>
              <a:ext cx="206688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873" fill="norm" stroke="1" extrusionOk="0">
                  <a:moveTo>
                    <a:pt x="1014" y="7200"/>
                  </a:moveTo>
                  <a:cubicBezTo>
                    <a:pt x="360" y="12000"/>
                    <a:pt x="-295" y="16800"/>
                    <a:pt x="141" y="19200"/>
                  </a:cubicBezTo>
                  <a:cubicBezTo>
                    <a:pt x="578" y="21600"/>
                    <a:pt x="2105" y="21600"/>
                    <a:pt x="5814" y="18000"/>
                  </a:cubicBezTo>
                  <a:cubicBezTo>
                    <a:pt x="9523" y="14400"/>
                    <a:pt x="15414" y="7200"/>
                    <a:pt x="213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9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953003" y="1375229"/>
              <a:ext cx="4349388" cy="118535"/>
            </a:xfrm>
            <a:prstGeom prst="rect">
              <a:avLst/>
            </a:prstGeom>
            <a:effectLst/>
          </p:spPr>
        </p:pic>
        <p:sp>
          <p:nvSpPr>
            <p:cNvPr id="1092" name="Line"/>
            <p:cNvSpPr/>
            <p:nvPr/>
          </p:nvSpPr>
          <p:spPr>
            <a:xfrm>
              <a:off x="3186121" y="2605013"/>
              <a:ext cx="465383" cy="52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68" fill="norm" stroke="1" extrusionOk="0">
                  <a:moveTo>
                    <a:pt x="17091" y="0"/>
                  </a:moveTo>
                  <a:cubicBezTo>
                    <a:pt x="15136" y="871"/>
                    <a:pt x="13181" y="1742"/>
                    <a:pt x="11178" y="2744"/>
                  </a:cubicBezTo>
                  <a:cubicBezTo>
                    <a:pt x="9174" y="3745"/>
                    <a:pt x="7122" y="4877"/>
                    <a:pt x="5656" y="5748"/>
                  </a:cubicBezTo>
                  <a:cubicBezTo>
                    <a:pt x="4189" y="6619"/>
                    <a:pt x="3310" y="7229"/>
                    <a:pt x="2821" y="7752"/>
                  </a:cubicBezTo>
                  <a:cubicBezTo>
                    <a:pt x="2332" y="8274"/>
                    <a:pt x="2235" y="8710"/>
                    <a:pt x="2528" y="9058"/>
                  </a:cubicBezTo>
                  <a:cubicBezTo>
                    <a:pt x="2821" y="9406"/>
                    <a:pt x="3505" y="9668"/>
                    <a:pt x="4825" y="9973"/>
                  </a:cubicBezTo>
                  <a:cubicBezTo>
                    <a:pt x="6144" y="10277"/>
                    <a:pt x="8099" y="10626"/>
                    <a:pt x="9321" y="10931"/>
                  </a:cubicBezTo>
                  <a:cubicBezTo>
                    <a:pt x="10542" y="11235"/>
                    <a:pt x="11031" y="11497"/>
                    <a:pt x="11227" y="11845"/>
                  </a:cubicBezTo>
                  <a:cubicBezTo>
                    <a:pt x="11422" y="12194"/>
                    <a:pt x="11324" y="12629"/>
                    <a:pt x="10249" y="13413"/>
                  </a:cubicBezTo>
                  <a:cubicBezTo>
                    <a:pt x="9174" y="14197"/>
                    <a:pt x="7122" y="15329"/>
                    <a:pt x="5265" y="16461"/>
                  </a:cubicBezTo>
                  <a:cubicBezTo>
                    <a:pt x="3408" y="17594"/>
                    <a:pt x="1746" y="18726"/>
                    <a:pt x="866" y="19510"/>
                  </a:cubicBezTo>
                  <a:cubicBezTo>
                    <a:pt x="-13" y="20294"/>
                    <a:pt x="-111" y="20729"/>
                    <a:pt x="84" y="21034"/>
                  </a:cubicBezTo>
                  <a:cubicBezTo>
                    <a:pt x="280" y="21339"/>
                    <a:pt x="769" y="21513"/>
                    <a:pt x="2479" y="21556"/>
                  </a:cubicBezTo>
                  <a:cubicBezTo>
                    <a:pt x="4189" y="21600"/>
                    <a:pt x="7122" y="21513"/>
                    <a:pt x="10249" y="21339"/>
                  </a:cubicBezTo>
                  <a:cubicBezTo>
                    <a:pt x="13377" y="21165"/>
                    <a:pt x="16700" y="20903"/>
                    <a:pt x="18606" y="20860"/>
                  </a:cubicBezTo>
                  <a:cubicBezTo>
                    <a:pt x="20512" y="20816"/>
                    <a:pt x="21000" y="20990"/>
                    <a:pt x="21489" y="21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3346703" y="3405113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09"/>
                    <a:pt x="14400" y="9818"/>
                    <a:pt x="18000" y="13418"/>
                  </a:cubicBezTo>
                  <a:cubicBezTo>
                    <a:pt x="21600" y="17018"/>
                    <a:pt x="21600" y="19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3344259" y="3253872"/>
              <a:ext cx="51962" cy="5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0677" fill="norm" stroke="1" extrusionOk="0">
                  <a:moveTo>
                    <a:pt x="10929" y="16362"/>
                  </a:moveTo>
                  <a:cubicBezTo>
                    <a:pt x="6775" y="14762"/>
                    <a:pt x="2621" y="13162"/>
                    <a:pt x="1790" y="13962"/>
                  </a:cubicBezTo>
                  <a:cubicBezTo>
                    <a:pt x="960" y="14762"/>
                    <a:pt x="3452" y="17962"/>
                    <a:pt x="7190" y="19562"/>
                  </a:cubicBezTo>
                  <a:cubicBezTo>
                    <a:pt x="10929" y="21162"/>
                    <a:pt x="15913" y="21162"/>
                    <a:pt x="18406" y="18762"/>
                  </a:cubicBezTo>
                  <a:cubicBezTo>
                    <a:pt x="20898" y="16362"/>
                    <a:pt x="20898" y="11562"/>
                    <a:pt x="19236" y="7962"/>
                  </a:cubicBezTo>
                  <a:cubicBezTo>
                    <a:pt x="17575" y="4362"/>
                    <a:pt x="14252" y="1962"/>
                    <a:pt x="10513" y="762"/>
                  </a:cubicBezTo>
                  <a:cubicBezTo>
                    <a:pt x="6775" y="-438"/>
                    <a:pt x="2621" y="-438"/>
                    <a:pt x="960" y="2362"/>
                  </a:cubicBezTo>
                  <a:cubicBezTo>
                    <a:pt x="-702" y="5162"/>
                    <a:pt x="129" y="10762"/>
                    <a:pt x="960" y="16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467353" y="3411463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3486403" y="3462263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10800"/>
                    <a:pt x="4431" y="21600"/>
                    <a:pt x="8031" y="21600"/>
                  </a:cubicBezTo>
                  <a:cubicBezTo>
                    <a:pt x="11631" y="21600"/>
                    <a:pt x="16615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3695953" y="3328913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3277494" y="2292840"/>
              <a:ext cx="132710" cy="16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90" fill="norm" stroke="1" extrusionOk="0">
                  <a:moveTo>
                    <a:pt x="1953" y="4990"/>
                  </a:moveTo>
                  <a:cubicBezTo>
                    <a:pt x="1953" y="9040"/>
                    <a:pt x="1953" y="13090"/>
                    <a:pt x="1610" y="15925"/>
                  </a:cubicBezTo>
                  <a:cubicBezTo>
                    <a:pt x="1267" y="18760"/>
                    <a:pt x="582" y="20380"/>
                    <a:pt x="239" y="20515"/>
                  </a:cubicBezTo>
                  <a:cubicBezTo>
                    <a:pt x="-104" y="20650"/>
                    <a:pt x="-104" y="19300"/>
                    <a:pt x="410" y="16465"/>
                  </a:cubicBezTo>
                  <a:cubicBezTo>
                    <a:pt x="925" y="13630"/>
                    <a:pt x="1953" y="9310"/>
                    <a:pt x="3153" y="6070"/>
                  </a:cubicBezTo>
                  <a:cubicBezTo>
                    <a:pt x="4353" y="2830"/>
                    <a:pt x="5725" y="670"/>
                    <a:pt x="8125" y="130"/>
                  </a:cubicBezTo>
                  <a:cubicBezTo>
                    <a:pt x="10525" y="-410"/>
                    <a:pt x="13953" y="670"/>
                    <a:pt x="16353" y="4450"/>
                  </a:cubicBezTo>
                  <a:cubicBezTo>
                    <a:pt x="18753" y="8230"/>
                    <a:pt x="20125" y="14710"/>
                    <a:pt x="21496" y="21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9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220203" y="414263"/>
              <a:ext cx="342901" cy="152401"/>
            </a:xfrm>
            <a:prstGeom prst="rect">
              <a:avLst/>
            </a:prstGeom>
            <a:effectLst/>
          </p:spPr>
        </p:pic>
        <p:pic>
          <p:nvPicPr>
            <p:cNvPr id="110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258303" y="477763"/>
              <a:ext cx="349251" cy="127001"/>
            </a:xfrm>
            <a:prstGeom prst="rect">
              <a:avLst/>
            </a:prstGeom>
            <a:effectLst/>
          </p:spPr>
        </p:pic>
        <p:sp>
          <p:nvSpPr>
            <p:cNvPr id="1103" name="Line"/>
            <p:cNvSpPr/>
            <p:nvPr/>
          </p:nvSpPr>
          <p:spPr>
            <a:xfrm>
              <a:off x="8280653" y="-1"/>
              <a:ext cx="3168651" cy="194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909" y="580"/>
                  </a:moveTo>
                  <a:cubicBezTo>
                    <a:pt x="909" y="393"/>
                    <a:pt x="909" y="205"/>
                    <a:pt x="945" y="99"/>
                  </a:cubicBezTo>
                  <a:cubicBezTo>
                    <a:pt x="981" y="-7"/>
                    <a:pt x="1053" y="-30"/>
                    <a:pt x="1111" y="40"/>
                  </a:cubicBezTo>
                  <a:cubicBezTo>
                    <a:pt x="1169" y="111"/>
                    <a:pt x="1212" y="275"/>
                    <a:pt x="1241" y="780"/>
                  </a:cubicBezTo>
                  <a:cubicBezTo>
                    <a:pt x="1270" y="1285"/>
                    <a:pt x="1284" y="2130"/>
                    <a:pt x="1291" y="2999"/>
                  </a:cubicBezTo>
                  <a:cubicBezTo>
                    <a:pt x="1299" y="3867"/>
                    <a:pt x="1299" y="4760"/>
                    <a:pt x="1270" y="5652"/>
                  </a:cubicBezTo>
                  <a:cubicBezTo>
                    <a:pt x="1241" y="6544"/>
                    <a:pt x="1183" y="7436"/>
                    <a:pt x="1111" y="8340"/>
                  </a:cubicBezTo>
                  <a:cubicBezTo>
                    <a:pt x="1039" y="9244"/>
                    <a:pt x="952" y="10160"/>
                    <a:pt x="859" y="11052"/>
                  </a:cubicBezTo>
                  <a:cubicBezTo>
                    <a:pt x="765" y="11944"/>
                    <a:pt x="664" y="12813"/>
                    <a:pt x="570" y="13693"/>
                  </a:cubicBezTo>
                  <a:cubicBezTo>
                    <a:pt x="476" y="14573"/>
                    <a:pt x="390" y="15466"/>
                    <a:pt x="317" y="16252"/>
                  </a:cubicBezTo>
                  <a:cubicBezTo>
                    <a:pt x="245" y="17039"/>
                    <a:pt x="188" y="17720"/>
                    <a:pt x="137" y="18436"/>
                  </a:cubicBezTo>
                  <a:cubicBezTo>
                    <a:pt x="87" y="19152"/>
                    <a:pt x="43" y="19903"/>
                    <a:pt x="22" y="20361"/>
                  </a:cubicBezTo>
                  <a:cubicBezTo>
                    <a:pt x="0" y="20819"/>
                    <a:pt x="0" y="20983"/>
                    <a:pt x="0" y="21124"/>
                  </a:cubicBezTo>
                  <a:cubicBezTo>
                    <a:pt x="0" y="21265"/>
                    <a:pt x="0" y="21382"/>
                    <a:pt x="36" y="21453"/>
                  </a:cubicBezTo>
                  <a:cubicBezTo>
                    <a:pt x="72" y="21523"/>
                    <a:pt x="144" y="21547"/>
                    <a:pt x="455" y="21558"/>
                  </a:cubicBezTo>
                  <a:cubicBezTo>
                    <a:pt x="765" y="21570"/>
                    <a:pt x="1313" y="21570"/>
                    <a:pt x="1876" y="21535"/>
                  </a:cubicBezTo>
                  <a:cubicBezTo>
                    <a:pt x="2438" y="21500"/>
                    <a:pt x="3016" y="21429"/>
                    <a:pt x="3607" y="21347"/>
                  </a:cubicBezTo>
                  <a:cubicBezTo>
                    <a:pt x="4199" y="21265"/>
                    <a:pt x="4805" y="21171"/>
                    <a:pt x="5396" y="21077"/>
                  </a:cubicBezTo>
                  <a:cubicBezTo>
                    <a:pt x="5988" y="20983"/>
                    <a:pt x="6565" y="20889"/>
                    <a:pt x="7070" y="20819"/>
                  </a:cubicBezTo>
                  <a:cubicBezTo>
                    <a:pt x="7575" y="20748"/>
                    <a:pt x="8008" y="20701"/>
                    <a:pt x="8448" y="20643"/>
                  </a:cubicBezTo>
                  <a:cubicBezTo>
                    <a:pt x="8888" y="20584"/>
                    <a:pt x="9335" y="20513"/>
                    <a:pt x="9819" y="20431"/>
                  </a:cubicBezTo>
                  <a:cubicBezTo>
                    <a:pt x="10302" y="20349"/>
                    <a:pt x="10822" y="20255"/>
                    <a:pt x="11327" y="20173"/>
                  </a:cubicBezTo>
                  <a:cubicBezTo>
                    <a:pt x="11832" y="20091"/>
                    <a:pt x="12322" y="20020"/>
                    <a:pt x="12842" y="19950"/>
                  </a:cubicBezTo>
                  <a:cubicBezTo>
                    <a:pt x="13361" y="19880"/>
                    <a:pt x="13909" y="19809"/>
                    <a:pt x="14436" y="19762"/>
                  </a:cubicBezTo>
                  <a:cubicBezTo>
                    <a:pt x="14963" y="19715"/>
                    <a:pt x="15468" y="19692"/>
                    <a:pt x="15951" y="19668"/>
                  </a:cubicBezTo>
                  <a:cubicBezTo>
                    <a:pt x="16434" y="19645"/>
                    <a:pt x="16896" y="19621"/>
                    <a:pt x="17452" y="19610"/>
                  </a:cubicBezTo>
                  <a:cubicBezTo>
                    <a:pt x="18007" y="19598"/>
                    <a:pt x="18657" y="19598"/>
                    <a:pt x="19364" y="19668"/>
                  </a:cubicBezTo>
                  <a:cubicBezTo>
                    <a:pt x="20071" y="19739"/>
                    <a:pt x="20835" y="19880"/>
                    <a:pt x="21600" y="20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8760338" y="154861"/>
              <a:ext cx="157903" cy="41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398" fill="norm" stroke="1" extrusionOk="0">
                  <a:moveTo>
                    <a:pt x="18059" y="13696"/>
                  </a:moveTo>
                  <a:cubicBezTo>
                    <a:pt x="17218" y="13260"/>
                    <a:pt x="16376" y="12824"/>
                    <a:pt x="14272" y="12769"/>
                  </a:cubicBezTo>
                  <a:cubicBezTo>
                    <a:pt x="12168" y="12715"/>
                    <a:pt x="8802" y="13042"/>
                    <a:pt x="5997" y="14133"/>
                  </a:cubicBezTo>
                  <a:cubicBezTo>
                    <a:pt x="3192" y="15224"/>
                    <a:pt x="948" y="17078"/>
                    <a:pt x="246" y="18442"/>
                  </a:cubicBezTo>
                  <a:cubicBezTo>
                    <a:pt x="-455" y="19806"/>
                    <a:pt x="387" y="20678"/>
                    <a:pt x="2210" y="21115"/>
                  </a:cubicBezTo>
                  <a:cubicBezTo>
                    <a:pt x="4033" y="21551"/>
                    <a:pt x="6839" y="21551"/>
                    <a:pt x="9644" y="20624"/>
                  </a:cubicBezTo>
                  <a:cubicBezTo>
                    <a:pt x="12449" y="19696"/>
                    <a:pt x="15254" y="17842"/>
                    <a:pt x="17218" y="15115"/>
                  </a:cubicBezTo>
                  <a:cubicBezTo>
                    <a:pt x="19181" y="12387"/>
                    <a:pt x="20303" y="8787"/>
                    <a:pt x="20724" y="6278"/>
                  </a:cubicBezTo>
                  <a:cubicBezTo>
                    <a:pt x="21145" y="3769"/>
                    <a:pt x="20864" y="2351"/>
                    <a:pt x="20303" y="1424"/>
                  </a:cubicBezTo>
                  <a:cubicBezTo>
                    <a:pt x="19742" y="496"/>
                    <a:pt x="18901" y="60"/>
                    <a:pt x="17919" y="6"/>
                  </a:cubicBezTo>
                  <a:cubicBezTo>
                    <a:pt x="16937" y="-49"/>
                    <a:pt x="15815" y="278"/>
                    <a:pt x="14553" y="1478"/>
                  </a:cubicBezTo>
                  <a:cubicBezTo>
                    <a:pt x="13290" y="2678"/>
                    <a:pt x="11888" y="4751"/>
                    <a:pt x="11607" y="6715"/>
                  </a:cubicBezTo>
                  <a:cubicBezTo>
                    <a:pt x="11327" y="8678"/>
                    <a:pt x="12168" y="10533"/>
                    <a:pt x="13150" y="12006"/>
                  </a:cubicBezTo>
                  <a:cubicBezTo>
                    <a:pt x="14132" y="13478"/>
                    <a:pt x="15254" y="14569"/>
                    <a:pt x="16516" y="15224"/>
                  </a:cubicBezTo>
                  <a:cubicBezTo>
                    <a:pt x="17779" y="15878"/>
                    <a:pt x="19181" y="16096"/>
                    <a:pt x="20584" y="16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8661653" y="700013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457"/>
                    <a:pt x="9969" y="11314"/>
                    <a:pt x="13385" y="8229"/>
                  </a:cubicBezTo>
                  <a:cubicBezTo>
                    <a:pt x="16800" y="5143"/>
                    <a:pt x="18646" y="4114"/>
                    <a:pt x="19754" y="3086"/>
                  </a:cubicBezTo>
                  <a:cubicBezTo>
                    <a:pt x="20862" y="2057"/>
                    <a:pt x="21231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8618214" y="785648"/>
              <a:ext cx="132340" cy="36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91" fill="norm" stroke="1" extrusionOk="0">
                  <a:moveTo>
                    <a:pt x="14236" y="13757"/>
                  </a:moveTo>
                  <a:cubicBezTo>
                    <a:pt x="12522" y="13757"/>
                    <a:pt x="10807" y="13757"/>
                    <a:pt x="8750" y="14322"/>
                  </a:cubicBezTo>
                  <a:cubicBezTo>
                    <a:pt x="6693" y="14887"/>
                    <a:pt x="4293" y="16017"/>
                    <a:pt x="2750" y="17022"/>
                  </a:cubicBezTo>
                  <a:cubicBezTo>
                    <a:pt x="1207" y="18027"/>
                    <a:pt x="522" y="18906"/>
                    <a:pt x="179" y="19659"/>
                  </a:cubicBezTo>
                  <a:cubicBezTo>
                    <a:pt x="-164" y="20413"/>
                    <a:pt x="-164" y="21041"/>
                    <a:pt x="1550" y="21292"/>
                  </a:cubicBezTo>
                  <a:cubicBezTo>
                    <a:pt x="3265" y="21543"/>
                    <a:pt x="6693" y="21417"/>
                    <a:pt x="9950" y="19785"/>
                  </a:cubicBezTo>
                  <a:cubicBezTo>
                    <a:pt x="13207" y="18152"/>
                    <a:pt x="16293" y="15013"/>
                    <a:pt x="17836" y="12062"/>
                  </a:cubicBezTo>
                  <a:cubicBezTo>
                    <a:pt x="19379" y="9110"/>
                    <a:pt x="19379" y="6348"/>
                    <a:pt x="19207" y="4527"/>
                  </a:cubicBezTo>
                  <a:cubicBezTo>
                    <a:pt x="19036" y="2706"/>
                    <a:pt x="18693" y="1827"/>
                    <a:pt x="18007" y="1136"/>
                  </a:cubicBezTo>
                  <a:cubicBezTo>
                    <a:pt x="17322" y="445"/>
                    <a:pt x="16293" y="-57"/>
                    <a:pt x="15265" y="6"/>
                  </a:cubicBezTo>
                  <a:cubicBezTo>
                    <a:pt x="14236" y="69"/>
                    <a:pt x="13207" y="696"/>
                    <a:pt x="12522" y="2266"/>
                  </a:cubicBezTo>
                  <a:cubicBezTo>
                    <a:pt x="11836" y="3836"/>
                    <a:pt x="11493" y="6348"/>
                    <a:pt x="12179" y="8734"/>
                  </a:cubicBezTo>
                  <a:cubicBezTo>
                    <a:pt x="12865" y="11120"/>
                    <a:pt x="14579" y="13380"/>
                    <a:pt x="16293" y="14699"/>
                  </a:cubicBezTo>
                  <a:cubicBezTo>
                    <a:pt x="18007" y="16017"/>
                    <a:pt x="19722" y="16394"/>
                    <a:pt x="21436" y="16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8788653" y="901096"/>
              <a:ext cx="165101" cy="160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4488"/>
                  </a:moveTo>
                  <a:cubicBezTo>
                    <a:pt x="1385" y="3927"/>
                    <a:pt x="2769" y="3366"/>
                    <a:pt x="4015" y="3647"/>
                  </a:cubicBezTo>
                  <a:cubicBezTo>
                    <a:pt x="5262" y="3927"/>
                    <a:pt x="6369" y="5049"/>
                    <a:pt x="7200" y="7294"/>
                  </a:cubicBezTo>
                  <a:cubicBezTo>
                    <a:pt x="8031" y="9538"/>
                    <a:pt x="8585" y="12904"/>
                    <a:pt x="8585" y="15288"/>
                  </a:cubicBezTo>
                  <a:cubicBezTo>
                    <a:pt x="8585" y="17673"/>
                    <a:pt x="8031" y="19075"/>
                    <a:pt x="7062" y="20057"/>
                  </a:cubicBezTo>
                  <a:cubicBezTo>
                    <a:pt x="6092" y="21039"/>
                    <a:pt x="4708" y="21600"/>
                    <a:pt x="3877" y="21039"/>
                  </a:cubicBezTo>
                  <a:cubicBezTo>
                    <a:pt x="3046" y="20478"/>
                    <a:pt x="2769" y="18795"/>
                    <a:pt x="3046" y="16551"/>
                  </a:cubicBezTo>
                  <a:cubicBezTo>
                    <a:pt x="3323" y="14306"/>
                    <a:pt x="4154" y="11501"/>
                    <a:pt x="5677" y="9117"/>
                  </a:cubicBezTo>
                  <a:cubicBezTo>
                    <a:pt x="7200" y="6732"/>
                    <a:pt x="9415" y="4769"/>
                    <a:pt x="11215" y="3086"/>
                  </a:cubicBezTo>
                  <a:cubicBezTo>
                    <a:pt x="13015" y="1403"/>
                    <a:pt x="14400" y="0"/>
                    <a:pt x="14677" y="0"/>
                  </a:cubicBezTo>
                  <a:cubicBezTo>
                    <a:pt x="14954" y="0"/>
                    <a:pt x="14123" y="1403"/>
                    <a:pt x="13569" y="2805"/>
                  </a:cubicBezTo>
                  <a:cubicBezTo>
                    <a:pt x="13015" y="4208"/>
                    <a:pt x="12738" y="5610"/>
                    <a:pt x="12600" y="7153"/>
                  </a:cubicBezTo>
                  <a:cubicBezTo>
                    <a:pt x="12462" y="8696"/>
                    <a:pt x="12462" y="10379"/>
                    <a:pt x="13985" y="11361"/>
                  </a:cubicBezTo>
                  <a:cubicBezTo>
                    <a:pt x="15508" y="12343"/>
                    <a:pt x="18554" y="12623"/>
                    <a:pt x="21600" y="12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9405783" y="362112"/>
              <a:ext cx="87721" cy="3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44" fill="norm" stroke="1" extrusionOk="0">
                  <a:moveTo>
                    <a:pt x="21313" y="1797"/>
                  </a:moveTo>
                  <a:cubicBezTo>
                    <a:pt x="19770" y="1223"/>
                    <a:pt x="18227" y="648"/>
                    <a:pt x="15656" y="304"/>
                  </a:cubicBezTo>
                  <a:cubicBezTo>
                    <a:pt x="13084" y="-41"/>
                    <a:pt x="9484" y="-156"/>
                    <a:pt x="6656" y="304"/>
                  </a:cubicBezTo>
                  <a:cubicBezTo>
                    <a:pt x="3827" y="763"/>
                    <a:pt x="1770" y="1797"/>
                    <a:pt x="742" y="3291"/>
                  </a:cubicBezTo>
                  <a:cubicBezTo>
                    <a:pt x="-287" y="4784"/>
                    <a:pt x="-287" y="6738"/>
                    <a:pt x="999" y="9553"/>
                  </a:cubicBezTo>
                  <a:cubicBezTo>
                    <a:pt x="2284" y="12367"/>
                    <a:pt x="4856" y="16044"/>
                    <a:pt x="5884" y="18170"/>
                  </a:cubicBezTo>
                  <a:cubicBezTo>
                    <a:pt x="6913" y="20295"/>
                    <a:pt x="6399" y="20870"/>
                    <a:pt x="5884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9347453" y="617463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7100"/>
                    <a:pt x="4985" y="12600"/>
                    <a:pt x="8585" y="9000"/>
                  </a:cubicBezTo>
                  <a:cubicBezTo>
                    <a:pt x="12185" y="5400"/>
                    <a:pt x="16892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9592659" y="392219"/>
              <a:ext cx="104045" cy="31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15" fill="norm" stroke="1" extrusionOk="0">
                  <a:moveTo>
                    <a:pt x="21235" y="205"/>
                  </a:moveTo>
                  <a:cubicBezTo>
                    <a:pt x="17779" y="60"/>
                    <a:pt x="14323" y="-85"/>
                    <a:pt x="11731" y="60"/>
                  </a:cubicBezTo>
                  <a:cubicBezTo>
                    <a:pt x="9139" y="205"/>
                    <a:pt x="7411" y="640"/>
                    <a:pt x="5251" y="2307"/>
                  </a:cubicBezTo>
                  <a:cubicBezTo>
                    <a:pt x="3091" y="3974"/>
                    <a:pt x="499" y="6873"/>
                    <a:pt x="67" y="9918"/>
                  </a:cubicBezTo>
                  <a:cubicBezTo>
                    <a:pt x="-365" y="12962"/>
                    <a:pt x="1363" y="16151"/>
                    <a:pt x="3307" y="18108"/>
                  </a:cubicBezTo>
                  <a:cubicBezTo>
                    <a:pt x="5251" y="20065"/>
                    <a:pt x="7411" y="20790"/>
                    <a:pt x="9571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9671253" y="519268"/>
              <a:ext cx="196901" cy="17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12" fill="norm" stroke="1" extrusionOk="0">
                  <a:moveTo>
                    <a:pt x="695" y="7388"/>
                  </a:moveTo>
                  <a:cubicBezTo>
                    <a:pt x="236" y="5306"/>
                    <a:pt x="-224" y="3224"/>
                    <a:pt x="121" y="2183"/>
                  </a:cubicBezTo>
                  <a:cubicBezTo>
                    <a:pt x="465" y="1142"/>
                    <a:pt x="1614" y="1142"/>
                    <a:pt x="3453" y="1923"/>
                  </a:cubicBezTo>
                  <a:cubicBezTo>
                    <a:pt x="5291" y="2704"/>
                    <a:pt x="7819" y="4265"/>
                    <a:pt x="9427" y="6347"/>
                  </a:cubicBezTo>
                  <a:cubicBezTo>
                    <a:pt x="11036" y="8429"/>
                    <a:pt x="11725" y="11032"/>
                    <a:pt x="11495" y="13504"/>
                  </a:cubicBezTo>
                  <a:cubicBezTo>
                    <a:pt x="11265" y="15976"/>
                    <a:pt x="10116" y="18318"/>
                    <a:pt x="8853" y="19620"/>
                  </a:cubicBezTo>
                  <a:cubicBezTo>
                    <a:pt x="7589" y="20921"/>
                    <a:pt x="6210" y="21181"/>
                    <a:pt x="5406" y="20661"/>
                  </a:cubicBezTo>
                  <a:cubicBezTo>
                    <a:pt x="4602" y="20140"/>
                    <a:pt x="4372" y="18839"/>
                    <a:pt x="4831" y="16497"/>
                  </a:cubicBezTo>
                  <a:cubicBezTo>
                    <a:pt x="5291" y="14154"/>
                    <a:pt x="6440" y="10771"/>
                    <a:pt x="7933" y="8039"/>
                  </a:cubicBezTo>
                  <a:cubicBezTo>
                    <a:pt x="9427" y="5306"/>
                    <a:pt x="11265" y="3224"/>
                    <a:pt x="12644" y="1793"/>
                  </a:cubicBezTo>
                  <a:cubicBezTo>
                    <a:pt x="14023" y="362"/>
                    <a:pt x="14942" y="-419"/>
                    <a:pt x="15057" y="232"/>
                  </a:cubicBezTo>
                  <a:cubicBezTo>
                    <a:pt x="15172" y="882"/>
                    <a:pt x="14482" y="2964"/>
                    <a:pt x="14138" y="4656"/>
                  </a:cubicBezTo>
                  <a:cubicBezTo>
                    <a:pt x="13793" y="6347"/>
                    <a:pt x="13793" y="7648"/>
                    <a:pt x="13908" y="8950"/>
                  </a:cubicBezTo>
                  <a:cubicBezTo>
                    <a:pt x="14023" y="10251"/>
                    <a:pt x="14253" y="11552"/>
                    <a:pt x="15516" y="12203"/>
                  </a:cubicBezTo>
                  <a:cubicBezTo>
                    <a:pt x="16780" y="12853"/>
                    <a:pt x="19078" y="12853"/>
                    <a:pt x="21376" y="12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9925303" y="414263"/>
              <a:ext cx="65618" cy="2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0"/>
                  </a:moveTo>
                  <a:cubicBezTo>
                    <a:pt x="6271" y="2700"/>
                    <a:pt x="12542" y="5400"/>
                    <a:pt x="16374" y="8280"/>
                  </a:cubicBezTo>
                  <a:cubicBezTo>
                    <a:pt x="20206" y="11160"/>
                    <a:pt x="21600" y="14220"/>
                    <a:pt x="21600" y="16200"/>
                  </a:cubicBezTo>
                  <a:cubicBezTo>
                    <a:pt x="21600" y="18180"/>
                    <a:pt x="20206" y="19080"/>
                    <a:pt x="18116" y="19890"/>
                  </a:cubicBezTo>
                  <a:cubicBezTo>
                    <a:pt x="16026" y="20700"/>
                    <a:pt x="13239" y="21420"/>
                    <a:pt x="10452" y="21510"/>
                  </a:cubicBezTo>
                  <a:cubicBezTo>
                    <a:pt x="7665" y="21600"/>
                    <a:pt x="4877" y="21060"/>
                    <a:pt x="2090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0033253" y="344413"/>
              <a:ext cx="10223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600" fill="norm" stroke="1" extrusionOk="0">
                  <a:moveTo>
                    <a:pt x="9072" y="0"/>
                  </a:moveTo>
                  <a:cubicBezTo>
                    <a:pt x="11232" y="0"/>
                    <a:pt x="13392" y="0"/>
                    <a:pt x="15336" y="720"/>
                  </a:cubicBezTo>
                  <a:cubicBezTo>
                    <a:pt x="17280" y="1440"/>
                    <a:pt x="19008" y="2880"/>
                    <a:pt x="20088" y="5367"/>
                  </a:cubicBezTo>
                  <a:cubicBezTo>
                    <a:pt x="21168" y="7855"/>
                    <a:pt x="21600" y="11389"/>
                    <a:pt x="18144" y="14269"/>
                  </a:cubicBezTo>
                  <a:cubicBezTo>
                    <a:pt x="14688" y="17149"/>
                    <a:pt x="7344" y="193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9193686" y="434263"/>
              <a:ext cx="280768" cy="35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42" fill="norm" stroke="1" extrusionOk="0">
                  <a:moveTo>
                    <a:pt x="3943" y="1099"/>
                  </a:moveTo>
                  <a:cubicBezTo>
                    <a:pt x="3463" y="585"/>
                    <a:pt x="2983" y="71"/>
                    <a:pt x="2423" y="6"/>
                  </a:cubicBezTo>
                  <a:cubicBezTo>
                    <a:pt x="1863" y="-58"/>
                    <a:pt x="1223" y="328"/>
                    <a:pt x="663" y="2192"/>
                  </a:cubicBezTo>
                  <a:cubicBezTo>
                    <a:pt x="103" y="4056"/>
                    <a:pt x="-377" y="7399"/>
                    <a:pt x="423" y="10549"/>
                  </a:cubicBezTo>
                  <a:cubicBezTo>
                    <a:pt x="1223" y="13699"/>
                    <a:pt x="3303" y="16656"/>
                    <a:pt x="6983" y="18456"/>
                  </a:cubicBezTo>
                  <a:cubicBezTo>
                    <a:pt x="10663" y="20256"/>
                    <a:pt x="15943" y="20899"/>
                    <a:pt x="21223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0242803" y="198920"/>
              <a:ext cx="146051" cy="145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5553"/>
                  </a:moveTo>
                  <a:cubicBezTo>
                    <a:pt x="313" y="3988"/>
                    <a:pt x="626" y="2422"/>
                    <a:pt x="1565" y="1483"/>
                  </a:cubicBezTo>
                  <a:cubicBezTo>
                    <a:pt x="2504" y="544"/>
                    <a:pt x="4070" y="231"/>
                    <a:pt x="5635" y="75"/>
                  </a:cubicBezTo>
                  <a:cubicBezTo>
                    <a:pt x="7200" y="-82"/>
                    <a:pt x="8765" y="-82"/>
                    <a:pt x="9704" y="1014"/>
                  </a:cubicBezTo>
                  <a:cubicBezTo>
                    <a:pt x="10643" y="2109"/>
                    <a:pt x="10957" y="4301"/>
                    <a:pt x="9704" y="6961"/>
                  </a:cubicBezTo>
                  <a:cubicBezTo>
                    <a:pt x="8452" y="9622"/>
                    <a:pt x="5635" y="12753"/>
                    <a:pt x="3600" y="14944"/>
                  </a:cubicBezTo>
                  <a:cubicBezTo>
                    <a:pt x="1565" y="17135"/>
                    <a:pt x="313" y="18388"/>
                    <a:pt x="626" y="19327"/>
                  </a:cubicBezTo>
                  <a:cubicBezTo>
                    <a:pt x="939" y="20266"/>
                    <a:pt x="2817" y="20892"/>
                    <a:pt x="6574" y="21205"/>
                  </a:cubicBezTo>
                  <a:cubicBezTo>
                    <a:pt x="10330" y="21518"/>
                    <a:pt x="15965" y="21518"/>
                    <a:pt x="2160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8985503" y="1436613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0800"/>
                    <a:pt x="11782" y="0"/>
                    <a:pt x="15382" y="0"/>
                  </a:cubicBezTo>
                  <a:cubicBezTo>
                    <a:pt x="18982" y="0"/>
                    <a:pt x="2029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9010903" y="1506463"/>
              <a:ext cx="165101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5429"/>
                  </a:moveTo>
                  <a:cubicBezTo>
                    <a:pt x="1108" y="18514"/>
                    <a:pt x="2215" y="21600"/>
                    <a:pt x="5815" y="19029"/>
                  </a:cubicBezTo>
                  <a:cubicBezTo>
                    <a:pt x="9415" y="16457"/>
                    <a:pt x="15508" y="82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9465426" y="1249677"/>
              <a:ext cx="212228" cy="21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34" fill="norm" stroke="1" extrusionOk="0">
                  <a:moveTo>
                    <a:pt x="271" y="6631"/>
                  </a:moveTo>
                  <a:cubicBezTo>
                    <a:pt x="57" y="5573"/>
                    <a:pt x="-157" y="4514"/>
                    <a:pt x="164" y="3667"/>
                  </a:cubicBezTo>
                  <a:cubicBezTo>
                    <a:pt x="485" y="2820"/>
                    <a:pt x="1340" y="2184"/>
                    <a:pt x="2944" y="1549"/>
                  </a:cubicBezTo>
                  <a:cubicBezTo>
                    <a:pt x="4548" y="914"/>
                    <a:pt x="6900" y="279"/>
                    <a:pt x="8718" y="67"/>
                  </a:cubicBezTo>
                  <a:cubicBezTo>
                    <a:pt x="10536" y="-145"/>
                    <a:pt x="11819" y="67"/>
                    <a:pt x="12247" y="1867"/>
                  </a:cubicBezTo>
                  <a:cubicBezTo>
                    <a:pt x="12675" y="3667"/>
                    <a:pt x="12247" y="7055"/>
                    <a:pt x="11392" y="9808"/>
                  </a:cubicBezTo>
                  <a:cubicBezTo>
                    <a:pt x="10536" y="12561"/>
                    <a:pt x="9253" y="14679"/>
                    <a:pt x="8077" y="16584"/>
                  </a:cubicBezTo>
                  <a:cubicBezTo>
                    <a:pt x="6900" y="18490"/>
                    <a:pt x="5831" y="20184"/>
                    <a:pt x="6045" y="20820"/>
                  </a:cubicBezTo>
                  <a:cubicBezTo>
                    <a:pt x="6259" y="21455"/>
                    <a:pt x="7756" y="21031"/>
                    <a:pt x="10536" y="20396"/>
                  </a:cubicBezTo>
                  <a:cubicBezTo>
                    <a:pt x="13316" y="19761"/>
                    <a:pt x="17380" y="18914"/>
                    <a:pt x="21443" y="18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9785603" y="138581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0039603" y="1047060"/>
              <a:ext cx="95251" cy="39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1843"/>
                  </a:moveTo>
                  <a:cubicBezTo>
                    <a:pt x="20160" y="1269"/>
                    <a:pt x="18720" y="694"/>
                    <a:pt x="16560" y="350"/>
                  </a:cubicBezTo>
                  <a:cubicBezTo>
                    <a:pt x="14400" y="5"/>
                    <a:pt x="11520" y="-110"/>
                    <a:pt x="9120" y="120"/>
                  </a:cubicBezTo>
                  <a:cubicBezTo>
                    <a:pt x="6720" y="350"/>
                    <a:pt x="4800" y="924"/>
                    <a:pt x="3360" y="2820"/>
                  </a:cubicBezTo>
                  <a:cubicBezTo>
                    <a:pt x="1920" y="4716"/>
                    <a:pt x="960" y="7933"/>
                    <a:pt x="960" y="10977"/>
                  </a:cubicBezTo>
                  <a:cubicBezTo>
                    <a:pt x="960" y="14022"/>
                    <a:pt x="1920" y="16894"/>
                    <a:pt x="1920" y="18618"/>
                  </a:cubicBezTo>
                  <a:cubicBezTo>
                    <a:pt x="1920" y="20341"/>
                    <a:pt x="960" y="20916"/>
                    <a:pt x="0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9969753" y="1277863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6800"/>
                    <a:pt x="8160" y="12000"/>
                    <a:pt x="11760" y="8400"/>
                  </a:cubicBezTo>
                  <a:cubicBezTo>
                    <a:pt x="15360" y="4800"/>
                    <a:pt x="1848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0254722" y="1095457"/>
              <a:ext cx="98709" cy="32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486" fill="norm" stroke="1" extrusionOk="0">
                  <a:moveTo>
                    <a:pt x="19999" y="1548"/>
                  </a:moveTo>
                  <a:cubicBezTo>
                    <a:pt x="20440" y="855"/>
                    <a:pt x="20881" y="163"/>
                    <a:pt x="20220" y="24"/>
                  </a:cubicBezTo>
                  <a:cubicBezTo>
                    <a:pt x="19559" y="-114"/>
                    <a:pt x="17795" y="301"/>
                    <a:pt x="14269" y="2240"/>
                  </a:cubicBezTo>
                  <a:cubicBezTo>
                    <a:pt x="10742" y="4178"/>
                    <a:pt x="5452" y="7640"/>
                    <a:pt x="2587" y="10686"/>
                  </a:cubicBezTo>
                  <a:cubicBezTo>
                    <a:pt x="-278" y="13732"/>
                    <a:pt x="-719" y="16363"/>
                    <a:pt x="1044" y="18094"/>
                  </a:cubicBezTo>
                  <a:cubicBezTo>
                    <a:pt x="2808" y="19824"/>
                    <a:pt x="6775" y="20655"/>
                    <a:pt x="10742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0369803" y="1209902"/>
              <a:ext cx="254001" cy="17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2790"/>
                  </a:moveTo>
                  <a:cubicBezTo>
                    <a:pt x="900" y="2288"/>
                    <a:pt x="1800" y="1785"/>
                    <a:pt x="2610" y="2036"/>
                  </a:cubicBezTo>
                  <a:cubicBezTo>
                    <a:pt x="3420" y="2288"/>
                    <a:pt x="4140" y="3292"/>
                    <a:pt x="4410" y="6306"/>
                  </a:cubicBezTo>
                  <a:cubicBezTo>
                    <a:pt x="4680" y="9320"/>
                    <a:pt x="4500" y="14343"/>
                    <a:pt x="4050" y="17357"/>
                  </a:cubicBezTo>
                  <a:cubicBezTo>
                    <a:pt x="3600" y="20371"/>
                    <a:pt x="2880" y="21376"/>
                    <a:pt x="2520" y="21125"/>
                  </a:cubicBezTo>
                  <a:cubicBezTo>
                    <a:pt x="2160" y="20874"/>
                    <a:pt x="2160" y="19367"/>
                    <a:pt x="3240" y="16102"/>
                  </a:cubicBezTo>
                  <a:cubicBezTo>
                    <a:pt x="4320" y="12836"/>
                    <a:pt x="6480" y="7813"/>
                    <a:pt x="8100" y="4548"/>
                  </a:cubicBezTo>
                  <a:cubicBezTo>
                    <a:pt x="9720" y="1283"/>
                    <a:pt x="10800" y="-224"/>
                    <a:pt x="11160" y="27"/>
                  </a:cubicBezTo>
                  <a:cubicBezTo>
                    <a:pt x="11520" y="278"/>
                    <a:pt x="11160" y="2288"/>
                    <a:pt x="10890" y="3920"/>
                  </a:cubicBezTo>
                  <a:cubicBezTo>
                    <a:pt x="10620" y="5553"/>
                    <a:pt x="10440" y="6809"/>
                    <a:pt x="10260" y="8064"/>
                  </a:cubicBezTo>
                  <a:cubicBezTo>
                    <a:pt x="10080" y="9320"/>
                    <a:pt x="9900" y="10576"/>
                    <a:pt x="10170" y="11581"/>
                  </a:cubicBezTo>
                  <a:cubicBezTo>
                    <a:pt x="10440" y="12585"/>
                    <a:pt x="11160" y="13339"/>
                    <a:pt x="12780" y="13339"/>
                  </a:cubicBezTo>
                  <a:cubicBezTo>
                    <a:pt x="14400" y="13339"/>
                    <a:pt x="16920" y="12585"/>
                    <a:pt x="18540" y="11329"/>
                  </a:cubicBezTo>
                  <a:cubicBezTo>
                    <a:pt x="20160" y="10074"/>
                    <a:pt x="20880" y="8316"/>
                    <a:pt x="21600" y="6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0604753" y="1061963"/>
              <a:ext cx="6722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0" y="0"/>
                  </a:moveTo>
                  <a:cubicBezTo>
                    <a:pt x="7200" y="2700"/>
                    <a:pt x="14400" y="5400"/>
                    <a:pt x="18000" y="8100"/>
                  </a:cubicBezTo>
                  <a:cubicBezTo>
                    <a:pt x="21600" y="10800"/>
                    <a:pt x="21600" y="13500"/>
                    <a:pt x="18655" y="15750"/>
                  </a:cubicBezTo>
                  <a:cubicBezTo>
                    <a:pt x="15709" y="18000"/>
                    <a:pt x="9818" y="19800"/>
                    <a:pt x="39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0795253" y="126516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0910926" y="950617"/>
              <a:ext cx="157378" cy="35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57" fill="norm" stroke="1" extrusionOk="0">
                  <a:moveTo>
                    <a:pt x="12773" y="15740"/>
                  </a:moveTo>
                  <a:cubicBezTo>
                    <a:pt x="11909" y="15235"/>
                    <a:pt x="11045" y="14729"/>
                    <a:pt x="9893" y="14603"/>
                  </a:cubicBezTo>
                  <a:cubicBezTo>
                    <a:pt x="8741" y="14477"/>
                    <a:pt x="7301" y="14729"/>
                    <a:pt x="5573" y="15487"/>
                  </a:cubicBezTo>
                  <a:cubicBezTo>
                    <a:pt x="3845" y="16245"/>
                    <a:pt x="1829" y="17508"/>
                    <a:pt x="821" y="18456"/>
                  </a:cubicBezTo>
                  <a:cubicBezTo>
                    <a:pt x="-187" y="19403"/>
                    <a:pt x="-187" y="20035"/>
                    <a:pt x="389" y="20540"/>
                  </a:cubicBezTo>
                  <a:cubicBezTo>
                    <a:pt x="965" y="21045"/>
                    <a:pt x="2117" y="21424"/>
                    <a:pt x="4709" y="20919"/>
                  </a:cubicBezTo>
                  <a:cubicBezTo>
                    <a:pt x="7301" y="20413"/>
                    <a:pt x="11333" y="19024"/>
                    <a:pt x="13925" y="16245"/>
                  </a:cubicBezTo>
                  <a:cubicBezTo>
                    <a:pt x="16517" y="13466"/>
                    <a:pt x="17669" y="9298"/>
                    <a:pt x="18101" y="6456"/>
                  </a:cubicBezTo>
                  <a:cubicBezTo>
                    <a:pt x="18533" y="3613"/>
                    <a:pt x="18245" y="2098"/>
                    <a:pt x="17525" y="1150"/>
                  </a:cubicBezTo>
                  <a:cubicBezTo>
                    <a:pt x="16805" y="203"/>
                    <a:pt x="15653" y="-176"/>
                    <a:pt x="14645" y="77"/>
                  </a:cubicBezTo>
                  <a:cubicBezTo>
                    <a:pt x="13637" y="329"/>
                    <a:pt x="12773" y="1213"/>
                    <a:pt x="12197" y="3108"/>
                  </a:cubicBezTo>
                  <a:cubicBezTo>
                    <a:pt x="11621" y="5003"/>
                    <a:pt x="11333" y="7908"/>
                    <a:pt x="12917" y="10245"/>
                  </a:cubicBezTo>
                  <a:cubicBezTo>
                    <a:pt x="14501" y="12582"/>
                    <a:pt x="17957" y="14350"/>
                    <a:pt x="21413" y="16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0852403" y="1366763"/>
              <a:ext cx="298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4" y="16320"/>
                    <a:pt x="5209" y="11040"/>
                    <a:pt x="8809" y="7440"/>
                  </a:cubicBezTo>
                  <a:cubicBezTo>
                    <a:pt x="12409" y="3840"/>
                    <a:pt x="17004" y="19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848069" y="1409381"/>
              <a:ext cx="290085" cy="261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831" fill="norm" stroke="1" extrusionOk="0">
                  <a:moveTo>
                    <a:pt x="7364" y="11284"/>
                  </a:moveTo>
                  <a:cubicBezTo>
                    <a:pt x="5799" y="11959"/>
                    <a:pt x="4234" y="12634"/>
                    <a:pt x="2981" y="13731"/>
                  </a:cubicBezTo>
                  <a:cubicBezTo>
                    <a:pt x="1729" y="14828"/>
                    <a:pt x="790" y="16347"/>
                    <a:pt x="321" y="17528"/>
                  </a:cubicBezTo>
                  <a:cubicBezTo>
                    <a:pt x="-149" y="18709"/>
                    <a:pt x="-149" y="19553"/>
                    <a:pt x="634" y="20228"/>
                  </a:cubicBezTo>
                  <a:cubicBezTo>
                    <a:pt x="1416" y="20903"/>
                    <a:pt x="2981" y="21409"/>
                    <a:pt x="4703" y="19468"/>
                  </a:cubicBezTo>
                  <a:cubicBezTo>
                    <a:pt x="6425" y="17528"/>
                    <a:pt x="8303" y="13140"/>
                    <a:pt x="9086" y="9512"/>
                  </a:cubicBezTo>
                  <a:cubicBezTo>
                    <a:pt x="9868" y="5884"/>
                    <a:pt x="9555" y="3015"/>
                    <a:pt x="9008" y="1496"/>
                  </a:cubicBezTo>
                  <a:cubicBezTo>
                    <a:pt x="8460" y="-22"/>
                    <a:pt x="7677" y="-191"/>
                    <a:pt x="7051" y="146"/>
                  </a:cubicBezTo>
                  <a:cubicBezTo>
                    <a:pt x="6425" y="484"/>
                    <a:pt x="5955" y="1328"/>
                    <a:pt x="5564" y="3521"/>
                  </a:cubicBezTo>
                  <a:cubicBezTo>
                    <a:pt x="5173" y="5715"/>
                    <a:pt x="4860" y="9259"/>
                    <a:pt x="4860" y="11453"/>
                  </a:cubicBezTo>
                  <a:cubicBezTo>
                    <a:pt x="4860" y="13646"/>
                    <a:pt x="5173" y="14490"/>
                    <a:pt x="5642" y="15165"/>
                  </a:cubicBezTo>
                  <a:cubicBezTo>
                    <a:pt x="6112" y="15840"/>
                    <a:pt x="6738" y="16347"/>
                    <a:pt x="7286" y="16093"/>
                  </a:cubicBezTo>
                  <a:cubicBezTo>
                    <a:pt x="7834" y="15840"/>
                    <a:pt x="8303" y="14828"/>
                    <a:pt x="8851" y="13478"/>
                  </a:cubicBezTo>
                  <a:cubicBezTo>
                    <a:pt x="9399" y="12128"/>
                    <a:pt x="10025" y="10440"/>
                    <a:pt x="10573" y="9259"/>
                  </a:cubicBezTo>
                  <a:cubicBezTo>
                    <a:pt x="11121" y="8078"/>
                    <a:pt x="11590" y="7403"/>
                    <a:pt x="12060" y="7487"/>
                  </a:cubicBezTo>
                  <a:cubicBezTo>
                    <a:pt x="12529" y="7571"/>
                    <a:pt x="12999" y="8415"/>
                    <a:pt x="13155" y="9343"/>
                  </a:cubicBezTo>
                  <a:cubicBezTo>
                    <a:pt x="13312" y="10272"/>
                    <a:pt x="13155" y="11284"/>
                    <a:pt x="12842" y="12212"/>
                  </a:cubicBezTo>
                  <a:cubicBezTo>
                    <a:pt x="12529" y="13140"/>
                    <a:pt x="12060" y="13984"/>
                    <a:pt x="11434" y="14406"/>
                  </a:cubicBezTo>
                  <a:cubicBezTo>
                    <a:pt x="10808" y="14828"/>
                    <a:pt x="10025" y="14828"/>
                    <a:pt x="9634" y="14406"/>
                  </a:cubicBezTo>
                  <a:cubicBezTo>
                    <a:pt x="9242" y="13984"/>
                    <a:pt x="9242" y="13140"/>
                    <a:pt x="10025" y="12128"/>
                  </a:cubicBezTo>
                  <a:cubicBezTo>
                    <a:pt x="10808" y="11115"/>
                    <a:pt x="12373" y="9934"/>
                    <a:pt x="13547" y="9090"/>
                  </a:cubicBezTo>
                  <a:cubicBezTo>
                    <a:pt x="14721" y="8247"/>
                    <a:pt x="15503" y="7740"/>
                    <a:pt x="16208" y="7234"/>
                  </a:cubicBezTo>
                  <a:cubicBezTo>
                    <a:pt x="16912" y="6728"/>
                    <a:pt x="17538" y="6221"/>
                    <a:pt x="17694" y="6390"/>
                  </a:cubicBezTo>
                  <a:cubicBezTo>
                    <a:pt x="17851" y="6559"/>
                    <a:pt x="17538" y="7403"/>
                    <a:pt x="17225" y="8415"/>
                  </a:cubicBezTo>
                  <a:cubicBezTo>
                    <a:pt x="16912" y="9428"/>
                    <a:pt x="16599" y="10609"/>
                    <a:pt x="16834" y="11368"/>
                  </a:cubicBezTo>
                  <a:cubicBezTo>
                    <a:pt x="17068" y="12128"/>
                    <a:pt x="17851" y="12465"/>
                    <a:pt x="18712" y="12550"/>
                  </a:cubicBezTo>
                  <a:cubicBezTo>
                    <a:pt x="19573" y="12634"/>
                    <a:pt x="20512" y="12465"/>
                    <a:pt x="21451" y="12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1182331" y="1090919"/>
              <a:ext cx="76473" cy="23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70" fill="norm" stroke="1" extrusionOk="0">
                  <a:moveTo>
                    <a:pt x="21091" y="1399"/>
                  </a:moveTo>
                  <a:cubicBezTo>
                    <a:pt x="18756" y="826"/>
                    <a:pt x="16421" y="252"/>
                    <a:pt x="13794" y="61"/>
                  </a:cubicBezTo>
                  <a:cubicBezTo>
                    <a:pt x="11167" y="-130"/>
                    <a:pt x="8248" y="61"/>
                    <a:pt x="5329" y="1590"/>
                  </a:cubicBezTo>
                  <a:cubicBezTo>
                    <a:pt x="2410" y="3120"/>
                    <a:pt x="-509" y="5987"/>
                    <a:pt x="75" y="9523"/>
                  </a:cubicBezTo>
                  <a:cubicBezTo>
                    <a:pt x="659" y="13059"/>
                    <a:pt x="4745" y="17265"/>
                    <a:pt x="8832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1125453" y="1246113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429"/>
                    <a:pt x="9600" y="9257"/>
                    <a:pt x="13200" y="5657"/>
                  </a:cubicBezTo>
                  <a:cubicBezTo>
                    <a:pt x="16800" y="2057"/>
                    <a:pt x="192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1262709" y="1138163"/>
              <a:ext cx="218345" cy="196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02" fill="norm" stroke="1" extrusionOk="0">
                  <a:moveTo>
                    <a:pt x="6470" y="0"/>
                  </a:moveTo>
                  <a:cubicBezTo>
                    <a:pt x="5224" y="0"/>
                    <a:pt x="3978" y="0"/>
                    <a:pt x="2732" y="1494"/>
                  </a:cubicBezTo>
                  <a:cubicBezTo>
                    <a:pt x="1486" y="2987"/>
                    <a:pt x="239" y="5974"/>
                    <a:pt x="32" y="9421"/>
                  </a:cubicBezTo>
                  <a:cubicBezTo>
                    <a:pt x="-176" y="12868"/>
                    <a:pt x="655" y="16774"/>
                    <a:pt x="1589" y="18957"/>
                  </a:cubicBezTo>
                  <a:cubicBezTo>
                    <a:pt x="2524" y="21140"/>
                    <a:pt x="3562" y="21600"/>
                    <a:pt x="4393" y="21140"/>
                  </a:cubicBezTo>
                  <a:cubicBezTo>
                    <a:pt x="5224" y="20681"/>
                    <a:pt x="5847" y="19302"/>
                    <a:pt x="6366" y="17349"/>
                  </a:cubicBezTo>
                  <a:cubicBezTo>
                    <a:pt x="6886" y="15396"/>
                    <a:pt x="7301" y="12868"/>
                    <a:pt x="7509" y="10800"/>
                  </a:cubicBezTo>
                  <a:cubicBezTo>
                    <a:pt x="7716" y="8732"/>
                    <a:pt x="7716" y="7123"/>
                    <a:pt x="8236" y="6894"/>
                  </a:cubicBezTo>
                  <a:cubicBezTo>
                    <a:pt x="8755" y="6664"/>
                    <a:pt x="9793" y="7813"/>
                    <a:pt x="10728" y="9421"/>
                  </a:cubicBezTo>
                  <a:cubicBezTo>
                    <a:pt x="11662" y="11030"/>
                    <a:pt x="12493" y="13098"/>
                    <a:pt x="12701" y="14706"/>
                  </a:cubicBezTo>
                  <a:cubicBezTo>
                    <a:pt x="12909" y="16315"/>
                    <a:pt x="12493" y="17464"/>
                    <a:pt x="11766" y="18153"/>
                  </a:cubicBezTo>
                  <a:cubicBezTo>
                    <a:pt x="11039" y="18843"/>
                    <a:pt x="10001" y="19072"/>
                    <a:pt x="9482" y="18613"/>
                  </a:cubicBezTo>
                  <a:cubicBezTo>
                    <a:pt x="8962" y="18153"/>
                    <a:pt x="8962" y="17004"/>
                    <a:pt x="9378" y="15740"/>
                  </a:cubicBezTo>
                  <a:cubicBezTo>
                    <a:pt x="9793" y="14477"/>
                    <a:pt x="10624" y="13098"/>
                    <a:pt x="11455" y="12064"/>
                  </a:cubicBezTo>
                  <a:cubicBezTo>
                    <a:pt x="12286" y="11030"/>
                    <a:pt x="13116" y="10340"/>
                    <a:pt x="13843" y="10570"/>
                  </a:cubicBezTo>
                  <a:cubicBezTo>
                    <a:pt x="14570" y="10800"/>
                    <a:pt x="15193" y="11949"/>
                    <a:pt x="16439" y="13213"/>
                  </a:cubicBezTo>
                  <a:cubicBezTo>
                    <a:pt x="17686" y="14477"/>
                    <a:pt x="19555" y="15855"/>
                    <a:pt x="21424" y="17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1449303" y="1119113"/>
              <a:ext cx="9788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5" h="21600" fill="norm" stroke="1" extrusionOk="0">
                  <a:moveTo>
                    <a:pt x="0" y="0"/>
                  </a:moveTo>
                  <a:cubicBezTo>
                    <a:pt x="6612" y="1507"/>
                    <a:pt x="13224" y="3014"/>
                    <a:pt x="16971" y="5191"/>
                  </a:cubicBezTo>
                  <a:cubicBezTo>
                    <a:pt x="20718" y="7367"/>
                    <a:pt x="21600" y="10214"/>
                    <a:pt x="18514" y="13060"/>
                  </a:cubicBezTo>
                  <a:cubicBezTo>
                    <a:pt x="15429" y="15907"/>
                    <a:pt x="8376" y="18753"/>
                    <a:pt x="13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4059727" y="2576371"/>
              <a:ext cx="302977" cy="45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11" fill="norm" stroke="1" extrusionOk="0">
                  <a:moveTo>
                    <a:pt x="319" y="6069"/>
                  </a:moveTo>
                  <a:cubicBezTo>
                    <a:pt x="21" y="4984"/>
                    <a:pt x="-277" y="3899"/>
                    <a:pt x="468" y="2863"/>
                  </a:cubicBezTo>
                  <a:cubicBezTo>
                    <a:pt x="1213" y="1828"/>
                    <a:pt x="3000" y="841"/>
                    <a:pt x="5235" y="348"/>
                  </a:cubicBezTo>
                  <a:cubicBezTo>
                    <a:pt x="7469" y="-145"/>
                    <a:pt x="10151" y="-145"/>
                    <a:pt x="11715" y="545"/>
                  </a:cubicBezTo>
                  <a:cubicBezTo>
                    <a:pt x="13279" y="1236"/>
                    <a:pt x="13726" y="2617"/>
                    <a:pt x="13279" y="4540"/>
                  </a:cubicBezTo>
                  <a:cubicBezTo>
                    <a:pt x="12832" y="6463"/>
                    <a:pt x="11491" y="8929"/>
                    <a:pt x="9704" y="11444"/>
                  </a:cubicBezTo>
                  <a:cubicBezTo>
                    <a:pt x="7916" y="13959"/>
                    <a:pt x="5682" y="16523"/>
                    <a:pt x="4266" y="18052"/>
                  </a:cubicBezTo>
                  <a:cubicBezTo>
                    <a:pt x="2851" y="19581"/>
                    <a:pt x="2255" y="20074"/>
                    <a:pt x="2181" y="20518"/>
                  </a:cubicBezTo>
                  <a:cubicBezTo>
                    <a:pt x="2106" y="20962"/>
                    <a:pt x="2553" y="21356"/>
                    <a:pt x="4341" y="21406"/>
                  </a:cubicBezTo>
                  <a:cubicBezTo>
                    <a:pt x="6129" y="21455"/>
                    <a:pt x="9257" y="21159"/>
                    <a:pt x="12311" y="20765"/>
                  </a:cubicBezTo>
                  <a:cubicBezTo>
                    <a:pt x="15364" y="20370"/>
                    <a:pt x="18344" y="19877"/>
                    <a:pt x="21323" y="19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4451603" y="2960613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4862236" y="2424935"/>
              <a:ext cx="160868" cy="53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19042" y="345"/>
                  </a:moveTo>
                  <a:cubicBezTo>
                    <a:pt x="16200" y="91"/>
                    <a:pt x="13358" y="-163"/>
                    <a:pt x="10658" y="133"/>
                  </a:cubicBezTo>
                  <a:cubicBezTo>
                    <a:pt x="7958" y="430"/>
                    <a:pt x="5400" y="1277"/>
                    <a:pt x="4121" y="2124"/>
                  </a:cubicBezTo>
                  <a:cubicBezTo>
                    <a:pt x="2842" y="2971"/>
                    <a:pt x="2842" y="3818"/>
                    <a:pt x="4121" y="4623"/>
                  </a:cubicBezTo>
                  <a:cubicBezTo>
                    <a:pt x="5400" y="5428"/>
                    <a:pt x="7958" y="6190"/>
                    <a:pt x="9947" y="6868"/>
                  </a:cubicBezTo>
                  <a:cubicBezTo>
                    <a:pt x="11937" y="7545"/>
                    <a:pt x="13358" y="8138"/>
                    <a:pt x="14068" y="8646"/>
                  </a:cubicBezTo>
                  <a:cubicBezTo>
                    <a:pt x="14779" y="9155"/>
                    <a:pt x="14779" y="9578"/>
                    <a:pt x="13500" y="10213"/>
                  </a:cubicBezTo>
                  <a:cubicBezTo>
                    <a:pt x="12221" y="10849"/>
                    <a:pt x="9663" y="11696"/>
                    <a:pt x="7674" y="12246"/>
                  </a:cubicBezTo>
                  <a:cubicBezTo>
                    <a:pt x="5684" y="12797"/>
                    <a:pt x="4263" y="13051"/>
                    <a:pt x="2842" y="13221"/>
                  </a:cubicBezTo>
                  <a:cubicBezTo>
                    <a:pt x="1421" y="13390"/>
                    <a:pt x="0" y="13475"/>
                    <a:pt x="0" y="13390"/>
                  </a:cubicBezTo>
                  <a:cubicBezTo>
                    <a:pt x="0" y="13305"/>
                    <a:pt x="1421" y="13051"/>
                    <a:pt x="2984" y="13009"/>
                  </a:cubicBezTo>
                  <a:cubicBezTo>
                    <a:pt x="4547" y="12966"/>
                    <a:pt x="6253" y="13136"/>
                    <a:pt x="7247" y="13432"/>
                  </a:cubicBezTo>
                  <a:cubicBezTo>
                    <a:pt x="8242" y="13729"/>
                    <a:pt x="8526" y="14152"/>
                    <a:pt x="7958" y="15042"/>
                  </a:cubicBezTo>
                  <a:cubicBezTo>
                    <a:pt x="7389" y="15931"/>
                    <a:pt x="5968" y="17286"/>
                    <a:pt x="4974" y="18176"/>
                  </a:cubicBezTo>
                  <a:cubicBezTo>
                    <a:pt x="3979" y="19065"/>
                    <a:pt x="3411" y="19489"/>
                    <a:pt x="2984" y="19955"/>
                  </a:cubicBezTo>
                  <a:cubicBezTo>
                    <a:pt x="2558" y="20421"/>
                    <a:pt x="2274" y="20929"/>
                    <a:pt x="3268" y="21183"/>
                  </a:cubicBezTo>
                  <a:cubicBezTo>
                    <a:pt x="4263" y="21437"/>
                    <a:pt x="6537" y="21437"/>
                    <a:pt x="9805" y="21183"/>
                  </a:cubicBezTo>
                  <a:cubicBezTo>
                    <a:pt x="13074" y="20929"/>
                    <a:pt x="17337" y="20421"/>
                    <a:pt x="21600" y="19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5169153" y="2560563"/>
              <a:ext cx="158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1200"/>
                    <a:pt x="5184" y="2400"/>
                    <a:pt x="8784" y="6000"/>
                  </a:cubicBezTo>
                  <a:cubicBezTo>
                    <a:pt x="12384" y="9600"/>
                    <a:pt x="16992" y="15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5312293" y="2553083"/>
              <a:ext cx="85461" cy="3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44" fill="norm" stroke="1" extrusionOk="0">
                  <a:moveTo>
                    <a:pt x="21271" y="1495"/>
                  </a:moveTo>
                  <a:cubicBezTo>
                    <a:pt x="20744" y="779"/>
                    <a:pt x="20217" y="63"/>
                    <a:pt x="19427" y="4"/>
                  </a:cubicBezTo>
                  <a:cubicBezTo>
                    <a:pt x="18637" y="-56"/>
                    <a:pt x="17583" y="541"/>
                    <a:pt x="14949" y="2569"/>
                  </a:cubicBezTo>
                  <a:cubicBezTo>
                    <a:pt x="12315" y="4598"/>
                    <a:pt x="8100" y="8059"/>
                    <a:pt x="5203" y="11102"/>
                  </a:cubicBezTo>
                  <a:cubicBezTo>
                    <a:pt x="2305" y="14145"/>
                    <a:pt x="725" y="16771"/>
                    <a:pt x="198" y="18382"/>
                  </a:cubicBezTo>
                  <a:cubicBezTo>
                    <a:pt x="-329" y="19993"/>
                    <a:pt x="198" y="20589"/>
                    <a:pt x="1778" y="20947"/>
                  </a:cubicBezTo>
                  <a:cubicBezTo>
                    <a:pt x="3359" y="21305"/>
                    <a:pt x="5993" y="21425"/>
                    <a:pt x="8627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442203" y="2846313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5480303" y="271931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5848603" y="2751063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9200"/>
                    <a:pt x="11345" y="16800"/>
                    <a:pt x="14945" y="13200"/>
                  </a:cubicBezTo>
                  <a:cubicBezTo>
                    <a:pt x="18545" y="9600"/>
                    <a:pt x="20073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6268886" y="2485470"/>
              <a:ext cx="138518" cy="38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273" fill="norm" stroke="1" extrusionOk="0">
                  <a:moveTo>
                    <a:pt x="21097" y="2063"/>
                  </a:moveTo>
                  <a:cubicBezTo>
                    <a:pt x="20452" y="1236"/>
                    <a:pt x="19807" y="410"/>
                    <a:pt x="18518" y="115"/>
                  </a:cubicBezTo>
                  <a:cubicBezTo>
                    <a:pt x="17228" y="-180"/>
                    <a:pt x="15294" y="56"/>
                    <a:pt x="12554" y="1236"/>
                  </a:cubicBezTo>
                  <a:cubicBezTo>
                    <a:pt x="9813" y="2417"/>
                    <a:pt x="6267" y="4541"/>
                    <a:pt x="3688" y="7315"/>
                  </a:cubicBezTo>
                  <a:cubicBezTo>
                    <a:pt x="1109" y="10089"/>
                    <a:pt x="-503" y="13512"/>
                    <a:pt x="142" y="15990"/>
                  </a:cubicBezTo>
                  <a:cubicBezTo>
                    <a:pt x="787" y="18469"/>
                    <a:pt x="3688" y="20004"/>
                    <a:pt x="6428" y="20712"/>
                  </a:cubicBezTo>
                  <a:cubicBezTo>
                    <a:pt x="9169" y="21420"/>
                    <a:pt x="11748" y="21302"/>
                    <a:pt x="14327" y="21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6458566" y="2460142"/>
              <a:ext cx="149152" cy="47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12" fill="norm" stroke="1" extrusionOk="0">
                  <a:moveTo>
                    <a:pt x="4449" y="13649"/>
                  </a:moveTo>
                  <a:cubicBezTo>
                    <a:pt x="3249" y="15077"/>
                    <a:pt x="2049" y="16504"/>
                    <a:pt x="1299" y="18121"/>
                  </a:cubicBezTo>
                  <a:cubicBezTo>
                    <a:pt x="549" y="19739"/>
                    <a:pt x="249" y="21547"/>
                    <a:pt x="99" y="21404"/>
                  </a:cubicBezTo>
                  <a:cubicBezTo>
                    <a:pt x="-51" y="21262"/>
                    <a:pt x="-51" y="19168"/>
                    <a:pt x="249" y="16932"/>
                  </a:cubicBezTo>
                  <a:cubicBezTo>
                    <a:pt x="549" y="14696"/>
                    <a:pt x="1149" y="12317"/>
                    <a:pt x="2799" y="9700"/>
                  </a:cubicBezTo>
                  <a:cubicBezTo>
                    <a:pt x="4449" y="7084"/>
                    <a:pt x="7149" y="4229"/>
                    <a:pt x="9399" y="2564"/>
                  </a:cubicBezTo>
                  <a:cubicBezTo>
                    <a:pt x="11649" y="899"/>
                    <a:pt x="13449" y="423"/>
                    <a:pt x="15099" y="185"/>
                  </a:cubicBezTo>
                  <a:cubicBezTo>
                    <a:pt x="16749" y="-53"/>
                    <a:pt x="18249" y="-53"/>
                    <a:pt x="19449" y="137"/>
                  </a:cubicBezTo>
                  <a:cubicBezTo>
                    <a:pt x="20649" y="328"/>
                    <a:pt x="21549" y="708"/>
                    <a:pt x="20949" y="1707"/>
                  </a:cubicBezTo>
                  <a:cubicBezTo>
                    <a:pt x="20349" y="2706"/>
                    <a:pt x="18249" y="4324"/>
                    <a:pt x="16599" y="5371"/>
                  </a:cubicBezTo>
                  <a:cubicBezTo>
                    <a:pt x="14949" y="6417"/>
                    <a:pt x="13749" y="6893"/>
                    <a:pt x="12549" y="7321"/>
                  </a:cubicBezTo>
                  <a:cubicBezTo>
                    <a:pt x="11349" y="7750"/>
                    <a:pt x="10149" y="8130"/>
                    <a:pt x="10449" y="8321"/>
                  </a:cubicBezTo>
                  <a:cubicBezTo>
                    <a:pt x="10749" y="8511"/>
                    <a:pt x="12549" y="8511"/>
                    <a:pt x="14199" y="8511"/>
                  </a:cubicBezTo>
                  <a:cubicBezTo>
                    <a:pt x="15849" y="8511"/>
                    <a:pt x="17349" y="8511"/>
                    <a:pt x="18699" y="8844"/>
                  </a:cubicBezTo>
                  <a:cubicBezTo>
                    <a:pt x="20049" y="9177"/>
                    <a:pt x="21249" y="9843"/>
                    <a:pt x="20949" y="10366"/>
                  </a:cubicBezTo>
                  <a:cubicBezTo>
                    <a:pt x="20649" y="10890"/>
                    <a:pt x="18849" y="11270"/>
                    <a:pt x="17199" y="11461"/>
                  </a:cubicBezTo>
                  <a:cubicBezTo>
                    <a:pt x="15549" y="11651"/>
                    <a:pt x="14049" y="11651"/>
                    <a:pt x="12549" y="11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6669490" y="2662163"/>
              <a:ext cx="75681" cy="10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33" fill="norm" stroke="1" extrusionOk="0">
                  <a:moveTo>
                    <a:pt x="15283" y="2592"/>
                  </a:moveTo>
                  <a:cubicBezTo>
                    <a:pt x="10029" y="6048"/>
                    <a:pt x="4775" y="9504"/>
                    <a:pt x="2148" y="12312"/>
                  </a:cubicBezTo>
                  <a:cubicBezTo>
                    <a:pt x="-479" y="15120"/>
                    <a:pt x="-479" y="17280"/>
                    <a:pt x="980" y="18792"/>
                  </a:cubicBezTo>
                  <a:cubicBezTo>
                    <a:pt x="2440" y="20304"/>
                    <a:pt x="5359" y="21168"/>
                    <a:pt x="8278" y="21384"/>
                  </a:cubicBezTo>
                  <a:cubicBezTo>
                    <a:pt x="11197" y="21600"/>
                    <a:pt x="14116" y="21168"/>
                    <a:pt x="16451" y="18792"/>
                  </a:cubicBezTo>
                  <a:cubicBezTo>
                    <a:pt x="18786" y="16416"/>
                    <a:pt x="20537" y="12096"/>
                    <a:pt x="20829" y="8856"/>
                  </a:cubicBezTo>
                  <a:cubicBezTo>
                    <a:pt x="21121" y="5616"/>
                    <a:pt x="19953" y="3456"/>
                    <a:pt x="17326" y="2160"/>
                  </a:cubicBezTo>
                  <a:cubicBezTo>
                    <a:pt x="14699" y="864"/>
                    <a:pt x="10613" y="432"/>
                    <a:pt x="6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6551336" y="2255763"/>
              <a:ext cx="141818" cy="12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1290" y="9561"/>
                  </a:moveTo>
                  <a:cubicBezTo>
                    <a:pt x="1612" y="7790"/>
                    <a:pt x="1934" y="6020"/>
                    <a:pt x="2096" y="6020"/>
                  </a:cubicBezTo>
                  <a:cubicBezTo>
                    <a:pt x="2257" y="6020"/>
                    <a:pt x="2257" y="7790"/>
                    <a:pt x="2096" y="9738"/>
                  </a:cubicBezTo>
                  <a:cubicBezTo>
                    <a:pt x="1934" y="11685"/>
                    <a:pt x="1612" y="13810"/>
                    <a:pt x="1128" y="16111"/>
                  </a:cubicBezTo>
                  <a:cubicBezTo>
                    <a:pt x="645" y="18413"/>
                    <a:pt x="0" y="20892"/>
                    <a:pt x="0" y="21246"/>
                  </a:cubicBezTo>
                  <a:cubicBezTo>
                    <a:pt x="0" y="21600"/>
                    <a:pt x="645" y="19830"/>
                    <a:pt x="1934" y="16643"/>
                  </a:cubicBezTo>
                  <a:cubicBezTo>
                    <a:pt x="3224" y="13456"/>
                    <a:pt x="5158" y="8852"/>
                    <a:pt x="6770" y="5489"/>
                  </a:cubicBezTo>
                  <a:cubicBezTo>
                    <a:pt x="8382" y="2125"/>
                    <a:pt x="9672" y="0"/>
                    <a:pt x="11767" y="0"/>
                  </a:cubicBezTo>
                  <a:cubicBezTo>
                    <a:pt x="13863" y="0"/>
                    <a:pt x="16764" y="2125"/>
                    <a:pt x="18537" y="4426"/>
                  </a:cubicBezTo>
                  <a:cubicBezTo>
                    <a:pt x="20310" y="6728"/>
                    <a:pt x="20955" y="9207"/>
                    <a:pt x="21600" y="11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6978853" y="2617977"/>
              <a:ext cx="184201" cy="4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71" fill="norm" stroke="1" extrusionOk="0">
                  <a:moveTo>
                    <a:pt x="742" y="21471"/>
                  </a:moveTo>
                  <a:cubicBezTo>
                    <a:pt x="251" y="15300"/>
                    <a:pt x="-240" y="9128"/>
                    <a:pt x="128" y="5528"/>
                  </a:cubicBezTo>
                  <a:cubicBezTo>
                    <a:pt x="496" y="1928"/>
                    <a:pt x="1724" y="900"/>
                    <a:pt x="5160" y="385"/>
                  </a:cubicBezTo>
                  <a:cubicBezTo>
                    <a:pt x="8596" y="-129"/>
                    <a:pt x="14242" y="-129"/>
                    <a:pt x="17310" y="385"/>
                  </a:cubicBezTo>
                  <a:cubicBezTo>
                    <a:pt x="20378" y="900"/>
                    <a:pt x="20869" y="1928"/>
                    <a:pt x="21360" y="2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7087795" y="2585963"/>
              <a:ext cx="1810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267"/>
                    <a:pt x="1332" y="8533"/>
                    <a:pt x="132" y="12133"/>
                  </a:cubicBezTo>
                  <a:cubicBezTo>
                    <a:pt x="-1068" y="15733"/>
                    <a:pt x="6132" y="18667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7265078" y="2404899"/>
              <a:ext cx="155419" cy="58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43" fill="norm" stroke="1" extrusionOk="0">
                  <a:moveTo>
                    <a:pt x="2534" y="16146"/>
                  </a:moveTo>
                  <a:cubicBezTo>
                    <a:pt x="1958" y="17694"/>
                    <a:pt x="1382" y="19242"/>
                    <a:pt x="950" y="20210"/>
                  </a:cubicBezTo>
                  <a:cubicBezTo>
                    <a:pt x="518" y="21178"/>
                    <a:pt x="230" y="21565"/>
                    <a:pt x="86" y="21410"/>
                  </a:cubicBezTo>
                  <a:cubicBezTo>
                    <a:pt x="-58" y="21255"/>
                    <a:pt x="-58" y="20559"/>
                    <a:pt x="374" y="18855"/>
                  </a:cubicBezTo>
                  <a:cubicBezTo>
                    <a:pt x="806" y="17152"/>
                    <a:pt x="1670" y="14442"/>
                    <a:pt x="3110" y="11694"/>
                  </a:cubicBezTo>
                  <a:cubicBezTo>
                    <a:pt x="4550" y="8946"/>
                    <a:pt x="6566" y="6159"/>
                    <a:pt x="8006" y="4300"/>
                  </a:cubicBezTo>
                  <a:cubicBezTo>
                    <a:pt x="9446" y="2442"/>
                    <a:pt x="10310" y="1513"/>
                    <a:pt x="11174" y="894"/>
                  </a:cubicBezTo>
                  <a:cubicBezTo>
                    <a:pt x="12038" y="275"/>
                    <a:pt x="12902" y="-35"/>
                    <a:pt x="14198" y="4"/>
                  </a:cubicBezTo>
                  <a:cubicBezTo>
                    <a:pt x="15494" y="42"/>
                    <a:pt x="17222" y="430"/>
                    <a:pt x="18374" y="1242"/>
                  </a:cubicBezTo>
                  <a:cubicBezTo>
                    <a:pt x="19526" y="2055"/>
                    <a:pt x="20102" y="3294"/>
                    <a:pt x="19382" y="4300"/>
                  </a:cubicBezTo>
                  <a:cubicBezTo>
                    <a:pt x="18662" y="5307"/>
                    <a:pt x="16646" y="6081"/>
                    <a:pt x="15062" y="6584"/>
                  </a:cubicBezTo>
                  <a:cubicBezTo>
                    <a:pt x="13478" y="7088"/>
                    <a:pt x="12326" y="7320"/>
                    <a:pt x="12182" y="7281"/>
                  </a:cubicBezTo>
                  <a:cubicBezTo>
                    <a:pt x="12038" y="7242"/>
                    <a:pt x="12902" y="6933"/>
                    <a:pt x="14342" y="6817"/>
                  </a:cubicBezTo>
                  <a:cubicBezTo>
                    <a:pt x="15782" y="6700"/>
                    <a:pt x="17798" y="6778"/>
                    <a:pt x="19238" y="7010"/>
                  </a:cubicBezTo>
                  <a:cubicBezTo>
                    <a:pt x="20678" y="7242"/>
                    <a:pt x="21542" y="7630"/>
                    <a:pt x="20966" y="8249"/>
                  </a:cubicBezTo>
                  <a:cubicBezTo>
                    <a:pt x="20390" y="8868"/>
                    <a:pt x="18374" y="9720"/>
                    <a:pt x="16358" y="10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7486903" y="2611363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7324718" y="2256610"/>
              <a:ext cx="143136" cy="94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497" fill="norm" stroke="1" extrusionOk="0">
                  <a:moveTo>
                    <a:pt x="6233" y="1195"/>
                  </a:moveTo>
                  <a:cubicBezTo>
                    <a:pt x="4645" y="5791"/>
                    <a:pt x="3056" y="10386"/>
                    <a:pt x="1945" y="14063"/>
                  </a:cubicBezTo>
                  <a:cubicBezTo>
                    <a:pt x="833" y="17740"/>
                    <a:pt x="198" y="20497"/>
                    <a:pt x="39" y="20497"/>
                  </a:cubicBezTo>
                  <a:cubicBezTo>
                    <a:pt x="-120" y="20497"/>
                    <a:pt x="198" y="17740"/>
                    <a:pt x="1151" y="14293"/>
                  </a:cubicBezTo>
                  <a:cubicBezTo>
                    <a:pt x="2104" y="10846"/>
                    <a:pt x="3692" y="6710"/>
                    <a:pt x="4962" y="3723"/>
                  </a:cubicBezTo>
                  <a:cubicBezTo>
                    <a:pt x="6233" y="735"/>
                    <a:pt x="7186" y="-1103"/>
                    <a:pt x="9886" y="735"/>
                  </a:cubicBezTo>
                  <a:cubicBezTo>
                    <a:pt x="12586" y="2574"/>
                    <a:pt x="17033" y="8088"/>
                    <a:pt x="21480" y="13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7683753" y="2433563"/>
              <a:ext cx="146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4186"/>
                    <a:pt x="9391" y="8372"/>
                    <a:pt x="12991" y="11972"/>
                  </a:cubicBezTo>
                  <a:cubicBezTo>
                    <a:pt x="16591" y="15572"/>
                    <a:pt x="19096" y="185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7702803" y="2446263"/>
              <a:ext cx="2032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75" y="1614"/>
                    <a:pt x="15750" y="3228"/>
                    <a:pt x="12600" y="5276"/>
                  </a:cubicBezTo>
                  <a:cubicBezTo>
                    <a:pt x="9450" y="7324"/>
                    <a:pt x="6075" y="9807"/>
                    <a:pt x="3938" y="12600"/>
                  </a:cubicBezTo>
                  <a:cubicBezTo>
                    <a:pt x="1800" y="15393"/>
                    <a:pt x="900" y="184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7950453" y="2738363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7969503" y="2598663"/>
              <a:ext cx="37666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0153" fill="norm" stroke="1" extrusionOk="0">
                  <a:moveTo>
                    <a:pt x="0" y="10800"/>
                  </a:moveTo>
                  <a:cubicBezTo>
                    <a:pt x="5684" y="16200"/>
                    <a:pt x="11368" y="21600"/>
                    <a:pt x="15347" y="19800"/>
                  </a:cubicBezTo>
                  <a:cubicBezTo>
                    <a:pt x="19326" y="18000"/>
                    <a:pt x="21600" y="9000"/>
                    <a:pt x="19326" y="4500"/>
                  </a:cubicBezTo>
                  <a:cubicBezTo>
                    <a:pt x="17053" y="0"/>
                    <a:pt x="10232" y="0"/>
                    <a:pt x="34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8071103" y="2408163"/>
              <a:ext cx="8281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4741" y="0"/>
                  </a:moveTo>
                  <a:cubicBezTo>
                    <a:pt x="10537" y="2671"/>
                    <a:pt x="16332" y="5342"/>
                    <a:pt x="18966" y="8013"/>
                  </a:cubicBezTo>
                  <a:cubicBezTo>
                    <a:pt x="21600" y="10684"/>
                    <a:pt x="21073" y="13355"/>
                    <a:pt x="17385" y="15619"/>
                  </a:cubicBezTo>
                  <a:cubicBezTo>
                    <a:pt x="13698" y="17884"/>
                    <a:pt x="6849" y="197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8252703" y="2285772"/>
              <a:ext cx="116378" cy="60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511" fill="norm" stroke="1" extrusionOk="0">
                  <a:moveTo>
                    <a:pt x="1566" y="513"/>
                  </a:moveTo>
                  <a:cubicBezTo>
                    <a:pt x="3056" y="212"/>
                    <a:pt x="4545" y="-89"/>
                    <a:pt x="7711" y="24"/>
                  </a:cubicBezTo>
                  <a:cubicBezTo>
                    <a:pt x="10876" y="137"/>
                    <a:pt x="15718" y="664"/>
                    <a:pt x="18325" y="1303"/>
                  </a:cubicBezTo>
                  <a:cubicBezTo>
                    <a:pt x="20932" y="1943"/>
                    <a:pt x="21304" y="2696"/>
                    <a:pt x="18697" y="3787"/>
                  </a:cubicBezTo>
                  <a:cubicBezTo>
                    <a:pt x="16090" y="4878"/>
                    <a:pt x="10504" y="6308"/>
                    <a:pt x="6966" y="7324"/>
                  </a:cubicBezTo>
                  <a:cubicBezTo>
                    <a:pt x="3428" y="8340"/>
                    <a:pt x="1938" y="8942"/>
                    <a:pt x="1007" y="9432"/>
                  </a:cubicBezTo>
                  <a:cubicBezTo>
                    <a:pt x="76" y="9921"/>
                    <a:pt x="-296" y="10297"/>
                    <a:pt x="263" y="10598"/>
                  </a:cubicBezTo>
                  <a:cubicBezTo>
                    <a:pt x="821" y="10899"/>
                    <a:pt x="2311" y="11125"/>
                    <a:pt x="4359" y="11577"/>
                  </a:cubicBezTo>
                  <a:cubicBezTo>
                    <a:pt x="6407" y="12028"/>
                    <a:pt x="9014" y="12705"/>
                    <a:pt x="10876" y="13797"/>
                  </a:cubicBezTo>
                  <a:cubicBezTo>
                    <a:pt x="12738" y="14888"/>
                    <a:pt x="13856" y="16393"/>
                    <a:pt x="13856" y="17560"/>
                  </a:cubicBezTo>
                  <a:cubicBezTo>
                    <a:pt x="13856" y="18726"/>
                    <a:pt x="12738" y="19554"/>
                    <a:pt x="11063" y="20156"/>
                  </a:cubicBezTo>
                  <a:cubicBezTo>
                    <a:pt x="9387" y="20758"/>
                    <a:pt x="7152" y="21135"/>
                    <a:pt x="4918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8591803" y="2732013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5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816676" y="3119363"/>
              <a:ext cx="3191194" cy="145580"/>
            </a:xfrm>
            <a:prstGeom prst="rect">
              <a:avLst/>
            </a:prstGeom>
            <a:effectLst/>
          </p:spPr>
        </p:pic>
        <p:pic>
          <p:nvPicPr>
            <p:cNvPr id="115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030451" y="3062576"/>
              <a:ext cx="578970" cy="126638"/>
            </a:xfrm>
            <a:prstGeom prst="rect">
              <a:avLst/>
            </a:prstGeom>
            <a:effectLst/>
          </p:spPr>
        </p:pic>
        <p:pic>
          <p:nvPicPr>
            <p:cNvPr id="116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098370" y="3007956"/>
              <a:ext cx="628651" cy="149037"/>
            </a:xfrm>
            <a:prstGeom prst="rect">
              <a:avLst/>
            </a:prstGeom>
            <a:effectLst/>
          </p:spPr>
        </p:pic>
        <p:pic>
          <p:nvPicPr>
            <p:cNvPr id="116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133373" y="2905579"/>
              <a:ext cx="1077431" cy="188385"/>
            </a:xfrm>
            <a:prstGeom prst="rect">
              <a:avLst/>
            </a:prstGeom>
            <a:effectLst/>
          </p:spPr>
        </p:pic>
        <p:sp>
          <p:nvSpPr>
            <p:cNvPr id="1165" name="Line"/>
            <p:cNvSpPr/>
            <p:nvPr/>
          </p:nvSpPr>
          <p:spPr>
            <a:xfrm>
              <a:off x="8755686" y="2289101"/>
              <a:ext cx="179018" cy="72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53" fill="norm" stroke="1" extrusionOk="0">
                  <a:moveTo>
                    <a:pt x="21492" y="711"/>
                  </a:moveTo>
                  <a:cubicBezTo>
                    <a:pt x="20730" y="458"/>
                    <a:pt x="19967" y="206"/>
                    <a:pt x="18443" y="79"/>
                  </a:cubicBezTo>
                  <a:cubicBezTo>
                    <a:pt x="16918" y="-47"/>
                    <a:pt x="14631" y="-47"/>
                    <a:pt x="12471" y="269"/>
                  </a:cubicBezTo>
                  <a:cubicBezTo>
                    <a:pt x="10311" y="585"/>
                    <a:pt x="8278" y="1216"/>
                    <a:pt x="6372" y="2290"/>
                  </a:cubicBezTo>
                  <a:cubicBezTo>
                    <a:pt x="4466" y="3364"/>
                    <a:pt x="2687" y="4879"/>
                    <a:pt x="1544" y="6869"/>
                  </a:cubicBezTo>
                  <a:cubicBezTo>
                    <a:pt x="400" y="8858"/>
                    <a:pt x="-108" y="11321"/>
                    <a:pt x="19" y="13374"/>
                  </a:cubicBezTo>
                  <a:cubicBezTo>
                    <a:pt x="146" y="15427"/>
                    <a:pt x="908" y="17069"/>
                    <a:pt x="4212" y="18364"/>
                  </a:cubicBezTo>
                  <a:cubicBezTo>
                    <a:pt x="7516" y="19658"/>
                    <a:pt x="13360" y="20606"/>
                    <a:pt x="19205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9131553" y="2681213"/>
              <a:ext cx="279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6200"/>
                    <a:pt x="9818" y="10800"/>
                    <a:pt x="13418" y="7200"/>
                  </a:cubicBezTo>
                  <a:cubicBezTo>
                    <a:pt x="17018" y="3600"/>
                    <a:pt x="1930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9760203" y="2452613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782"/>
                    <a:pt x="11520" y="5564"/>
                    <a:pt x="15120" y="9164"/>
                  </a:cubicBezTo>
                  <a:cubicBezTo>
                    <a:pt x="18720" y="12764"/>
                    <a:pt x="20160" y="171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9925303" y="2255763"/>
              <a:ext cx="157324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842" y="0"/>
                  </a:moveTo>
                  <a:cubicBezTo>
                    <a:pt x="4488" y="212"/>
                    <a:pt x="8135" y="424"/>
                    <a:pt x="11782" y="1306"/>
                  </a:cubicBezTo>
                  <a:cubicBezTo>
                    <a:pt x="15429" y="2188"/>
                    <a:pt x="19075" y="3741"/>
                    <a:pt x="20338" y="5718"/>
                  </a:cubicBezTo>
                  <a:cubicBezTo>
                    <a:pt x="21600" y="7694"/>
                    <a:pt x="20478" y="10094"/>
                    <a:pt x="17532" y="12494"/>
                  </a:cubicBezTo>
                  <a:cubicBezTo>
                    <a:pt x="14587" y="14894"/>
                    <a:pt x="9818" y="17294"/>
                    <a:pt x="6592" y="18812"/>
                  </a:cubicBezTo>
                  <a:cubicBezTo>
                    <a:pt x="3366" y="20329"/>
                    <a:pt x="1683" y="209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6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007968" y="2292648"/>
              <a:ext cx="691131" cy="733472"/>
            </a:xfrm>
            <a:prstGeom prst="rect">
              <a:avLst/>
            </a:prstGeom>
            <a:effectLst/>
          </p:spPr>
        </p:pic>
        <p:pic>
          <p:nvPicPr>
            <p:cNvPr id="117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324283" y="2097823"/>
              <a:ext cx="595354" cy="962669"/>
            </a:xfrm>
            <a:prstGeom prst="rect">
              <a:avLst/>
            </a:prstGeom>
            <a:effectLst/>
          </p:spPr>
        </p:pic>
        <p:pic>
          <p:nvPicPr>
            <p:cNvPr id="117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542323" y="2202052"/>
              <a:ext cx="568104" cy="820507"/>
            </a:xfrm>
            <a:prstGeom prst="rect">
              <a:avLst/>
            </a:prstGeom>
            <a:effectLst/>
          </p:spPr>
        </p:pic>
        <p:pic>
          <p:nvPicPr>
            <p:cNvPr id="117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104681" y="2108237"/>
              <a:ext cx="498640" cy="992685"/>
            </a:xfrm>
            <a:prstGeom prst="rect">
              <a:avLst/>
            </a:prstGeom>
            <a:effectLst/>
          </p:spPr>
        </p:pic>
        <p:sp>
          <p:nvSpPr>
            <p:cNvPr id="1177" name="Line"/>
            <p:cNvSpPr/>
            <p:nvPr/>
          </p:nvSpPr>
          <p:spPr>
            <a:xfrm>
              <a:off x="3975353" y="3272557"/>
              <a:ext cx="304801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600" y="13860"/>
                    <a:pt x="1200" y="6660"/>
                    <a:pt x="2325" y="3060"/>
                  </a:cubicBezTo>
                  <a:cubicBezTo>
                    <a:pt x="3450" y="-540"/>
                    <a:pt x="5100" y="-540"/>
                    <a:pt x="8025" y="900"/>
                  </a:cubicBezTo>
                  <a:cubicBezTo>
                    <a:pt x="10950" y="2340"/>
                    <a:pt x="15150" y="5220"/>
                    <a:pt x="17625" y="8100"/>
                  </a:cubicBezTo>
                  <a:cubicBezTo>
                    <a:pt x="20100" y="10980"/>
                    <a:pt x="20850" y="13860"/>
                    <a:pt x="21600" y="16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4051553" y="3360663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9030951" y="3138413"/>
              <a:ext cx="39270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1687" y="0"/>
                  </a:moveTo>
                  <a:cubicBezTo>
                    <a:pt x="874" y="0"/>
                    <a:pt x="61" y="0"/>
                    <a:pt x="3" y="720"/>
                  </a:cubicBezTo>
                  <a:cubicBezTo>
                    <a:pt x="-55" y="1440"/>
                    <a:pt x="642" y="2880"/>
                    <a:pt x="3313" y="3600"/>
                  </a:cubicBezTo>
                  <a:cubicBezTo>
                    <a:pt x="5984" y="4320"/>
                    <a:pt x="10629" y="4320"/>
                    <a:pt x="13997" y="7200"/>
                  </a:cubicBezTo>
                  <a:cubicBezTo>
                    <a:pt x="17364" y="10080"/>
                    <a:pt x="19455" y="15840"/>
                    <a:pt x="215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9163303" y="3226090"/>
              <a:ext cx="241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63" y="11040"/>
                    <a:pt x="4926" y="1783"/>
                    <a:pt x="8526" y="240"/>
                  </a:cubicBezTo>
                  <a:cubicBezTo>
                    <a:pt x="12126" y="-1303"/>
                    <a:pt x="16863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0515853" y="2581314"/>
              <a:ext cx="2413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737" y="3953"/>
                    <a:pt x="9474" y="-1447"/>
                    <a:pt x="13074" y="353"/>
                  </a:cubicBezTo>
                  <a:cubicBezTo>
                    <a:pt x="16674" y="2153"/>
                    <a:pt x="19137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0522203" y="2782250"/>
              <a:ext cx="336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804" y="11375"/>
                    <a:pt x="7608" y="2735"/>
                    <a:pt x="11208" y="575"/>
                  </a:cubicBezTo>
                  <a:cubicBezTo>
                    <a:pt x="14808" y="-1585"/>
                    <a:pt x="1820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0881712" y="2632125"/>
              <a:ext cx="324421" cy="26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819" fill="norm" stroke="1" extrusionOk="0">
                  <a:moveTo>
                    <a:pt x="12540" y="5893"/>
                  </a:moveTo>
                  <a:cubicBezTo>
                    <a:pt x="9789" y="5223"/>
                    <a:pt x="7037" y="4553"/>
                    <a:pt x="5111" y="4972"/>
                  </a:cubicBezTo>
                  <a:cubicBezTo>
                    <a:pt x="3185" y="5390"/>
                    <a:pt x="2084" y="6897"/>
                    <a:pt x="1259" y="8572"/>
                  </a:cubicBezTo>
                  <a:cubicBezTo>
                    <a:pt x="433" y="10246"/>
                    <a:pt x="-117" y="12088"/>
                    <a:pt x="21" y="13930"/>
                  </a:cubicBezTo>
                  <a:cubicBezTo>
                    <a:pt x="158" y="15772"/>
                    <a:pt x="984" y="17614"/>
                    <a:pt x="2910" y="18953"/>
                  </a:cubicBezTo>
                  <a:cubicBezTo>
                    <a:pt x="4836" y="20293"/>
                    <a:pt x="7863" y="21130"/>
                    <a:pt x="10821" y="20711"/>
                  </a:cubicBezTo>
                  <a:cubicBezTo>
                    <a:pt x="13779" y="20293"/>
                    <a:pt x="16668" y="18618"/>
                    <a:pt x="18594" y="16023"/>
                  </a:cubicBezTo>
                  <a:cubicBezTo>
                    <a:pt x="20520" y="13428"/>
                    <a:pt x="21483" y="9911"/>
                    <a:pt x="20933" y="6897"/>
                  </a:cubicBezTo>
                  <a:cubicBezTo>
                    <a:pt x="20382" y="3883"/>
                    <a:pt x="18319" y="1372"/>
                    <a:pt x="15429" y="451"/>
                  </a:cubicBezTo>
                  <a:cubicBezTo>
                    <a:pt x="12540" y="-470"/>
                    <a:pt x="8826" y="200"/>
                    <a:pt x="5111" y="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2362453" y="4478241"/>
              <a:ext cx="476251" cy="3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4" fill="norm" stroke="1" extrusionOk="0">
                  <a:moveTo>
                    <a:pt x="0" y="20264"/>
                  </a:moveTo>
                  <a:cubicBezTo>
                    <a:pt x="2784" y="14864"/>
                    <a:pt x="5568" y="9464"/>
                    <a:pt x="8640" y="5414"/>
                  </a:cubicBezTo>
                  <a:cubicBezTo>
                    <a:pt x="11712" y="1364"/>
                    <a:pt x="15072" y="-1336"/>
                    <a:pt x="17280" y="689"/>
                  </a:cubicBezTo>
                  <a:cubicBezTo>
                    <a:pt x="19488" y="2714"/>
                    <a:pt x="20544" y="9464"/>
                    <a:pt x="21600" y="16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341911" y="4579863"/>
              <a:ext cx="592043" cy="88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65" fill="norm" stroke="1" extrusionOk="0">
                  <a:moveTo>
                    <a:pt x="976" y="20057"/>
                  </a:moveTo>
                  <a:cubicBezTo>
                    <a:pt x="438" y="20571"/>
                    <a:pt x="-100" y="21086"/>
                    <a:pt x="15" y="21343"/>
                  </a:cubicBezTo>
                  <a:cubicBezTo>
                    <a:pt x="131" y="21600"/>
                    <a:pt x="899" y="21600"/>
                    <a:pt x="2667" y="19800"/>
                  </a:cubicBezTo>
                  <a:cubicBezTo>
                    <a:pt x="4435" y="18000"/>
                    <a:pt x="7202" y="14400"/>
                    <a:pt x="9931" y="11314"/>
                  </a:cubicBezTo>
                  <a:cubicBezTo>
                    <a:pt x="12660" y="8229"/>
                    <a:pt x="15351" y="5657"/>
                    <a:pt x="17272" y="3857"/>
                  </a:cubicBezTo>
                  <a:cubicBezTo>
                    <a:pt x="19194" y="2057"/>
                    <a:pt x="20347" y="1029"/>
                    <a:pt x="215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2813303" y="4389363"/>
              <a:ext cx="2003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0" y="0"/>
                  </a:moveTo>
                  <a:cubicBezTo>
                    <a:pt x="4676" y="554"/>
                    <a:pt x="9353" y="1108"/>
                    <a:pt x="13249" y="2077"/>
                  </a:cubicBezTo>
                  <a:cubicBezTo>
                    <a:pt x="17146" y="3046"/>
                    <a:pt x="20264" y="4431"/>
                    <a:pt x="20932" y="6300"/>
                  </a:cubicBezTo>
                  <a:cubicBezTo>
                    <a:pt x="21600" y="8169"/>
                    <a:pt x="19819" y="10523"/>
                    <a:pt x="16924" y="12808"/>
                  </a:cubicBezTo>
                  <a:cubicBezTo>
                    <a:pt x="14029" y="15092"/>
                    <a:pt x="10021" y="17308"/>
                    <a:pt x="7237" y="18762"/>
                  </a:cubicBezTo>
                  <a:cubicBezTo>
                    <a:pt x="4454" y="20215"/>
                    <a:pt x="2895" y="20908"/>
                    <a:pt x="13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3730135" y="4402063"/>
              <a:ext cx="518269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5704" y="1108"/>
                  </a:moveTo>
                  <a:cubicBezTo>
                    <a:pt x="16319" y="554"/>
                    <a:pt x="16933" y="0"/>
                    <a:pt x="16933" y="0"/>
                  </a:cubicBezTo>
                  <a:cubicBezTo>
                    <a:pt x="16933" y="0"/>
                    <a:pt x="16319" y="554"/>
                    <a:pt x="14519" y="1615"/>
                  </a:cubicBezTo>
                  <a:cubicBezTo>
                    <a:pt x="12719" y="2677"/>
                    <a:pt x="9733" y="4246"/>
                    <a:pt x="7187" y="5585"/>
                  </a:cubicBezTo>
                  <a:cubicBezTo>
                    <a:pt x="4640" y="6923"/>
                    <a:pt x="2533" y="8031"/>
                    <a:pt x="1348" y="8769"/>
                  </a:cubicBezTo>
                  <a:cubicBezTo>
                    <a:pt x="162" y="9508"/>
                    <a:pt x="-101" y="9877"/>
                    <a:pt x="31" y="10154"/>
                  </a:cubicBezTo>
                  <a:cubicBezTo>
                    <a:pt x="162" y="10431"/>
                    <a:pt x="689" y="10615"/>
                    <a:pt x="1787" y="10708"/>
                  </a:cubicBezTo>
                  <a:cubicBezTo>
                    <a:pt x="2884" y="10800"/>
                    <a:pt x="4553" y="10800"/>
                    <a:pt x="5870" y="10892"/>
                  </a:cubicBezTo>
                  <a:cubicBezTo>
                    <a:pt x="7187" y="10985"/>
                    <a:pt x="8153" y="11169"/>
                    <a:pt x="8811" y="11446"/>
                  </a:cubicBezTo>
                  <a:cubicBezTo>
                    <a:pt x="9470" y="11723"/>
                    <a:pt x="9821" y="12092"/>
                    <a:pt x="9865" y="12785"/>
                  </a:cubicBezTo>
                  <a:cubicBezTo>
                    <a:pt x="9909" y="13477"/>
                    <a:pt x="9645" y="14492"/>
                    <a:pt x="8636" y="15600"/>
                  </a:cubicBezTo>
                  <a:cubicBezTo>
                    <a:pt x="7626" y="16708"/>
                    <a:pt x="5870" y="17908"/>
                    <a:pt x="4728" y="18646"/>
                  </a:cubicBezTo>
                  <a:cubicBezTo>
                    <a:pt x="3587" y="19385"/>
                    <a:pt x="3060" y="19662"/>
                    <a:pt x="2577" y="20031"/>
                  </a:cubicBezTo>
                  <a:cubicBezTo>
                    <a:pt x="2094" y="20400"/>
                    <a:pt x="1655" y="20862"/>
                    <a:pt x="1699" y="21138"/>
                  </a:cubicBezTo>
                  <a:cubicBezTo>
                    <a:pt x="1743" y="21415"/>
                    <a:pt x="2270" y="21508"/>
                    <a:pt x="3982" y="21369"/>
                  </a:cubicBezTo>
                  <a:cubicBezTo>
                    <a:pt x="5694" y="21231"/>
                    <a:pt x="8592" y="20862"/>
                    <a:pt x="11270" y="20631"/>
                  </a:cubicBezTo>
                  <a:cubicBezTo>
                    <a:pt x="13948" y="20400"/>
                    <a:pt x="16406" y="20308"/>
                    <a:pt x="18075" y="20492"/>
                  </a:cubicBezTo>
                  <a:cubicBezTo>
                    <a:pt x="19743" y="20677"/>
                    <a:pt x="20621" y="21138"/>
                    <a:pt x="214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3759453" y="5113263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3803903" y="503071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3873753" y="5113263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3848353" y="5214863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4127753" y="5119613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3797553" y="4190222"/>
              <a:ext cx="224247" cy="14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025" fill="norm" stroke="1" extrusionOk="0">
                  <a:moveTo>
                    <a:pt x="0" y="15625"/>
                  </a:moveTo>
                  <a:cubicBezTo>
                    <a:pt x="404" y="14125"/>
                    <a:pt x="807" y="12625"/>
                    <a:pt x="1514" y="11275"/>
                  </a:cubicBezTo>
                  <a:cubicBezTo>
                    <a:pt x="2221" y="9925"/>
                    <a:pt x="3230" y="8725"/>
                    <a:pt x="3735" y="8875"/>
                  </a:cubicBezTo>
                  <a:cubicBezTo>
                    <a:pt x="4239" y="9025"/>
                    <a:pt x="4239" y="10525"/>
                    <a:pt x="4239" y="12625"/>
                  </a:cubicBezTo>
                  <a:cubicBezTo>
                    <a:pt x="4239" y="14725"/>
                    <a:pt x="4239" y="17425"/>
                    <a:pt x="5047" y="15625"/>
                  </a:cubicBezTo>
                  <a:cubicBezTo>
                    <a:pt x="5854" y="13825"/>
                    <a:pt x="7469" y="7525"/>
                    <a:pt x="9589" y="3925"/>
                  </a:cubicBezTo>
                  <a:cubicBezTo>
                    <a:pt x="11708" y="325"/>
                    <a:pt x="14333" y="-575"/>
                    <a:pt x="16452" y="325"/>
                  </a:cubicBezTo>
                  <a:cubicBezTo>
                    <a:pt x="18572" y="1225"/>
                    <a:pt x="20187" y="3925"/>
                    <a:pt x="20893" y="7675"/>
                  </a:cubicBezTo>
                  <a:cubicBezTo>
                    <a:pt x="21600" y="11425"/>
                    <a:pt x="21398" y="16225"/>
                    <a:pt x="21196" y="21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4475360" y="4391074"/>
              <a:ext cx="147694" cy="44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18" fill="norm" stroke="1" extrusionOk="0">
                  <a:moveTo>
                    <a:pt x="21228" y="2352"/>
                  </a:moveTo>
                  <a:cubicBezTo>
                    <a:pt x="20315" y="1946"/>
                    <a:pt x="19403" y="1541"/>
                    <a:pt x="18794" y="1084"/>
                  </a:cubicBezTo>
                  <a:cubicBezTo>
                    <a:pt x="18186" y="628"/>
                    <a:pt x="17882" y="121"/>
                    <a:pt x="15904" y="19"/>
                  </a:cubicBezTo>
                  <a:cubicBezTo>
                    <a:pt x="13927" y="-82"/>
                    <a:pt x="10276" y="222"/>
                    <a:pt x="7234" y="729"/>
                  </a:cubicBezTo>
                  <a:cubicBezTo>
                    <a:pt x="4191" y="1236"/>
                    <a:pt x="1758" y="1946"/>
                    <a:pt x="997" y="2859"/>
                  </a:cubicBezTo>
                  <a:cubicBezTo>
                    <a:pt x="236" y="3772"/>
                    <a:pt x="1149" y="4887"/>
                    <a:pt x="2822" y="5800"/>
                  </a:cubicBezTo>
                  <a:cubicBezTo>
                    <a:pt x="4496" y="6712"/>
                    <a:pt x="6929" y="7422"/>
                    <a:pt x="8146" y="8284"/>
                  </a:cubicBezTo>
                  <a:cubicBezTo>
                    <a:pt x="9363" y="9146"/>
                    <a:pt x="9363" y="10160"/>
                    <a:pt x="8451" y="10718"/>
                  </a:cubicBezTo>
                  <a:cubicBezTo>
                    <a:pt x="7538" y="11276"/>
                    <a:pt x="5713" y="11377"/>
                    <a:pt x="4800" y="11174"/>
                  </a:cubicBezTo>
                  <a:cubicBezTo>
                    <a:pt x="3887" y="10972"/>
                    <a:pt x="3887" y="10464"/>
                    <a:pt x="4648" y="10160"/>
                  </a:cubicBezTo>
                  <a:cubicBezTo>
                    <a:pt x="5408" y="9856"/>
                    <a:pt x="6929" y="9755"/>
                    <a:pt x="8451" y="9704"/>
                  </a:cubicBezTo>
                  <a:cubicBezTo>
                    <a:pt x="9972" y="9653"/>
                    <a:pt x="11493" y="9653"/>
                    <a:pt x="12862" y="9856"/>
                  </a:cubicBezTo>
                  <a:cubicBezTo>
                    <a:pt x="14231" y="10059"/>
                    <a:pt x="15448" y="10464"/>
                    <a:pt x="16056" y="10972"/>
                  </a:cubicBezTo>
                  <a:cubicBezTo>
                    <a:pt x="16665" y="11479"/>
                    <a:pt x="16665" y="12087"/>
                    <a:pt x="14839" y="13000"/>
                  </a:cubicBezTo>
                  <a:cubicBezTo>
                    <a:pt x="13014" y="13912"/>
                    <a:pt x="9363" y="15129"/>
                    <a:pt x="6625" y="16143"/>
                  </a:cubicBezTo>
                  <a:cubicBezTo>
                    <a:pt x="3887" y="17157"/>
                    <a:pt x="2062" y="17969"/>
                    <a:pt x="997" y="18628"/>
                  </a:cubicBezTo>
                  <a:cubicBezTo>
                    <a:pt x="-68" y="19287"/>
                    <a:pt x="-372" y="19794"/>
                    <a:pt x="541" y="20200"/>
                  </a:cubicBezTo>
                  <a:cubicBezTo>
                    <a:pt x="1453" y="20605"/>
                    <a:pt x="3583" y="20910"/>
                    <a:pt x="7234" y="21112"/>
                  </a:cubicBezTo>
                  <a:cubicBezTo>
                    <a:pt x="10884" y="21315"/>
                    <a:pt x="16056" y="21417"/>
                    <a:pt x="21228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4800853" y="4427463"/>
              <a:ext cx="2476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3600"/>
                    <a:pt x="5538" y="7200"/>
                    <a:pt x="9138" y="10800"/>
                  </a:cubicBezTo>
                  <a:cubicBezTo>
                    <a:pt x="12738" y="14400"/>
                    <a:pt x="17169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4990227" y="4422108"/>
              <a:ext cx="166227" cy="41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40" fill="norm" stroke="1" extrusionOk="0">
                  <a:moveTo>
                    <a:pt x="21204" y="274"/>
                  </a:moveTo>
                  <a:cubicBezTo>
                    <a:pt x="19854" y="57"/>
                    <a:pt x="18504" y="-160"/>
                    <a:pt x="16614" y="166"/>
                  </a:cubicBezTo>
                  <a:cubicBezTo>
                    <a:pt x="14724" y="491"/>
                    <a:pt x="12294" y="1360"/>
                    <a:pt x="10269" y="3151"/>
                  </a:cubicBezTo>
                  <a:cubicBezTo>
                    <a:pt x="8244" y="4942"/>
                    <a:pt x="6624" y="7655"/>
                    <a:pt x="4734" y="10152"/>
                  </a:cubicBezTo>
                  <a:cubicBezTo>
                    <a:pt x="2844" y="12648"/>
                    <a:pt x="684" y="14927"/>
                    <a:pt x="144" y="16773"/>
                  </a:cubicBezTo>
                  <a:cubicBezTo>
                    <a:pt x="-396" y="18618"/>
                    <a:pt x="684" y="20029"/>
                    <a:pt x="1764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5156453" y="4821163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5143753" y="4668763"/>
              <a:ext cx="65703" cy="4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0617" fill="norm" stroke="1" extrusionOk="0">
                  <a:moveTo>
                    <a:pt x="10125" y="0"/>
                  </a:moveTo>
                  <a:cubicBezTo>
                    <a:pt x="7425" y="3240"/>
                    <a:pt x="4725" y="6480"/>
                    <a:pt x="4725" y="9720"/>
                  </a:cubicBezTo>
                  <a:cubicBezTo>
                    <a:pt x="4725" y="12960"/>
                    <a:pt x="7425" y="16200"/>
                    <a:pt x="10462" y="18360"/>
                  </a:cubicBezTo>
                  <a:cubicBezTo>
                    <a:pt x="13500" y="20520"/>
                    <a:pt x="16875" y="21600"/>
                    <a:pt x="18900" y="19440"/>
                  </a:cubicBezTo>
                  <a:cubicBezTo>
                    <a:pt x="20925" y="17280"/>
                    <a:pt x="21600" y="11880"/>
                    <a:pt x="20250" y="8100"/>
                  </a:cubicBezTo>
                  <a:cubicBezTo>
                    <a:pt x="18900" y="4320"/>
                    <a:pt x="15525" y="2160"/>
                    <a:pt x="12150" y="1080"/>
                  </a:cubicBezTo>
                  <a:cubicBezTo>
                    <a:pt x="8775" y="0"/>
                    <a:pt x="5400" y="0"/>
                    <a:pt x="3375" y="540"/>
                  </a:cubicBezTo>
                  <a:cubicBezTo>
                    <a:pt x="1350" y="1080"/>
                    <a:pt x="675" y="2160"/>
                    <a:pt x="0" y="3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5537453" y="4630663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4400"/>
                    <a:pt x="11160" y="7200"/>
                    <a:pt x="14760" y="3600"/>
                  </a:cubicBezTo>
                  <a:cubicBezTo>
                    <a:pt x="18360" y="0"/>
                    <a:pt x="199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5993007" y="4431696"/>
              <a:ext cx="217547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16206" y="485"/>
                  </a:moveTo>
                  <a:cubicBezTo>
                    <a:pt x="15177" y="243"/>
                    <a:pt x="14149" y="0"/>
                    <a:pt x="13120" y="0"/>
                  </a:cubicBezTo>
                  <a:cubicBezTo>
                    <a:pt x="12092" y="0"/>
                    <a:pt x="11063" y="243"/>
                    <a:pt x="9212" y="1335"/>
                  </a:cubicBezTo>
                  <a:cubicBezTo>
                    <a:pt x="7360" y="2427"/>
                    <a:pt x="4686" y="4369"/>
                    <a:pt x="2732" y="7099"/>
                  </a:cubicBezTo>
                  <a:cubicBezTo>
                    <a:pt x="777" y="9829"/>
                    <a:pt x="-457" y="13348"/>
                    <a:pt x="160" y="15715"/>
                  </a:cubicBezTo>
                  <a:cubicBezTo>
                    <a:pt x="777" y="18081"/>
                    <a:pt x="3246" y="19294"/>
                    <a:pt x="7052" y="20083"/>
                  </a:cubicBezTo>
                  <a:cubicBezTo>
                    <a:pt x="10857" y="20872"/>
                    <a:pt x="16000" y="21236"/>
                    <a:pt x="211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322176" y="4367463"/>
              <a:ext cx="176286" cy="63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46" fill="norm" stroke="1" extrusionOk="0">
                  <a:moveTo>
                    <a:pt x="4133" y="9817"/>
                  </a:moveTo>
                  <a:cubicBezTo>
                    <a:pt x="3117" y="11617"/>
                    <a:pt x="2100" y="13417"/>
                    <a:pt x="1465" y="15109"/>
                  </a:cubicBezTo>
                  <a:cubicBezTo>
                    <a:pt x="829" y="16801"/>
                    <a:pt x="575" y="18385"/>
                    <a:pt x="448" y="19537"/>
                  </a:cubicBezTo>
                  <a:cubicBezTo>
                    <a:pt x="321" y="20689"/>
                    <a:pt x="321" y="21409"/>
                    <a:pt x="448" y="21445"/>
                  </a:cubicBezTo>
                  <a:cubicBezTo>
                    <a:pt x="575" y="21481"/>
                    <a:pt x="829" y="20833"/>
                    <a:pt x="829" y="19249"/>
                  </a:cubicBezTo>
                  <a:cubicBezTo>
                    <a:pt x="829" y="17665"/>
                    <a:pt x="575" y="15145"/>
                    <a:pt x="321" y="12373"/>
                  </a:cubicBezTo>
                  <a:cubicBezTo>
                    <a:pt x="67" y="9601"/>
                    <a:pt x="-187" y="6577"/>
                    <a:pt x="194" y="4525"/>
                  </a:cubicBezTo>
                  <a:cubicBezTo>
                    <a:pt x="575" y="2473"/>
                    <a:pt x="1592" y="1393"/>
                    <a:pt x="3498" y="745"/>
                  </a:cubicBezTo>
                  <a:cubicBezTo>
                    <a:pt x="5404" y="97"/>
                    <a:pt x="8199" y="-119"/>
                    <a:pt x="10740" y="61"/>
                  </a:cubicBezTo>
                  <a:cubicBezTo>
                    <a:pt x="13281" y="241"/>
                    <a:pt x="15568" y="817"/>
                    <a:pt x="16839" y="1717"/>
                  </a:cubicBezTo>
                  <a:cubicBezTo>
                    <a:pt x="18109" y="2617"/>
                    <a:pt x="18364" y="3841"/>
                    <a:pt x="16458" y="4957"/>
                  </a:cubicBezTo>
                  <a:cubicBezTo>
                    <a:pt x="14552" y="6073"/>
                    <a:pt x="10486" y="7081"/>
                    <a:pt x="7818" y="7621"/>
                  </a:cubicBezTo>
                  <a:cubicBezTo>
                    <a:pt x="5149" y="8161"/>
                    <a:pt x="3879" y="8233"/>
                    <a:pt x="4006" y="8197"/>
                  </a:cubicBezTo>
                  <a:cubicBezTo>
                    <a:pt x="4133" y="8161"/>
                    <a:pt x="5658" y="8017"/>
                    <a:pt x="7945" y="8017"/>
                  </a:cubicBezTo>
                  <a:cubicBezTo>
                    <a:pt x="10232" y="8017"/>
                    <a:pt x="13281" y="8161"/>
                    <a:pt x="15568" y="8413"/>
                  </a:cubicBezTo>
                  <a:cubicBezTo>
                    <a:pt x="17855" y="8665"/>
                    <a:pt x="19380" y="9025"/>
                    <a:pt x="20269" y="9385"/>
                  </a:cubicBezTo>
                  <a:cubicBezTo>
                    <a:pt x="21159" y="9745"/>
                    <a:pt x="21413" y="10105"/>
                    <a:pt x="20905" y="10393"/>
                  </a:cubicBezTo>
                  <a:cubicBezTo>
                    <a:pt x="20397" y="10681"/>
                    <a:pt x="19126" y="10897"/>
                    <a:pt x="16331" y="11149"/>
                  </a:cubicBezTo>
                  <a:cubicBezTo>
                    <a:pt x="13535" y="11401"/>
                    <a:pt x="9215" y="11689"/>
                    <a:pt x="4895" y="11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6538551" y="4598913"/>
              <a:ext cx="59353" cy="13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174" fill="norm" stroke="1" extrusionOk="0">
                  <a:moveTo>
                    <a:pt x="20885" y="7975"/>
                  </a:moveTo>
                  <a:cubicBezTo>
                    <a:pt x="17161" y="8640"/>
                    <a:pt x="13437" y="9305"/>
                    <a:pt x="9713" y="10634"/>
                  </a:cubicBezTo>
                  <a:cubicBezTo>
                    <a:pt x="5988" y="11963"/>
                    <a:pt x="2264" y="13957"/>
                    <a:pt x="775" y="15785"/>
                  </a:cubicBezTo>
                  <a:cubicBezTo>
                    <a:pt x="-715" y="17612"/>
                    <a:pt x="30" y="19274"/>
                    <a:pt x="2264" y="20271"/>
                  </a:cubicBezTo>
                  <a:cubicBezTo>
                    <a:pt x="4499" y="21268"/>
                    <a:pt x="8223" y="21600"/>
                    <a:pt x="11947" y="20437"/>
                  </a:cubicBezTo>
                  <a:cubicBezTo>
                    <a:pt x="15671" y="19274"/>
                    <a:pt x="19395" y="16615"/>
                    <a:pt x="17533" y="12960"/>
                  </a:cubicBezTo>
                  <a:cubicBezTo>
                    <a:pt x="15671" y="9305"/>
                    <a:pt x="8223" y="4652"/>
                    <a:pt x="7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6302346" y="4145236"/>
              <a:ext cx="124108" cy="13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781" fill="norm" stroke="1" extrusionOk="0">
                  <a:moveTo>
                    <a:pt x="6090" y="8167"/>
                  </a:moveTo>
                  <a:cubicBezTo>
                    <a:pt x="4625" y="9135"/>
                    <a:pt x="3161" y="10102"/>
                    <a:pt x="2246" y="11391"/>
                  </a:cubicBezTo>
                  <a:cubicBezTo>
                    <a:pt x="1330" y="12681"/>
                    <a:pt x="964" y="14293"/>
                    <a:pt x="598" y="16227"/>
                  </a:cubicBezTo>
                  <a:cubicBezTo>
                    <a:pt x="232" y="18162"/>
                    <a:pt x="-134" y="20418"/>
                    <a:pt x="49" y="20741"/>
                  </a:cubicBezTo>
                  <a:cubicBezTo>
                    <a:pt x="232" y="21063"/>
                    <a:pt x="964" y="19451"/>
                    <a:pt x="3161" y="15905"/>
                  </a:cubicBezTo>
                  <a:cubicBezTo>
                    <a:pt x="5358" y="12359"/>
                    <a:pt x="9019" y="6878"/>
                    <a:pt x="11764" y="3654"/>
                  </a:cubicBezTo>
                  <a:cubicBezTo>
                    <a:pt x="14510" y="430"/>
                    <a:pt x="16341" y="-537"/>
                    <a:pt x="17439" y="269"/>
                  </a:cubicBezTo>
                  <a:cubicBezTo>
                    <a:pt x="18537" y="1075"/>
                    <a:pt x="18903" y="3654"/>
                    <a:pt x="19452" y="5911"/>
                  </a:cubicBezTo>
                  <a:cubicBezTo>
                    <a:pt x="20002" y="8167"/>
                    <a:pt x="20734" y="10102"/>
                    <a:pt x="21466" y="12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6743953" y="4589106"/>
              <a:ext cx="2603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88" y="11375"/>
                    <a:pt x="7376" y="2735"/>
                    <a:pt x="10976" y="575"/>
                  </a:cubicBezTo>
                  <a:cubicBezTo>
                    <a:pt x="14576" y="-1585"/>
                    <a:pt x="18088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6881209" y="4490963"/>
              <a:ext cx="2784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3709"/>
                    <a:pt x="-1304" y="7418"/>
                    <a:pt x="1782" y="11018"/>
                  </a:cubicBezTo>
                  <a:cubicBezTo>
                    <a:pt x="4867" y="14618"/>
                    <a:pt x="12582" y="18109"/>
                    <a:pt x="20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7023353" y="4317310"/>
              <a:ext cx="212068" cy="70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93" fill="norm" stroke="1" extrusionOk="0">
                  <a:moveTo>
                    <a:pt x="3850" y="19622"/>
                  </a:moveTo>
                  <a:cubicBezTo>
                    <a:pt x="2566" y="20389"/>
                    <a:pt x="1283" y="21156"/>
                    <a:pt x="642" y="21347"/>
                  </a:cubicBezTo>
                  <a:cubicBezTo>
                    <a:pt x="0" y="21539"/>
                    <a:pt x="0" y="21156"/>
                    <a:pt x="0" y="19782"/>
                  </a:cubicBezTo>
                  <a:cubicBezTo>
                    <a:pt x="0" y="18408"/>
                    <a:pt x="0" y="16043"/>
                    <a:pt x="749" y="13870"/>
                  </a:cubicBezTo>
                  <a:cubicBezTo>
                    <a:pt x="1497" y="11698"/>
                    <a:pt x="2994" y="9717"/>
                    <a:pt x="5453" y="7608"/>
                  </a:cubicBezTo>
                  <a:cubicBezTo>
                    <a:pt x="7913" y="5499"/>
                    <a:pt x="11335" y="3262"/>
                    <a:pt x="13580" y="1984"/>
                  </a:cubicBezTo>
                  <a:cubicBezTo>
                    <a:pt x="15826" y="706"/>
                    <a:pt x="16895" y="386"/>
                    <a:pt x="17964" y="195"/>
                  </a:cubicBezTo>
                  <a:cubicBezTo>
                    <a:pt x="19034" y="3"/>
                    <a:pt x="20103" y="-61"/>
                    <a:pt x="20745" y="67"/>
                  </a:cubicBezTo>
                  <a:cubicBezTo>
                    <a:pt x="21386" y="195"/>
                    <a:pt x="21600" y="514"/>
                    <a:pt x="21279" y="1409"/>
                  </a:cubicBezTo>
                  <a:cubicBezTo>
                    <a:pt x="20958" y="2303"/>
                    <a:pt x="20103" y="3773"/>
                    <a:pt x="18927" y="4828"/>
                  </a:cubicBezTo>
                  <a:cubicBezTo>
                    <a:pt x="17750" y="5882"/>
                    <a:pt x="16253" y="6521"/>
                    <a:pt x="14863" y="7001"/>
                  </a:cubicBezTo>
                  <a:cubicBezTo>
                    <a:pt x="13473" y="7480"/>
                    <a:pt x="12190" y="7799"/>
                    <a:pt x="12083" y="7959"/>
                  </a:cubicBezTo>
                  <a:cubicBezTo>
                    <a:pt x="11976" y="8119"/>
                    <a:pt x="13046" y="8119"/>
                    <a:pt x="13901" y="8247"/>
                  </a:cubicBezTo>
                  <a:cubicBezTo>
                    <a:pt x="14756" y="8375"/>
                    <a:pt x="15398" y="8630"/>
                    <a:pt x="15719" y="9014"/>
                  </a:cubicBezTo>
                  <a:cubicBezTo>
                    <a:pt x="16040" y="9397"/>
                    <a:pt x="16040" y="9908"/>
                    <a:pt x="14329" y="10324"/>
                  </a:cubicBezTo>
                  <a:cubicBezTo>
                    <a:pt x="12618" y="10739"/>
                    <a:pt x="9196" y="11059"/>
                    <a:pt x="5774" y="1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7258303" y="4592563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7124419" y="4129013"/>
              <a:ext cx="127535" cy="8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107" fill="norm" stroke="1" extrusionOk="0">
                  <a:moveTo>
                    <a:pt x="10712" y="0"/>
                  </a:moveTo>
                  <a:cubicBezTo>
                    <a:pt x="8233" y="3877"/>
                    <a:pt x="5755" y="7754"/>
                    <a:pt x="3807" y="11908"/>
                  </a:cubicBezTo>
                  <a:cubicBezTo>
                    <a:pt x="1860" y="16062"/>
                    <a:pt x="443" y="20492"/>
                    <a:pt x="89" y="21046"/>
                  </a:cubicBezTo>
                  <a:cubicBezTo>
                    <a:pt x="-265" y="21600"/>
                    <a:pt x="443" y="18277"/>
                    <a:pt x="2037" y="14400"/>
                  </a:cubicBezTo>
                  <a:cubicBezTo>
                    <a:pt x="3630" y="10523"/>
                    <a:pt x="6109" y="6092"/>
                    <a:pt x="8233" y="3600"/>
                  </a:cubicBezTo>
                  <a:cubicBezTo>
                    <a:pt x="10358" y="1108"/>
                    <a:pt x="12128" y="554"/>
                    <a:pt x="13899" y="554"/>
                  </a:cubicBezTo>
                  <a:cubicBezTo>
                    <a:pt x="15669" y="554"/>
                    <a:pt x="17440" y="1108"/>
                    <a:pt x="18679" y="4431"/>
                  </a:cubicBezTo>
                  <a:cubicBezTo>
                    <a:pt x="19919" y="7754"/>
                    <a:pt x="20627" y="13846"/>
                    <a:pt x="21335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7448803" y="4433813"/>
              <a:ext cx="1841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3848" y="810"/>
                  </a:cubicBezTo>
                  <a:cubicBezTo>
                    <a:pt x="5214" y="1620"/>
                    <a:pt x="6703" y="3240"/>
                    <a:pt x="9683" y="6840"/>
                  </a:cubicBezTo>
                  <a:cubicBezTo>
                    <a:pt x="12662" y="10440"/>
                    <a:pt x="17131" y="160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7480553" y="4427463"/>
              <a:ext cx="2095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55" y="2604"/>
                    <a:pt x="13309" y="5209"/>
                    <a:pt x="9927" y="7813"/>
                  </a:cubicBezTo>
                  <a:cubicBezTo>
                    <a:pt x="6545" y="10417"/>
                    <a:pt x="3927" y="13021"/>
                    <a:pt x="2400" y="15319"/>
                  </a:cubicBezTo>
                  <a:cubicBezTo>
                    <a:pt x="873" y="17617"/>
                    <a:pt x="436" y="196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7690103" y="4700513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7715503" y="456716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7867903" y="4376663"/>
              <a:ext cx="12810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0" y="0"/>
                  </a:moveTo>
                  <a:cubicBezTo>
                    <a:pt x="4957" y="1612"/>
                    <a:pt x="9915" y="3224"/>
                    <a:pt x="13987" y="5588"/>
                  </a:cubicBezTo>
                  <a:cubicBezTo>
                    <a:pt x="18059" y="7952"/>
                    <a:pt x="21246" y="11069"/>
                    <a:pt x="21423" y="13487"/>
                  </a:cubicBezTo>
                  <a:cubicBezTo>
                    <a:pt x="21600" y="15904"/>
                    <a:pt x="18767" y="17624"/>
                    <a:pt x="14872" y="18860"/>
                  </a:cubicBezTo>
                  <a:cubicBezTo>
                    <a:pt x="10977" y="20096"/>
                    <a:pt x="6020" y="20848"/>
                    <a:pt x="10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045703" y="4253382"/>
              <a:ext cx="144230" cy="61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17" fill="norm" stroke="1" extrusionOk="0">
                  <a:moveTo>
                    <a:pt x="926" y="310"/>
                  </a:moveTo>
                  <a:cubicBezTo>
                    <a:pt x="4629" y="91"/>
                    <a:pt x="8331" y="-129"/>
                    <a:pt x="11109" y="91"/>
                  </a:cubicBezTo>
                  <a:cubicBezTo>
                    <a:pt x="13886" y="310"/>
                    <a:pt x="15737" y="969"/>
                    <a:pt x="16509" y="1921"/>
                  </a:cubicBezTo>
                  <a:cubicBezTo>
                    <a:pt x="17280" y="2873"/>
                    <a:pt x="16971" y="4118"/>
                    <a:pt x="14966" y="5326"/>
                  </a:cubicBezTo>
                  <a:cubicBezTo>
                    <a:pt x="12960" y="6534"/>
                    <a:pt x="9257" y="7706"/>
                    <a:pt x="7406" y="8657"/>
                  </a:cubicBezTo>
                  <a:cubicBezTo>
                    <a:pt x="5554" y="9609"/>
                    <a:pt x="5554" y="10342"/>
                    <a:pt x="6943" y="11403"/>
                  </a:cubicBezTo>
                  <a:cubicBezTo>
                    <a:pt x="8331" y="12465"/>
                    <a:pt x="11109" y="13856"/>
                    <a:pt x="13886" y="15101"/>
                  </a:cubicBezTo>
                  <a:cubicBezTo>
                    <a:pt x="16663" y="16346"/>
                    <a:pt x="19440" y="17444"/>
                    <a:pt x="20520" y="18359"/>
                  </a:cubicBezTo>
                  <a:cubicBezTo>
                    <a:pt x="21600" y="19274"/>
                    <a:pt x="20983" y="20007"/>
                    <a:pt x="18360" y="20519"/>
                  </a:cubicBezTo>
                  <a:cubicBezTo>
                    <a:pt x="15737" y="21032"/>
                    <a:pt x="11109" y="21325"/>
                    <a:pt x="7869" y="21398"/>
                  </a:cubicBezTo>
                  <a:cubicBezTo>
                    <a:pt x="4629" y="21471"/>
                    <a:pt x="2777" y="21325"/>
                    <a:pt x="1697" y="20995"/>
                  </a:cubicBezTo>
                  <a:cubicBezTo>
                    <a:pt x="617" y="20666"/>
                    <a:pt x="309" y="20153"/>
                    <a:pt x="0" y="19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8445753" y="4490963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8401303" y="4649713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14400"/>
                    <a:pt x="12293" y="7200"/>
                    <a:pt x="15893" y="3600"/>
                  </a:cubicBezTo>
                  <a:cubicBezTo>
                    <a:pt x="19493" y="0"/>
                    <a:pt x="2054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8699236" y="4503663"/>
              <a:ext cx="177772" cy="15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357" fill="norm" stroke="1" extrusionOk="0">
                  <a:moveTo>
                    <a:pt x="9525" y="5400"/>
                  </a:moveTo>
                  <a:cubicBezTo>
                    <a:pt x="6855" y="6600"/>
                    <a:pt x="4185" y="7800"/>
                    <a:pt x="2365" y="9900"/>
                  </a:cubicBezTo>
                  <a:cubicBezTo>
                    <a:pt x="545" y="12000"/>
                    <a:pt x="-426" y="15000"/>
                    <a:pt x="181" y="17250"/>
                  </a:cubicBezTo>
                  <a:cubicBezTo>
                    <a:pt x="787" y="19500"/>
                    <a:pt x="2972" y="21000"/>
                    <a:pt x="6491" y="21300"/>
                  </a:cubicBezTo>
                  <a:cubicBezTo>
                    <a:pt x="10010" y="21600"/>
                    <a:pt x="14864" y="20700"/>
                    <a:pt x="17655" y="18900"/>
                  </a:cubicBezTo>
                  <a:cubicBezTo>
                    <a:pt x="20446" y="17100"/>
                    <a:pt x="21174" y="14400"/>
                    <a:pt x="19475" y="11100"/>
                  </a:cubicBezTo>
                  <a:cubicBezTo>
                    <a:pt x="17776" y="7800"/>
                    <a:pt x="13650" y="3900"/>
                    <a:pt x="95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060703" y="5964163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086103" y="6078463"/>
              <a:ext cx="330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9200"/>
                    <a:pt x="8308" y="16800"/>
                    <a:pt x="11908" y="13200"/>
                  </a:cubicBezTo>
                  <a:cubicBezTo>
                    <a:pt x="15508" y="9600"/>
                    <a:pt x="18554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365503" y="5868913"/>
              <a:ext cx="17106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0" y="0"/>
                  </a:moveTo>
                  <a:cubicBezTo>
                    <a:pt x="2863" y="982"/>
                    <a:pt x="5725" y="1964"/>
                    <a:pt x="9239" y="3191"/>
                  </a:cubicBezTo>
                  <a:cubicBezTo>
                    <a:pt x="12752" y="4418"/>
                    <a:pt x="16916" y="5891"/>
                    <a:pt x="19128" y="7036"/>
                  </a:cubicBezTo>
                  <a:cubicBezTo>
                    <a:pt x="21340" y="8182"/>
                    <a:pt x="21600" y="9000"/>
                    <a:pt x="20039" y="10555"/>
                  </a:cubicBezTo>
                  <a:cubicBezTo>
                    <a:pt x="18477" y="12109"/>
                    <a:pt x="15094" y="14400"/>
                    <a:pt x="12361" y="16364"/>
                  </a:cubicBezTo>
                  <a:cubicBezTo>
                    <a:pt x="9629" y="18327"/>
                    <a:pt x="7547" y="19964"/>
                    <a:pt x="54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2078440" y="5856213"/>
              <a:ext cx="28401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20989" y="0"/>
                  </a:moveTo>
                  <a:cubicBezTo>
                    <a:pt x="17309" y="2215"/>
                    <a:pt x="13629" y="4431"/>
                    <a:pt x="11309" y="5746"/>
                  </a:cubicBezTo>
                  <a:cubicBezTo>
                    <a:pt x="8989" y="7062"/>
                    <a:pt x="8029" y="7477"/>
                    <a:pt x="7149" y="7962"/>
                  </a:cubicBezTo>
                  <a:cubicBezTo>
                    <a:pt x="6269" y="8446"/>
                    <a:pt x="5469" y="9000"/>
                    <a:pt x="5389" y="9485"/>
                  </a:cubicBezTo>
                  <a:cubicBezTo>
                    <a:pt x="5309" y="9969"/>
                    <a:pt x="5949" y="10385"/>
                    <a:pt x="6989" y="10800"/>
                  </a:cubicBezTo>
                  <a:cubicBezTo>
                    <a:pt x="8029" y="11215"/>
                    <a:pt x="9469" y="11631"/>
                    <a:pt x="10189" y="12185"/>
                  </a:cubicBezTo>
                  <a:cubicBezTo>
                    <a:pt x="10909" y="12738"/>
                    <a:pt x="10909" y="13431"/>
                    <a:pt x="10109" y="14192"/>
                  </a:cubicBezTo>
                  <a:cubicBezTo>
                    <a:pt x="9309" y="14954"/>
                    <a:pt x="7709" y="15785"/>
                    <a:pt x="6189" y="16546"/>
                  </a:cubicBezTo>
                  <a:cubicBezTo>
                    <a:pt x="4669" y="17308"/>
                    <a:pt x="3229" y="18000"/>
                    <a:pt x="2109" y="18485"/>
                  </a:cubicBezTo>
                  <a:cubicBezTo>
                    <a:pt x="989" y="18969"/>
                    <a:pt x="189" y="19246"/>
                    <a:pt x="29" y="19662"/>
                  </a:cubicBezTo>
                  <a:cubicBezTo>
                    <a:pt x="-131" y="20077"/>
                    <a:pt x="349" y="20631"/>
                    <a:pt x="2189" y="20908"/>
                  </a:cubicBezTo>
                  <a:cubicBezTo>
                    <a:pt x="4029" y="21185"/>
                    <a:pt x="7229" y="21185"/>
                    <a:pt x="10269" y="21115"/>
                  </a:cubicBezTo>
                  <a:cubicBezTo>
                    <a:pt x="13309" y="21046"/>
                    <a:pt x="16189" y="20908"/>
                    <a:pt x="18029" y="20977"/>
                  </a:cubicBezTo>
                  <a:cubicBezTo>
                    <a:pt x="19869" y="21046"/>
                    <a:pt x="20669" y="21323"/>
                    <a:pt x="214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2089403" y="6364213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2083053" y="630071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2146553" y="6332463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2121153" y="6402313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2298953" y="6332463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2166073" y="5635698"/>
              <a:ext cx="120181" cy="16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56" fill="norm" stroke="1" extrusionOk="0">
                  <a:moveTo>
                    <a:pt x="1053" y="10181"/>
                  </a:moveTo>
                  <a:cubicBezTo>
                    <a:pt x="1053" y="12848"/>
                    <a:pt x="1053" y="15514"/>
                    <a:pt x="863" y="17648"/>
                  </a:cubicBezTo>
                  <a:cubicBezTo>
                    <a:pt x="674" y="19781"/>
                    <a:pt x="295" y="21381"/>
                    <a:pt x="105" y="21248"/>
                  </a:cubicBezTo>
                  <a:cubicBezTo>
                    <a:pt x="-84" y="21114"/>
                    <a:pt x="-84" y="19248"/>
                    <a:pt x="674" y="15914"/>
                  </a:cubicBezTo>
                  <a:cubicBezTo>
                    <a:pt x="1432" y="12581"/>
                    <a:pt x="2948" y="7781"/>
                    <a:pt x="5411" y="4714"/>
                  </a:cubicBezTo>
                  <a:cubicBezTo>
                    <a:pt x="7874" y="1648"/>
                    <a:pt x="11284" y="314"/>
                    <a:pt x="13748" y="48"/>
                  </a:cubicBezTo>
                  <a:cubicBezTo>
                    <a:pt x="16211" y="-219"/>
                    <a:pt x="17727" y="581"/>
                    <a:pt x="18863" y="3514"/>
                  </a:cubicBezTo>
                  <a:cubicBezTo>
                    <a:pt x="20000" y="6448"/>
                    <a:pt x="20758" y="11514"/>
                    <a:pt x="21516" y="16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2572003" y="5805413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255"/>
                    <a:pt x="9000" y="8509"/>
                    <a:pt x="12600" y="12109"/>
                  </a:cubicBezTo>
                  <a:cubicBezTo>
                    <a:pt x="16200" y="15709"/>
                    <a:pt x="18900" y="186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2703631" y="5786363"/>
              <a:ext cx="16682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17500" y="1614"/>
                    <a:pt x="13720" y="3228"/>
                    <a:pt x="10480" y="5648"/>
                  </a:cubicBezTo>
                  <a:cubicBezTo>
                    <a:pt x="7240" y="8069"/>
                    <a:pt x="4540" y="11297"/>
                    <a:pt x="2650" y="13655"/>
                  </a:cubicBezTo>
                  <a:cubicBezTo>
                    <a:pt x="760" y="16014"/>
                    <a:pt x="-320" y="17503"/>
                    <a:pt x="85" y="18683"/>
                  </a:cubicBezTo>
                  <a:cubicBezTo>
                    <a:pt x="490" y="19862"/>
                    <a:pt x="2380" y="20731"/>
                    <a:pt x="42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2826003" y="6116563"/>
              <a:ext cx="1" cy="1016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2794253" y="5995913"/>
              <a:ext cx="83096" cy="52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700" fill="norm" stroke="1" extrusionOk="0">
                  <a:moveTo>
                    <a:pt x="14580" y="0"/>
                  </a:moveTo>
                  <a:cubicBezTo>
                    <a:pt x="12420" y="2492"/>
                    <a:pt x="10260" y="4985"/>
                    <a:pt x="9720" y="8308"/>
                  </a:cubicBezTo>
                  <a:cubicBezTo>
                    <a:pt x="9180" y="11631"/>
                    <a:pt x="10260" y="15785"/>
                    <a:pt x="12150" y="18277"/>
                  </a:cubicBezTo>
                  <a:cubicBezTo>
                    <a:pt x="14040" y="20769"/>
                    <a:pt x="16740" y="21600"/>
                    <a:pt x="18630" y="19523"/>
                  </a:cubicBezTo>
                  <a:cubicBezTo>
                    <a:pt x="20520" y="17446"/>
                    <a:pt x="21600" y="12462"/>
                    <a:pt x="21060" y="8723"/>
                  </a:cubicBezTo>
                  <a:cubicBezTo>
                    <a:pt x="20520" y="4985"/>
                    <a:pt x="18360" y="2492"/>
                    <a:pt x="14580" y="2077"/>
                  </a:cubicBezTo>
                  <a:cubicBezTo>
                    <a:pt x="10800" y="1662"/>
                    <a:pt x="5400" y="3323"/>
                    <a:pt x="0" y="4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3245103" y="6097513"/>
              <a:ext cx="158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3251453" y="6211813"/>
              <a:ext cx="190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720" y="8640"/>
                    <a:pt x="1440" y="17280"/>
                    <a:pt x="5040" y="19440"/>
                  </a:cubicBezTo>
                  <a:cubicBezTo>
                    <a:pt x="8640" y="21600"/>
                    <a:pt x="15120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877986" y="5976863"/>
              <a:ext cx="300568" cy="33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0"/>
                  </a:moveTo>
                  <a:cubicBezTo>
                    <a:pt x="17341" y="2147"/>
                    <a:pt x="13082" y="4293"/>
                    <a:pt x="10268" y="5769"/>
                  </a:cubicBezTo>
                  <a:cubicBezTo>
                    <a:pt x="7454" y="7245"/>
                    <a:pt x="6085" y="8050"/>
                    <a:pt x="5020" y="8720"/>
                  </a:cubicBezTo>
                  <a:cubicBezTo>
                    <a:pt x="3955" y="9391"/>
                    <a:pt x="3194" y="9928"/>
                    <a:pt x="3194" y="10330"/>
                  </a:cubicBezTo>
                  <a:cubicBezTo>
                    <a:pt x="3194" y="10733"/>
                    <a:pt x="3955" y="11001"/>
                    <a:pt x="5172" y="11135"/>
                  </a:cubicBezTo>
                  <a:cubicBezTo>
                    <a:pt x="6389" y="11270"/>
                    <a:pt x="8062" y="11270"/>
                    <a:pt x="9203" y="11471"/>
                  </a:cubicBezTo>
                  <a:cubicBezTo>
                    <a:pt x="10344" y="11672"/>
                    <a:pt x="10952" y="12075"/>
                    <a:pt x="11104" y="12611"/>
                  </a:cubicBezTo>
                  <a:cubicBezTo>
                    <a:pt x="11256" y="13148"/>
                    <a:pt x="10952" y="13819"/>
                    <a:pt x="10039" y="14624"/>
                  </a:cubicBezTo>
                  <a:cubicBezTo>
                    <a:pt x="9127" y="15429"/>
                    <a:pt x="7606" y="16368"/>
                    <a:pt x="6085" y="17240"/>
                  </a:cubicBezTo>
                  <a:cubicBezTo>
                    <a:pt x="4563" y="18112"/>
                    <a:pt x="3042" y="18917"/>
                    <a:pt x="1901" y="19588"/>
                  </a:cubicBezTo>
                  <a:cubicBezTo>
                    <a:pt x="761" y="20258"/>
                    <a:pt x="0" y="20795"/>
                    <a:pt x="0" y="21130"/>
                  </a:cubicBezTo>
                  <a:cubicBezTo>
                    <a:pt x="0" y="21466"/>
                    <a:pt x="761" y="21600"/>
                    <a:pt x="3118" y="21466"/>
                  </a:cubicBezTo>
                  <a:cubicBezTo>
                    <a:pt x="5476" y="21332"/>
                    <a:pt x="9431" y="20929"/>
                    <a:pt x="12397" y="20728"/>
                  </a:cubicBezTo>
                  <a:cubicBezTo>
                    <a:pt x="15363" y="20527"/>
                    <a:pt x="17341" y="20527"/>
                    <a:pt x="19318" y="20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867403" y="6472163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873753" y="6395963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949953" y="6446763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956303" y="6516613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4134103" y="6459463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4000753" y="5806786"/>
              <a:ext cx="95251" cy="7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12211"/>
                  </a:moveTo>
                  <a:cubicBezTo>
                    <a:pt x="480" y="15211"/>
                    <a:pt x="960" y="18211"/>
                    <a:pt x="1680" y="18211"/>
                  </a:cubicBezTo>
                  <a:cubicBezTo>
                    <a:pt x="2400" y="18211"/>
                    <a:pt x="3360" y="15211"/>
                    <a:pt x="4800" y="11611"/>
                  </a:cubicBezTo>
                  <a:cubicBezTo>
                    <a:pt x="6240" y="8011"/>
                    <a:pt x="8160" y="3811"/>
                    <a:pt x="10320" y="1711"/>
                  </a:cubicBezTo>
                  <a:cubicBezTo>
                    <a:pt x="12480" y="-389"/>
                    <a:pt x="14880" y="-389"/>
                    <a:pt x="16800" y="811"/>
                  </a:cubicBezTo>
                  <a:cubicBezTo>
                    <a:pt x="18720" y="2011"/>
                    <a:pt x="20160" y="4411"/>
                    <a:pt x="20880" y="8011"/>
                  </a:cubicBezTo>
                  <a:cubicBezTo>
                    <a:pt x="21600" y="11611"/>
                    <a:pt x="21600" y="16411"/>
                    <a:pt x="21600" y="21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4333726" y="5926063"/>
              <a:ext cx="14327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7120" y="847"/>
                    <a:pt x="13051" y="1694"/>
                    <a:pt x="9451" y="3441"/>
                  </a:cubicBezTo>
                  <a:cubicBezTo>
                    <a:pt x="5851" y="5188"/>
                    <a:pt x="2720" y="7835"/>
                    <a:pt x="1155" y="10482"/>
                  </a:cubicBezTo>
                  <a:cubicBezTo>
                    <a:pt x="-410" y="13129"/>
                    <a:pt x="-410" y="15776"/>
                    <a:pt x="1312" y="17629"/>
                  </a:cubicBezTo>
                  <a:cubicBezTo>
                    <a:pt x="3033" y="19482"/>
                    <a:pt x="6477" y="20541"/>
                    <a:pt x="9607" y="21071"/>
                  </a:cubicBezTo>
                  <a:cubicBezTo>
                    <a:pt x="12738" y="21600"/>
                    <a:pt x="15555" y="21600"/>
                    <a:pt x="183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638640" y="5918508"/>
              <a:ext cx="175997" cy="402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99" fill="norm" stroke="1" extrusionOk="0">
                  <a:moveTo>
                    <a:pt x="1179" y="10581"/>
                  </a:moveTo>
                  <a:cubicBezTo>
                    <a:pt x="670" y="13296"/>
                    <a:pt x="162" y="16010"/>
                    <a:pt x="35" y="17649"/>
                  </a:cubicBezTo>
                  <a:cubicBezTo>
                    <a:pt x="-92" y="19289"/>
                    <a:pt x="162" y="19855"/>
                    <a:pt x="289" y="20420"/>
                  </a:cubicBezTo>
                  <a:cubicBezTo>
                    <a:pt x="416" y="20986"/>
                    <a:pt x="416" y="21551"/>
                    <a:pt x="543" y="21494"/>
                  </a:cubicBezTo>
                  <a:cubicBezTo>
                    <a:pt x="670" y="21438"/>
                    <a:pt x="924" y="20759"/>
                    <a:pt x="1560" y="18328"/>
                  </a:cubicBezTo>
                  <a:cubicBezTo>
                    <a:pt x="2195" y="15897"/>
                    <a:pt x="3212" y="11712"/>
                    <a:pt x="5244" y="8433"/>
                  </a:cubicBezTo>
                  <a:cubicBezTo>
                    <a:pt x="7277" y="5153"/>
                    <a:pt x="10327" y="2778"/>
                    <a:pt x="12487" y="1478"/>
                  </a:cubicBezTo>
                  <a:cubicBezTo>
                    <a:pt x="14647" y="177"/>
                    <a:pt x="15917" y="-49"/>
                    <a:pt x="17061" y="8"/>
                  </a:cubicBezTo>
                  <a:cubicBezTo>
                    <a:pt x="18204" y="64"/>
                    <a:pt x="19221" y="403"/>
                    <a:pt x="19475" y="1591"/>
                  </a:cubicBezTo>
                  <a:cubicBezTo>
                    <a:pt x="19729" y="2778"/>
                    <a:pt x="19221" y="4814"/>
                    <a:pt x="18586" y="6058"/>
                  </a:cubicBezTo>
                  <a:cubicBezTo>
                    <a:pt x="17950" y="7302"/>
                    <a:pt x="17188" y="7754"/>
                    <a:pt x="16299" y="8150"/>
                  </a:cubicBezTo>
                  <a:cubicBezTo>
                    <a:pt x="15409" y="8546"/>
                    <a:pt x="14393" y="8885"/>
                    <a:pt x="14393" y="9224"/>
                  </a:cubicBezTo>
                  <a:cubicBezTo>
                    <a:pt x="14393" y="9564"/>
                    <a:pt x="15409" y="9903"/>
                    <a:pt x="16680" y="10355"/>
                  </a:cubicBezTo>
                  <a:cubicBezTo>
                    <a:pt x="17950" y="10808"/>
                    <a:pt x="19475" y="11373"/>
                    <a:pt x="20364" y="11995"/>
                  </a:cubicBezTo>
                  <a:cubicBezTo>
                    <a:pt x="21254" y="12617"/>
                    <a:pt x="21508" y="13296"/>
                    <a:pt x="20364" y="13917"/>
                  </a:cubicBezTo>
                  <a:cubicBezTo>
                    <a:pt x="19221" y="14539"/>
                    <a:pt x="16680" y="15105"/>
                    <a:pt x="14393" y="15161"/>
                  </a:cubicBezTo>
                  <a:cubicBezTo>
                    <a:pt x="12106" y="15218"/>
                    <a:pt x="10073" y="14766"/>
                    <a:pt x="8040" y="14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878233" y="6116563"/>
              <a:ext cx="55971" cy="11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27" fill="norm" stroke="1" extrusionOk="0">
                  <a:moveTo>
                    <a:pt x="21154" y="10800"/>
                  </a:moveTo>
                  <a:cubicBezTo>
                    <a:pt x="17154" y="10000"/>
                    <a:pt x="13154" y="9200"/>
                    <a:pt x="9554" y="9800"/>
                  </a:cubicBezTo>
                  <a:cubicBezTo>
                    <a:pt x="5954" y="10400"/>
                    <a:pt x="2754" y="12400"/>
                    <a:pt x="1154" y="14600"/>
                  </a:cubicBezTo>
                  <a:cubicBezTo>
                    <a:pt x="-446" y="16800"/>
                    <a:pt x="-446" y="19200"/>
                    <a:pt x="1554" y="20400"/>
                  </a:cubicBezTo>
                  <a:cubicBezTo>
                    <a:pt x="3554" y="21600"/>
                    <a:pt x="7554" y="21600"/>
                    <a:pt x="10754" y="20600"/>
                  </a:cubicBezTo>
                  <a:cubicBezTo>
                    <a:pt x="13954" y="19600"/>
                    <a:pt x="16354" y="17600"/>
                    <a:pt x="17154" y="14000"/>
                  </a:cubicBezTo>
                  <a:cubicBezTo>
                    <a:pt x="17954" y="10400"/>
                    <a:pt x="17154" y="5200"/>
                    <a:pt x="163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704383" y="5751348"/>
              <a:ext cx="128221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75" fill="norm" stroke="1" extrusionOk="0">
                  <a:moveTo>
                    <a:pt x="5516" y="757"/>
                  </a:moveTo>
                  <a:cubicBezTo>
                    <a:pt x="4099" y="2230"/>
                    <a:pt x="2683" y="3702"/>
                    <a:pt x="1620" y="5666"/>
                  </a:cubicBezTo>
                  <a:cubicBezTo>
                    <a:pt x="558" y="7630"/>
                    <a:pt x="-150" y="10084"/>
                    <a:pt x="27" y="12293"/>
                  </a:cubicBezTo>
                  <a:cubicBezTo>
                    <a:pt x="204" y="14502"/>
                    <a:pt x="1266" y="16466"/>
                    <a:pt x="2329" y="16466"/>
                  </a:cubicBezTo>
                  <a:cubicBezTo>
                    <a:pt x="3391" y="16466"/>
                    <a:pt x="4453" y="14502"/>
                    <a:pt x="5516" y="12048"/>
                  </a:cubicBezTo>
                  <a:cubicBezTo>
                    <a:pt x="6578" y="9593"/>
                    <a:pt x="7640" y="6648"/>
                    <a:pt x="8880" y="4193"/>
                  </a:cubicBezTo>
                  <a:cubicBezTo>
                    <a:pt x="10119" y="1739"/>
                    <a:pt x="11535" y="-225"/>
                    <a:pt x="12775" y="20"/>
                  </a:cubicBezTo>
                  <a:cubicBezTo>
                    <a:pt x="14014" y="266"/>
                    <a:pt x="15076" y="2720"/>
                    <a:pt x="16493" y="6648"/>
                  </a:cubicBezTo>
                  <a:cubicBezTo>
                    <a:pt x="17909" y="10575"/>
                    <a:pt x="19680" y="15975"/>
                    <a:pt x="21450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5067553" y="6129263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5105653" y="6053063"/>
              <a:ext cx="57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782"/>
                    <a:pt x="12000" y="5564"/>
                    <a:pt x="8400" y="9164"/>
                  </a:cubicBezTo>
                  <a:cubicBezTo>
                    <a:pt x="4800" y="12764"/>
                    <a:pt x="2400" y="171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296153" y="5898656"/>
              <a:ext cx="224801" cy="60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21" fill="norm" stroke="1" extrusionOk="0">
                  <a:moveTo>
                    <a:pt x="0" y="21521"/>
                  </a:moveTo>
                  <a:cubicBezTo>
                    <a:pt x="606" y="18887"/>
                    <a:pt x="1211" y="16253"/>
                    <a:pt x="2422" y="13543"/>
                  </a:cubicBezTo>
                  <a:cubicBezTo>
                    <a:pt x="3634" y="10834"/>
                    <a:pt x="5450" y="8049"/>
                    <a:pt x="7368" y="5942"/>
                  </a:cubicBezTo>
                  <a:cubicBezTo>
                    <a:pt x="9286" y="3835"/>
                    <a:pt x="11305" y="2405"/>
                    <a:pt x="12718" y="1539"/>
                  </a:cubicBezTo>
                  <a:cubicBezTo>
                    <a:pt x="14131" y="674"/>
                    <a:pt x="14938" y="373"/>
                    <a:pt x="15847" y="184"/>
                  </a:cubicBezTo>
                  <a:cubicBezTo>
                    <a:pt x="16755" y="-4"/>
                    <a:pt x="17764" y="-79"/>
                    <a:pt x="18269" y="109"/>
                  </a:cubicBezTo>
                  <a:cubicBezTo>
                    <a:pt x="18774" y="297"/>
                    <a:pt x="18774" y="749"/>
                    <a:pt x="17966" y="1464"/>
                  </a:cubicBezTo>
                  <a:cubicBezTo>
                    <a:pt x="17159" y="2179"/>
                    <a:pt x="15544" y="3157"/>
                    <a:pt x="14131" y="3910"/>
                  </a:cubicBezTo>
                  <a:cubicBezTo>
                    <a:pt x="12718" y="4662"/>
                    <a:pt x="11507" y="5189"/>
                    <a:pt x="11406" y="5453"/>
                  </a:cubicBezTo>
                  <a:cubicBezTo>
                    <a:pt x="11305" y="5716"/>
                    <a:pt x="12314" y="5716"/>
                    <a:pt x="13727" y="5904"/>
                  </a:cubicBezTo>
                  <a:cubicBezTo>
                    <a:pt x="15140" y="6092"/>
                    <a:pt x="16957" y="6469"/>
                    <a:pt x="18269" y="6807"/>
                  </a:cubicBezTo>
                  <a:cubicBezTo>
                    <a:pt x="19581" y="7146"/>
                    <a:pt x="20389" y="7447"/>
                    <a:pt x="20893" y="7823"/>
                  </a:cubicBezTo>
                  <a:cubicBezTo>
                    <a:pt x="21398" y="8200"/>
                    <a:pt x="21600" y="8651"/>
                    <a:pt x="21297" y="8990"/>
                  </a:cubicBezTo>
                  <a:cubicBezTo>
                    <a:pt x="20994" y="9329"/>
                    <a:pt x="20187" y="9554"/>
                    <a:pt x="17966" y="9743"/>
                  </a:cubicBezTo>
                  <a:cubicBezTo>
                    <a:pt x="15746" y="9931"/>
                    <a:pt x="12112" y="10081"/>
                    <a:pt x="8479" y="10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5550153" y="6129263"/>
              <a:ext cx="2369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3273"/>
                    <a:pt x="21600" y="6545"/>
                    <a:pt x="19800" y="10145"/>
                  </a:cubicBezTo>
                  <a:cubicBezTo>
                    <a:pt x="18000" y="13745"/>
                    <a:pt x="9000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432426" y="5703813"/>
              <a:ext cx="13677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7516" y="0"/>
                  </a:moveTo>
                  <a:cubicBezTo>
                    <a:pt x="5522" y="3600"/>
                    <a:pt x="3528" y="7200"/>
                    <a:pt x="2199" y="10200"/>
                  </a:cubicBezTo>
                  <a:cubicBezTo>
                    <a:pt x="870" y="13200"/>
                    <a:pt x="205" y="15600"/>
                    <a:pt x="39" y="15400"/>
                  </a:cubicBezTo>
                  <a:cubicBezTo>
                    <a:pt x="-127" y="15200"/>
                    <a:pt x="205" y="12400"/>
                    <a:pt x="1535" y="9600"/>
                  </a:cubicBezTo>
                  <a:cubicBezTo>
                    <a:pt x="2864" y="6800"/>
                    <a:pt x="5190" y="4000"/>
                    <a:pt x="7184" y="2400"/>
                  </a:cubicBezTo>
                  <a:cubicBezTo>
                    <a:pt x="9178" y="800"/>
                    <a:pt x="10839" y="400"/>
                    <a:pt x="13165" y="3800"/>
                  </a:cubicBezTo>
                  <a:cubicBezTo>
                    <a:pt x="15491" y="7200"/>
                    <a:pt x="18482" y="14400"/>
                    <a:pt x="214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734303" y="5951463"/>
              <a:ext cx="146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521"/>
                    <a:pt x="10643" y="9042"/>
                    <a:pt x="14243" y="12642"/>
                  </a:cubicBezTo>
                  <a:cubicBezTo>
                    <a:pt x="17843" y="16242"/>
                    <a:pt x="19722" y="189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740653" y="5907013"/>
              <a:ext cx="1905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920"/>
                    <a:pt x="14880" y="3840"/>
                    <a:pt x="11280" y="6540"/>
                  </a:cubicBezTo>
                  <a:cubicBezTo>
                    <a:pt x="7680" y="9240"/>
                    <a:pt x="3840" y="12720"/>
                    <a:pt x="1920" y="1536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950203" y="6180063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970807" y="6059413"/>
              <a:ext cx="45357" cy="52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3" h="20700" fill="norm" stroke="1" extrusionOk="0">
                  <a:moveTo>
                    <a:pt x="13397" y="9969"/>
                  </a:moveTo>
                  <a:cubicBezTo>
                    <a:pt x="8701" y="9138"/>
                    <a:pt x="4006" y="8308"/>
                    <a:pt x="1658" y="9969"/>
                  </a:cubicBezTo>
                  <a:cubicBezTo>
                    <a:pt x="-690" y="11631"/>
                    <a:pt x="-690" y="15785"/>
                    <a:pt x="2597" y="18277"/>
                  </a:cubicBezTo>
                  <a:cubicBezTo>
                    <a:pt x="5884" y="20769"/>
                    <a:pt x="12458" y="21600"/>
                    <a:pt x="16214" y="19523"/>
                  </a:cubicBezTo>
                  <a:cubicBezTo>
                    <a:pt x="19971" y="17446"/>
                    <a:pt x="20910" y="12462"/>
                    <a:pt x="19501" y="8723"/>
                  </a:cubicBezTo>
                  <a:cubicBezTo>
                    <a:pt x="18093" y="4985"/>
                    <a:pt x="14336" y="2492"/>
                    <a:pt x="105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026403" y="5849863"/>
              <a:ext cx="125993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600" fill="norm" stroke="1" extrusionOk="0">
                  <a:moveTo>
                    <a:pt x="9406" y="0"/>
                  </a:moveTo>
                  <a:cubicBezTo>
                    <a:pt x="13239" y="2187"/>
                    <a:pt x="17071" y="4375"/>
                    <a:pt x="19161" y="7018"/>
                  </a:cubicBezTo>
                  <a:cubicBezTo>
                    <a:pt x="21252" y="9661"/>
                    <a:pt x="21600" y="12759"/>
                    <a:pt x="18116" y="15266"/>
                  </a:cubicBezTo>
                  <a:cubicBezTo>
                    <a:pt x="14632" y="17772"/>
                    <a:pt x="7316" y="196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6426453" y="6084813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6394703" y="6224513"/>
              <a:ext cx="177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4496053" y="6449662"/>
              <a:ext cx="323851" cy="8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11367"/>
                  </a:moveTo>
                  <a:cubicBezTo>
                    <a:pt x="2824" y="8856"/>
                    <a:pt x="5647" y="6344"/>
                    <a:pt x="8400" y="4586"/>
                  </a:cubicBezTo>
                  <a:cubicBezTo>
                    <a:pt x="11153" y="2828"/>
                    <a:pt x="13835" y="1823"/>
                    <a:pt x="15600" y="1070"/>
                  </a:cubicBezTo>
                  <a:cubicBezTo>
                    <a:pt x="17365" y="316"/>
                    <a:pt x="18212" y="-186"/>
                    <a:pt x="18212" y="65"/>
                  </a:cubicBezTo>
                  <a:cubicBezTo>
                    <a:pt x="18212" y="316"/>
                    <a:pt x="17365" y="1321"/>
                    <a:pt x="16235" y="2577"/>
                  </a:cubicBezTo>
                  <a:cubicBezTo>
                    <a:pt x="15106" y="3833"/>
                    <a:pt x="13694" y="5340"/>
                    <a:pt x="12353" y="6595"/>
                  </a:cubicBezTo>
                  <a:cubicBezTo>
                    <a:pt x="11012" y="7851"/>
                    <a:pt x="9741" y="8856"/>
                    <a:pt x="9459" y="9358"/>
                  </a:cubicBezTo>
                  <a:cubicBezTo>
                    <a:pt x="9176" y="9861"/>
                    <a:pt x="9882" y="9861"/>
                    <a:pt x="10588" y="9609"/>
                  </a:cubicBezTo>
                  <a:cubicBezTo>
                    <a:pt x="11294" y="9358"/>
                    <a:pt x="12000" y="8856"/>
                    <a:pt x="12706" y="8605"/>
                  </a:cubicBezTo>
                  <a:cubicBezTo>
                    <a:pt x="13412" y="8354"/>
                    <a:pt x="14118" y="8354"/>
                    <a:pt x="14118" y="9358"/>
                  </a:cubicBezTo>
                  <a:cubicBezTo>
                    <a:pt x="14118" y="10363"/>
                    <a:pt x="13412" y="12372"/>
                    <a:pt x="12212" y="14381"/>
                  </a:cubicBezTo>
                  <a:cubicBezTo>
                    <a:pt x="11012" y="16391"/>
                    <a:pt x="9318" y="18400"/>
                    <a:pt x="7835" y="19656"/>
                  </a:cubicBezTo>
                  <a:cubicBezTo>
                    <a:pt x="6353" y="20912"/>
                    <a:pt x="5082" y="21414"/>
                    <a:pt x="5012" y="21163"/>
                  </a:cubicBezTo>
                  <a:cubicBezTo>
                    <a:pt x="4941" y="20912"/>
                    <a:pt x="6071" y="19907"/>
                    <a:pt x="9035" y="18651"/>
                  </a:cubicBezTo>
                  <a:cubicBezTo>
                    <a:pt x="12000" y="17395"/>
                    <a:pt x="16800" y="15888"/>
                    <a:pt x="21600" y="14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6939580" y="5958976"/>
              <a:ext cx="178027" cy="279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117" fill="norm" stroke="1" extrusionOk="0">
                  <a:moveTo>
                    <a:pt x="2434" y="7592"/>
                  </a:moveTo>
                  <a:cubicBezTo>
                    <a:pt x="3451" y="6472"/>
                    <a:pt x="4467" y="5352"/>
                    <a:pt x="4975" y="5512"/>
                  </a:cubicBezTo>
                  <a:cubicBezTo>
                    <a:pt x="5484" y="5672"/>
                    <a:pt x="5484" y="7112"/>
                    <a:pt x="4975" y="9592"/>
                  </a:cubicBezTo>
                  <a:cubicBezTo>
                    <a:pt x="4467" y="12072"/>
                    <a:pt x="3451" y="15592"/>
                    <a:pt x="2688" y="17832"/>
                  </a:cubicBezTo>
                  <a:cubicBezTo>
                    <a:pt x="1926" y="20072"/>
                    <a:pt x="1418" y="21032"/>
                    <a:pt x="909" y="21112"/>
                  </a:cubicBezTo>
                  <a:cubicBezTo>
                    <a:pt x="401" y="21192"/>
                    <a:pt x="-107" y="20392"/>
                    <a:pt x="20" y="17912"/>
                  </a:cubicBezTo>
                  <a:cubicBezTo>
                    <a:pt x="147" y="15432"/>
                    <a:pt x="909" y="11272"/>
                    <a:pt x="2688" y="7992"/>
                  </a:cubicBezTo>
                  <a:cubicBezTo>
                    <a:pt x="4467" y="4712"/>
                    <a:pt x="7262" y="2312"/>
                    <a:pt x="9931" y="1032"/>
                  </a:cubicBezTo>
                  <a:cubicBezTo>
                    <a:pt x="12599" y="-248"/>
                    <a:pt x="15140" y="-408"/>
                    <a:pt x="17300" y="952"/>
                  </a:cubicBezTo>
                  <a:cubicBezTo>
                    <a:pt x="19460" y="2312"/>
                    <a:pt x="21239" y="5192"/>
                    <a:pt x="21366" y="8552"/>
                  </a:cubicBezTo>
                  <a:cubicBezTo>
                    <a:pt x="21493" y="11912"/>
                    <a:pt x="19968" y="15752"/>
                    <a:pt x="18444" y="19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7207503" y="612926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7331556" y="5822522"/>
              <a:ext cx="237120" cy="65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37" fill="norm" stroke="1" extrusionOk="0">
                  <a:moveTo>
                    <a:pt x="5380" y="9968"/>
                  </a:moveTo>
                  <a:cubicBezTo>
                    <a:pt x="4811" y="11757"/>
                    <a:pt x="4243" y="13545"/>
                    <a:pt x="3674" y="15231"/>
                  </a:cubicBezTo>
                  <a:cubicBezTo>
                    <a:pt x="3106" y="16916"/>
                    <a:pt x="2538" y="18498"/>
                    <a:pt x="1969" y="19599"/>
                  </a:cubicBezTo>
                  <a:cubicBezTo>
                    <a:pt x="1401" y="20700"/>
                    <a:pt x="832" y="21319"/>
                    <a:pt x="453" y="21422"/>
                  </a:cubicBezTo>
                  <a:cubicBezTo>
                    <a:pt x="74" y="21525"/>
                    <a:pt x="-115" y="21112"/>
                    <a:pt x="74" y="19633"/>
                  </a:cubicBezTo>
                  <a:cubicBezTo>
                    <a:pt x="264" y="18154"/>
                    <a:pt x="832" y="15609"/>
                    <a:pt x="1590" y="13305"/>
                  </a:cubicBezTo>
                  <a:cubicBezTo>
                    <a:pt x="2348" y="11000"/>
                    <a:pt x="3296" y="8936"/>
                    <a:pt x="4906" y="6942"/>
                  </a:cubicBezTo>
                  <a:cubicBezTo>
                    <a:pt x="6517" y="4947"/>
                    <a:pt x="8790" y="3021"/>
                    <a:pt x="10401" y="1886"/>
                  </a:cubicBezTo>
                  <a:cubicBezTo>
                    <a:pt x="12011" y="750"/>
                    <a:pt x="12959" y="407"/>
                    <a:pt x="13906" y="200"/>
                  </a:cubicBezTo>
                  <a:cubicBezTo>
                    <a:pt x="14853" y="-6"/>
                    <a:pt x="15801" y="-75"/>
                    <a:pt x="16369" y="97"/>
                  </a:cubicBezTo>
                  <a:cubicBezTo>
                    <a:pt x="16938" y="269"/>
                    <a:pt x="17127" y="682"/>
                    <a:pt x="16748" y="1679"/>
                  </a:cubicBezTo>
                  <a:cubicBezTo>
                    <a:pt x="16369" y="2677"/>
                    <a:pt x="15422" y="4259"/>
                    <a:pt x="14474" y="5222"/>
                  </a:cubicBezTo>
                  <a:cubicBezTo>
                    <a:pt x="13527" y="6185"/>
                    <a:pt x="12580" y="6529"/>
                    <a:pt x="12769" y="6632"/>
                  </a:cubicBezTo>
                  <a:cubicBezTo>
                    <a:pt x="12959" y="6735"/>
                    <a:pt x="14285" y="6598"/>
                    <a:pt x="15422" y="6529"/>
                  </a:cubicBezTo>
                  <a:cubicBezTo>
                    <a:pt x="16559" y="6460"/>
                    <a:pt x="17506" y="6460"/>
                    <a:pt x="18359" y="6563"/>
                  </a:cubicBezTo>
                  <a:cubicBezTo>
                    <a:pt x="19211" y="6666"/>
                    <a:pt x="19969" y="6873"/>
                    <a:pt x="20538" y="7354"/>
                  </a:cubicBezTo>
                  <a:cubicBezTo>
                    <a:pt x="21106" y="7836"/>
                    <a:pt x="21485" y="8593"/>
                    <a:pt x="21011" y="9315"/>
                  </a:cubicBezTo>
                  <a:cubicBezTo>
                    <a:pt x="20538" y="10037"/>
                    <a:pt x="19211" y="10725"/>
                    <a:pt x="17885" y="11138"/>
                  </a:cubicBezTo>
                  <a:cubicBezTo>
                    <a:pt x="16559" y="11550"/>
                    <a:pt x="15232" y="11688"/>
                    <a:pt x="13811" y="11757"/>
                  </a:cubicBezTo>
                  <a:cubicBezTo>
                    <a:pt x="12390" y="11826"/>
                    <a:pt x="10874" y="11826"/>
                    <a:pt x="10685" y="11757"/>
                  </a:cubicBezTo>
                  <a:cubicBezTo>
                    <a:pt x="10496" y="11688"/>
                    <a:pt x="11632" y="11550"/>
                    <a:pt x="12769" y="1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588503" y="6065763"/>
              <a:ext cx="71103" cy="12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336" fill="norm" stroke="1" extrusionOk="0">
                  <a:moveTo>
                    <a:pt x="14811" y="10623"/>
                  </a:moveTo>
                  <a:cubicBezTo>
                    <a:pt x="12343" y="11685"/>
                    <a:pt x="9874" y="12748"/>
                    <a:pt x="8331" y="14341"/>
                  </a:cubicBezTo>
                  <a:cubicBezTo>
                    <a:pt x="6789" y="15934"/>
                    <a:pt x="6171" y="18059"/>
                    <a:pt x="7406" y="19475"/>
                  </a:cubicBezTo>
                  <a:cubicBezTo>
                    <a:pt x="8640" y="20892"/>
                    <a:pt x="11726" y="21600"/>
                    <a:pt x="14194" y="21246"/>
                  </a:cubicBezTo>
                  <a:cubicBezTo>
                    <a:pt x="16663" y="20892"/>
                    <a:pt x="18514" y="19475"/>
                    <a:pt x="19749" y="17882"/>
                  </a:cubicBezTo>
                  <a:cubicBezTo>
                    <a:pt x="20983" y="16289"/>
                    <a:pt x="21600" y="14518"/>
                    <a:pt x="18206" y="11508"/>
                  </a:cubicBezTo>
                  <a:cubicBezTo>
                    <a:pt x="14811" y="8498"/>
                    <a:pt x="7406" y="4249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7389193" y="5595069"/>
              <a:ext cx="129461" cy="13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803" fill="norm" stroke="1" extrusionOk="0">
                  <a:moveTo>
                    <a:pt x="9811" y="7858"/>
                  </a:moveTo>
                  <a:cubicBezTo>
                    <a:pt x="9811" y="6246"/>
                    <a:pt x="9811" y="4634"/>
                    <a:pt x="9811" y="4634"/>
                  </a:cubicBezTo>
                  <a:cubicBezTo>
                    <a:pt x="9811" y="4634"/>
                    <a:pt x="9811" y="6246"/>
                    <a:pt x="8766" y="8825"/>
                  </a:cubicBezTo>
                  <a:cubicBezTo>
                    <a:pt x="7721" y="11404"/>
                    <a:pt x="5631" y="14951"/>
                    <a:pt x="3889" y="17369"/>
                  </a:cubicBezTo>
                  <a:cubicBezTo>
                    <a:pt x="2147" y="19786"/>
                    <a:pt x="753" y="21076"/>
                    <a:pt x="231" y="20754"/>
                  </a:cubicBezTo>
                  <a:cubicBezTo>
                    <a:pt x="-292" y="20431"/>
                    <a:pt x="56" y="18497"/>
                    <a:pt x="1450" y="15757"/>
                  </a:cubicBezTo>
                  <a:cubicBezTo>
                    <a:pt x="2843" y="13016"/>
                    <a:pt x="5282" y="9470"/>
                    <a:pt x="7198" y="6730"/>
                  </a:cubicBezTo>
                  <a:cubicBezTo>
                    <a:pt x="9114" y="3989"/>
                    <a:pt x="10508" y="2055"/>
                    <a:pt x="12424" y="927"/>
                  </a:cubicBezTo>
                  <a:cubicBezTo>
                    <a:pt x="14340" y="-202"/>
                    <a:pt x="16779" y="-524"/>
                    <a:pt x="18173" y="1249"/>
                  </a:cubicBezTo>
                  <a:cubicBezTo>
                    <a:pt x="19566" y="3022"/>
                    <a:pt x="19914" y="6891"/>
                    <a:pt x="20263" y="10437"/>
                  </a:cubicBezTo>
                  <a:cubicBezTo>
                    <a:pt x="20611" y="13983"/>
                    <a:pt x="20960" y="17207"/>
                    <a:pt x="21308" y="20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7867903" y="6110213"/>
              <a:ext cx="2540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10800"/>
                    <a:pt x="12240" y="21600"/>
                    <a:pt x="15840" y="21600"/>
                  </a:cubicBezTo>
                  <a:cubicBezTo>
                    <a:pt x="19440" y="21600"/>
                    <a:pt x="2052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8007046" y="6008613"/>
              <a:ext cx="2595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5390" y="0"/>
                  </a:moveTo>
                  <a:cubicBezTo>
                    <a:pt x="8744" y="2400"/>
                    <a:pt x="2098" y="4800"/>
                    <a:pt x="437" y="8118"/>
                  </a:cubicBezTo>
                  <a:cubicBezTo>
                    <a:pt x="-1225" y="11435"/>
                    <a:pt x="2098" y="15671"/>
                    <a:pt x="6252" y="18071"/>
                  </a:cubicBezTo>
                  <a:cubicBezTo>
                    <a:pt x="10406" y="20471"/>
                    <a:pt x="15390" y="21035"/>
                    <a:pt x="203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8326476" y="5866834"/>
              <a:ext cx="213734" cy="64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28" fill="norm" stroke="1" extrusionOk="0">
                  <a:moveTo>
                    <a:pt x="2381" y="21528"/>
                  </a:moveTo>
                  <a:cubicBezTo>
                    <a:pt x="1542" y="21316"/>
                    <a:pt x="703" y="21103"/>
                    <a:pt x="283" y="19970"/>
                  </a:cubicBezTo>
                  <a:cubicBezTo>
                    <a:pt x="-136" y="18837"/>
                    <a:pt x="-136" y="16783"/>
                    <a:pt x="598" y="14446"/>
                  </a:cubicBezTo>
                  <a:cubicBezTo>
                    <a:pt x="1332" y="12109"/>
                    <a:pt x="2800" y="9489"/>
                    <a:pt x="5002" y="7329"/>
                  </a:cubicBezTo>
                  <a:cubicBezTo>
                    <a:pt x="7204" y="5169"/>
                    <a:pt x="10140" y="3469"/>
                    <a:pt x="12342" y="2336"/>
                  </a:cubicBezTo>
                  <a:cubicBezTo>
                    <a:pt x="14544" y="1203"/>
                    <a:pt x="16012" y="636"/>
                    <a:pt x="17270" y="318"/>
                  </a:cubicBezTo>
                  <a:cubicBezTo>
                    <a:pt x="18528" y="-1"/>
                    <a:pt x="19577" y="-72"/>
                    <a:pt x="20311" y="70"/>
                  </a:cubicBezTo>
                  <a:cubicBezTo>
                    <a:pt x="21045" y="211"/>
                    <a:pt x="21464" y="565"/>
                    <a:pt x="20835" y="1415"/>
                  </a:cubicBezTo>
                  <a:cubicBezTo>
                    <a:pt x="20206" y="2265"/>
                    <a:pt x="18528" y="3611"/>
                    <a:pt x="17375" y="4425"/>
                  </a:cubicBezTo>
                  <a:cubicBezTo>
                    <a:pt x="16221" y="5239"/>
                    <a:pt x="15592" y="5523"/>
                    <a:pt x="14858" y="5771"/>
                  </a:cubicBezTo>
                  <a:cubicBezTo>
                    <a:pt x="14124" y="6018"/>
                    <a:pt x="13285" y="6231"/>
                    <a:pt x="13600" y="6337"/>
                  </a:cubicBezTo>
                  <a:cubicBezTo>
                    <a:pt x="13914" y="6443"/>
                    <a:pt x="15382" y="6443"/>
                    <a:pt x="16536" y="6550"/>
                  </a:cubicBezTo>
                  <a:cubicBezTo>
                    <a:pt x="17689" y="6656"/>
                    <a:pt x="18528" y="6868"/>
                    <a:pt x="19262" y="7187"/>
                  </a:cubicBezTo>
                  <a:cubicBezTo>
                    <a:pt x="19996" y="7506"/>
                    <a:pt x="20625" y="7931"/>
                    <a:pt x="20940" y="8356"/>
                  </a:cubicBezTo>
                  <a:cubicBezTo>
                    <a:pt x="21254" y="8780"/>
                    <a:pt x="21254" y="9205"/>
                    <a:pt x="20940" y="9559"/>
                  </a:cubicBezTo>
                  <a:cubicBezTo>
                    <a:pt x="20625" y="9914"/>
                    <a:pt x="19996" y="10197"/>
                    <a:pt x="18633" y="10268"/>
                  </a:cubicBezTo>
                  <a:cubicBezTo>
                    <a:pt x="17270" y="10338"/>
                    <a:pt x="15173" y="10197"/>
                    <a:pt x="13076" y="10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8604503" y="6148313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00"/>
                    <a:pt x="14400" y="9600"/>
                    <a:pt x="10800" y="13200"/>
                  </a:cubicBezTo>
                  <a:cubicBezTo>
                    <a:pt x="7200" y="16800"/>
                    <a:pt x="36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8419796" y="5665713"/>
              <a:ext cx="1339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4139" y="0"/>
                  </a:moveTo>
                  <a:cubicBezTo>
                    <a:pt x="3126" y="3273"/>
                    <a:pt x="2114" y="6545"/>
                    <a:pt x="1270" y="9327"/>
                  </a:cubicBezTo>
                  <a:cubicBezTo>
                    <a:pt x="426" y="12109"/>
                    <a:pt x="-249" y="14400"/>
                    <a:pt x="89" y="14564"/>
                  </a:cubicBezTo>
                  <a:cubicBezTo>
                    <a:pt x="426" y="14727"/>
                    <a:pt x="1776" y="12764"/>
                    <a:pt x="4139" y="10309"/>
                  </a:cubicBezTo>
                  <a:cubicBezTo>
                    <a:pt x="6501" y="7855"/>
                    <a:pt x="9876" y="4909"/>
                    <a:pt x="12407" y="2945"/>
                  </a:cubicBezTo>
                  <a:cubicBezTo>
                    <a:pt x="14939" y="982"/>
                    <a:pt x="16626" y="0"/>
                    <a:pt x="17639" y="327"/>
                  </a:cubicBezTo>
                  <a:cubicBezTo>
                    <a:pt x="18651" y="655"/>
                    <a:pt x="18988" y="2291"/>
                    <a:pt x="19495" y="6055"/>
                  </a:cubicBezTo>
                  <a:cubicBezTo>
                    <a:pt x="20001" y="9818"/>
                    <a:pt x="20676" y="15709"/>
                    <a:pt x="213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8814053" y="6122913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8935116" y="5833675"/>
              <a:ext cx="355188" cy="32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61" fill="norm" stroke="1" extrusionOk="0">
                  <a:moveTo>
                    <a:pt x="21447" y="656"/>
                  </a:moveTo>
                  <a:cubicBezTo>
                    <a:pt x="20808" y="233"/>
                    <a:pt x="20169" y="-191"/>
                    <a:pt x="18507" y="91"/>
                  </a:cubicBezTo>
                  <a:cubicBezTo>
                    <a:pt x="16846" y="374"/>
                    <a:pt x="14162" y="1362"/>
                    <a:pt x="12181" y="2138"/>
                  </a:cubicBezTo>
                  <a:cubicBezTo>
                    <a:pt x="10200" y="2915"/>
                    <a:pt x="8922" y="3480"/>
                    <a:pt x="8027" y="3974"/>
                  </a:cubicBezTo>
                  <a:cubicBezTo>
                    <a:pt x="7132" y="4468"/>
                    <a:pt x="6621" y="4891"/>
                    <a:pt x="6493" y="5456"/>
                  </a:cubicBezTo>
                  <a:cubicBezTo>
                    <a:pt x="6365" y="6021"/>
                    <a:pt x="6621" y="6727"/>
                    <a:pt x="7707" y="7574"/>
                  </a:cubicBezTo>
                  <a:cubicBezTo>
                    <a:pt x="8794" y="8421"/>
                    <a:pt x="10711" y="9409"/>
                    <a:pt x="11797" y="10256"/>
                  </a:cubicBezTo>
                  <a:cubicBezTo>
                    <a:pt x="12884" y="11103"/>
                    <a:pt x="13139" y="11809"/>
                    <a:pt x="12820" y="12374"/>
                  </a:cubicBezTo>
                  <a:cubicBezTo>
                    <a:pt x="12500" y="12938"/>
                    <a:pt x="11606" y="13362"/>
                    <a:pt x="9688" y="14138"/>
                  </a:cubicBezTo>
                  <a:cubicBezTo>
                    <a:pt x="7771" y="14915"/>
                    <a:pt x="4832" y="16044"/>
                    <a:pt x="3106" y="16821"/>
                  </a:cubicBezTo>
                  <a:cubicBezTo>
                    <a:pt x="1381" y="17597"/>
                    <a:pt x="869" y="18021"/>
                    <a:pt x="486" y="18585"/>
                  </a:cubicBezTo>
                  <a:cubicBezTo>
                    <a:pt x="103" y="19150"/>
                    <a:pt x="-153" y="19856"/>
                    <a:pt x="103" y="20350"/>
                  </a:cubicBezTo>
                  <a:cubicBezTo>
                    <a:pt x="358" y="20844"/>
                    <a:pt x="1125" y="21127"/>
                    <a:pt x="3170" y="21268"/>
                  </a:cubicBezTo>
                  <a:cubicBezTo>
                    <a:pt x="5215" y="21409"/>
                    <a:pt x="8538" y="21409"/>
                    <a:pt x="11414" y="21127"/>
                  </a:cubicBezTo>
                  <a:cubicBezTo>
                    <a:pt x="14290" y="20844"/>
                    <a:pt x="16718" y="20280"/>
                    <a:pt x="19146" y="19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9360153" y="5894313"/>
              <a:ext cx="158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032"/>
                    <a:pt x="8640" y="6063"/>
                    <a:pt x="12240" y="9663"/>
                  </a:cubicBezTo>
                  <a:cubicBezTo>
                    <a:pt x="15840" y="13263"/>
                    <a:pt x="18720" y="17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9385553" y="5862563"/>
              <a:ext cx="2540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0" y="2533"/>
                    <a:pt x="14040" y="5067"/>
                    <a:pt x="10620" y="7800"/>
                  </a:cubicBezTo>
                  <a:cubicBezTo>
                    <a:pt x="7200" y="10533"/>
                    <a:pt x="4140" y="13467"/>
                    <a:pt x="2430" y="15800"/>
                  </a:cubicBezTo>
                  <a:cubicBezTo>
                    <a:pt x="720" y="18133"/>
                    <a:pt x="360" y="198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9645903" y="6129263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9696703" y="6014963"/>
              <a:ext cx="36513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381" fill="norm" stroke="1" extrusionOk="0">
                  <a:moveTo>
                    <a:pt x="18000" y="0"/>
                  </a:moveTo>
                  <a:cubicBezTo>
                    <a:pt x="12000" y="0"/>
                    <a:pt x="6000" y="0"/>
                    <a:pt x="3000" y="3176"/>
                  </a:cubicBezTo>
                  <a:cubicBezTo>
                    <a:pt x="0" y="6353"/>
                    <a:pt x="0" y="12706"/>
                    <a:pt x="3600" y="16518"/>
                  </a:cubicBezTo>
                  <a:cubicBezTo>
                    <a:pt x="7200" y="20329"/>
                    <a:pt x="14400" y="21600"/>
                    <a:pt x="18000" y="19059"/>
                  </a:cubicBezTo>
                  <a:cubicBezTo>
                    <a:pt x="21600" y="16518"/>
                    <a:pt x="21600" y="10165"/>
                    <a:pt x="18000" y="6988"/>
                  </a:cubicBezTo>
                  <a:cubicBezTo>
                    <a:pt x="14400" y="3812"/>
                    <a:pt x="7200" y="3812"/>
                    <a:pt x="0" y="3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901953" y="7304017"/>
              <a:ext cx="381001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6" fill="norm" stroke="1" extrusionOk="0">
                  <a:moveTo>
                    <a:pt x="0" y="20616"/>
                  </a:moveTo>
                  <a:cubicBezTo>
                    <a:pt x="2760" y="14725"/>
                    <a:pt x="5520" y="8834"/>
                    <a:pt x="8400" y="4907"/>
                  </a:cubicBezTo>
                  <a:cubicBezTo>
                    <a:pt x="11280" y="980"/>
                    <a:pt x="14280" y="-984"/>
                    <a:pt x="16500" y="489"/>
                  </a:cubicBezTo>
                  <a:cubicBezTo>
                    <a:pt x="18720" y="1961"/>
                    <a:pt x="20160" y="6871"/>
                    <a:pt x="21600" y="11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951623" y="7373863"/>
              <a:ext cx="44563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2818" y="21600"/>
                  </a:moveTo>
                  <a:cubicBezTo>
                    <a:pt x="2307" y="21600"/>
                    <a:pt x="1795" y="21600"/>
                    <a:pt x="1232" y="21600"/>
                  </a:cubicBezTo>
                  <a:cubicBezTo>
                    <a:pt x="669" y="21600"/>
                    <a:pt x="54" y="21600"/>
                    <a:pt x="3" y="20520"/>
                  </a:cubicBezTo>
                  <a:cubicBezTo>
                    <a:pt x="-48" y="19440"/>
                    <a:pt x="464" y="17280"/>
                    <a:pt x="2051" y="15480"/>
                  </a:cubicBezTo>
                  <a:cubicBezTo>
                    <a:pt x="3637" y="13680"/>
                    <a:pt x="6299" y="12240"/>
                    <a:pt x="9728" y="9720"/>
                  </a:cubicBezTo>
                  <a:cubicBezTo>
                    <a:pt x="13158" y="7200"/>
                    <a:pt x="17355" y="3600"/>
                    <a:pt x="215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244853" y="7221463"/>
              <a:ext cx="18998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0" y="0"/>
                  </a:moveTo>
                  <a:cubicBezTo>
                    <a:pt x="5697" y="1168"/>
                    <a:pt x="11393" y="2335"/>
                    <a:pt x="15191" y="3989"/>
                  </a:cubicBezTo>
                  <a:cubicBezTo>
                    <a:pt x="18989" y="5643"/>
                    <a:pt x="20888" y="7784"/>
                    <a:pt x="21244" y="9632"/>
                  </a:cubicBezTo>
                  <a:cubicBezTo>
                    <a:pt x="21600" y="11481"/>
                    <a:pt x="20413" y="13038"/>
                    <a:pt x="17446" y="14984"/>
                  </a:cubicBezTo>
                  <a:cubicBezTo>
                    <a:pt x="14479" y="16930"/>
                    <a:pt x="9732" y="19265"/>
                    <a:pt x="49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7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968753" y="6421363"/>
              <a:ext cx="1041401" cy="215901"/>
            </a:xfrm>
            <a:prstGeom prst="rect">
              <a:avLst/>
            </a:prstGeom>
            <a:effectLst/>
          </p:spPr>
        </p:pic>
        <p:pic>
          <p:nvPicPr>
            <p:cNvPr id="127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438653" y="6628523"/>
              <a:ext cx="247651" cy="195007"/>
            </a:xfrm>
            <a:prstGeom prst="rect">
              <a:avLst/>
            </a:prstGeom>
            <a:effectLst/>
          </p:spPr>
        </p:pic>
        <p:pic>
          <p:nvPicPr>
            <p:cNvPr id="128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940803" y="6427713"/>
              <a:ext cx="825501" cy="60144"/>
            </a:xfrm>
            <a:prstGeom prst="rect">
              <a:avLst/>
            </a:prstGeom>
            <a:effectLst/>
          </p:spPr>
        </p:pic>
        <p:pic>
          <p:nvPicPr>
            <p:cNvPr id="128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343216" y="6571862"/>
              <a:ext cx="232671" cy="160652"/>
            </a:xfrm>
            <a:prstGeom prst="rect">
              <a:avLst/>
            </a:prstGeom>
            <a:effectLst/>
          </p:spPr>
        </p:pic>
        <p:pic>
          <p:nvPicPr>
            <p:cNvPr id="128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241425" y="6389613"/>
              <a:ext cx="1201279" cy="50437"/>
            </a:xfrm>
            <a:prstGeom prst="rect">
              <a:avLst/>
            </a:prstGeom>
            <a:effectLst/>
          </p:spPr>
        </p:pic>
        <p:pic>
          <p:nvPicPr>
            <p:cNvPr id="128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768015" y="6526508"/>
              <a:ext cx="223839" cy="186956"/>
            </a:xfrm>
            <a:prstGeom prst="rect">
              <a:avLst/>
            </a:prstGeom>
            <a:effectLst/>
          </p:spPr>
        </p:pic>
        <p:sp>
          <p:nvSpPr>
            <p:cNvPr id="1289" name="Line"/>
            <p:cNvSpPr/>
            <p:nvPr/>
          </p:nvSpPr>
          <p:spPr>
            <a:xfrm>
              <a:off x="2229103" y="7432257"/>
              <a:ext cx="234951" cy="14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744"/>
                  </a:moveTo>
                  <a:cubicBezTo>
                    <a:pt x="973" y="127"/>
                    <a:pt x="1946" y="-490"/>
                    <a:pt x="3405" y="590"/>
                  </a:cubicBezTo>
                  <a:cubicBezTo>
                    <a:pt x="4865" y="1670"/>
                    <a:pt x="6811" y="4447"/>
                    <a:pt x="9924" y="8150"/>
                  </a:cubicBezTo>
                  <a:cubicBezTo>
                    <a:pt x="13038" y="11853"/>
                    <a:pt x="17319" y="16481"/>
                    <a:pt x="21600" y="21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2457703" y="7392913"/>
              <a:ext cx="1079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1768"/>
                    <a:pt x="8894" y="3537"/>
                    <a:pt x="5082" y="4737"/>
                  </a:cubicBezTo>
                  <a:cubicBezTo>
                    <a:pt x="1271" y="5937"/>
                    <a:pt x="0" y="6568"/>
                    <a:pt x="0" y="7516"/>
                  </a:cubicBezTo>
                  <a:cubicBezTo>
                    <a:pt x="0" y="8463"/>
                    <a:pt x="1271" y="9726"/>
                    <a:pt x="2118" y="11811"/>
                  </a:cubicBezTo>
                  <a:cubicBezTo>
                    <a:pt x="2965" y="13895"/>
                    <a:pt x="3388" y="16800"/>
                    <a:pt x="3600" y="18568"/>
                  </a:cubicBezTo>
                  <a:cubicBezTo>
                    <a:pt x="3812" y="20337"/>
                    <a:pt x="3812" y="20968"/>
                    <a:pt x="38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2133853" y="7284963"/>
              <a:ext cx="495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5" y="18240"/>
                    <a:pt x="5169" y="14880"/>
                    <a:pt x="8077" y="12000"/>
                  </a:cubicBezTo>
                  <a:cubicBezTo>
                    <a:pt x="10985" y="9120"/>
                    <a:pt x="14215" y="6720"/>
                    <a:pt x="16523" y="4800"/>
                  </a:cubicBezTo>
                  <a:cubicBezTo>
                    <a:pt x="18831" y="2880"/>
                    <a:pt x="2021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953003" y="7526263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2946653" y="7665963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414384" y="7356737"/>
              <a:ext cx="227007" cy="52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83" fill="norm" stroke="1" extrusionOk="0">
                  <a:moveTo>
                    <a:pt x="4959" y="9436"/>
                  </a:moveTo>
                  <a:cubicBezTo>
                    <a:pt x="4167" y="9693"/>
                    <a:pt x="3374" y="9951"/>
                    <a:pt x="2879" y="11151"/>
                  </a:cubicBezTo>
                  <a:cubicBezTo>
                    <a:pt x="2383" y="12351"/>
                    <a:pt x="2185" y="14493"/>
                    <a:pt x="1987" y="16208"/>
                  </a:cubicBezTo>
                  <a:cubicBezTo>
                    <a:pt x="1789" y="17922"/>
                    <a:pt x="1590" y="19208"/>
                    <a:pt x="1293" y="20108"/>
                  </a:cubicBezTo>
                  <a:cubicBezTo>
                    <a:pt x="996" y="21008"/>
                    <a:pt x="600" y="21522"/>
                    <a:pt x="401" y="21351"/>
                  </a:cubicBezTo>
                  <a:cubicBezTo>
                    <a:pt x="203" y="21179"/>
                    <a:pt x="203" y="20322"/>
                    <a:pt x="104" y="18136"/>
                  </a:cubicBezTo>
                  <a:cubicBezTo>
                    <a:pt x="5" y="15951"/>
                    <a:pt x="-193" y="12436"/>
                    <a:pt x="501" y="9565"/>
                  </a:cubicBezTo>
                  <a:cubicBezTo>
                    <a:pt x="1194" y="6693"/>
                    <a:pt x="2779" y="4465"/>
                    <a:pt x="4860" y="2965"/>
                  </a:cubicBezTo>
                  <a:cubicBezTo>
                    <a:pt x="6941" y="1465"/>
                    <a:pt x="9517" y="693"/>
                    <a:pt x="11301" y="308"/>
                  </a:cubicBezTo>
                  <a:cubicBezTo>
                    <a:pt x="13084" y="-78"/>
                    <a:pt x="14075" y="-78"/>
                    <a:pt x="14967" y="179"/>
                  </a:cubicBezTo>
                  <a:cubicBezTo>
                    <a:pt x="15858" y="436"/>
                    <a:pt x="16651" y="951"/>
                    <a:pt x="16453" y="1851"/>
                  </a:cubicBezTo>
                  <a:cubicBezTo>
                    <a:pt x="16255" y="2751"/>
                    <a:pt x="15066" y="4036"/>
                    <a:pt x="14075" y="4851"/>
                  </a:cubicBezTo>
                  <a:cubicBezTo>
                    <a:pt x="13084" y="5665"/>
                    <a:pt x="12291" y="6008"/>
                    <a:pt x="11499" y="6308"/>
                  </a:cubicBezTo>
                  <a:cubicBezTo>
                    <a:pt x="10706" y="6608"/>
                    <a:pt x="9913" y="6865"/>
                    <a:pt x="10211" y="6993"/>
                  </a:cubicBezTo>
                  <a:cubicBezTo>
                    <a:pt x="10508" y="7122"/>
                    <a:pt x="11895" y="7122"/>
                    <a:pt x="13579" y="7251"/>
                  </a:cubicBezTo>
                  <a:cubicBezTo>
                    <a:pt x="15264" y="7379"/>
                    <a:pt x="17246" y="7636"/>
                    <a:pt x="18534" y="7936"/>
                  </a:cubicBezTo>
                  <a:cubicBezTo>
                    <a:pt x="19822" y="8236"/>
                    <a:pt x="20416" y="8579"/>
                    <a:pt x="20813" y="8965"/>
                  </a:cubicBezTo>
                  <a:cubicBezTo>
                    <a:pt x="21209" y="9351"/>
                    <a:pt x="21407" y="9779"/>
                    <a:pt x="21110" y="10165"/>
                  </a:cubicBezTo>
                  <a:cubicBezTo>
                    <a:pt x="20813" y="10551"/>
                    <a:pt x="20020" y="10893"/>
                    <a:pt x="18633" y="11151"/>
                  </a:cubicBezTo>
                  <a:cubicBezTo>
                    <a:pt x="17246" y="11408"/>
                    <a:pt x="15264" y="11579"/>
                    <a:pt x="13282" y="11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687351" y="7583413"/>
              <a:ext cx="59403" cy="9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6" h="21153" fill="norm" stroke="1" extrusionOk="0">
                  <a:moveTo>
                    <a:pt x="20206" y="8836"/>
                  </a:moveTo>
                  <a:cubicBezTo>
                    <a:pt x="16606" y="7855"/>
                    <a:pt x="13006" y="6873"/>
                    <a:pt x="9766" y="7855"/>
                  </a:cubicBezTo>
                  <a:cubicBezTo>
                    <a:pt x="6526" y="8836"/>
                    <a:pt x="3646" y="11782"/>
                    <a:pt x="1846" y="14482"/>
                  </a:cubicBezTo>
                  <a:cubicBezTo>
                    <a:pt x="46" y="17182"/>
                    <a:pt x="-674" y="19636"/>
                    <a:pt x="766" y="20618"/>
                  </a:cubicBezTo>
                  <a:cubicBezTo>
                    <a:pt x="2206" y="21600"/>
                    <a:pt x="5806" y="21109"/>
                    <a:pt x="9046" y="20127"/>
                  </a:cubicBezTo>
                  <a:cubicBezTo>
                    <a:pt x="12286" y="19145"/>
                    <a:pt x="15166" y="17673"/>
                    <a:pt x="17326" y="15709"/>
                  </a:cubicBezTo>
                  <a:cubicBezTo>
                    <a:pt x="19486" y="13745"/>
                    <a:pt x="20926" y="11291"/>
                    <a:pt x="18046" y="8591"/>
                  </a:cubicBezTo>
                  <a:cubicBezTo>
                    <a:pt x="15166" y="5891"/>
                    <a:pt x="7966" y="2945"/>
                    <a:pt x="7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3485179" y="7113245"/>
              <a:ext cx="128225" cy="14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860" fill="norm" stroke="1" extrusionOk="0">
                  <a:moveTo>
                    <a:pt x="2330" y="9165"/>
                  </a:moveTo>
                  <a:cubicBezTo>
                    <a:pt x="1976" y="12207"/>
                    <a:pt x="1621" y="15249"/>
                    <a:pt x="1090" y="17531"/>
                  </a:cubicBezTo>
                  <a:cubicBezTo>
                    <a:pt x="559" y="19813"/>
                    <a:pt x="-149" y="21334"/>
                    <a:pt x="28" y="20726"/>
                  </a:cubicBezTo>
                  <a:cubicBezTo>
                    <a:pt x="205" y="20117"/>
                    <a:pt x="1267" y="17379"/>
                    <a:pt x="3038" y="14033"/>
                  </a:cubicBezTo>
                  <a:cubicBezTo>
                    <a:pt x="4808" y="10686"/>
                    <a:pt x="7287" y="6731"/>
                    <a:pt x="9943" y="3993"/>
                  </a:cubicBezTo>
                  <a:cubicBezTo>
                    <a:pt x="12599" y="1255"/>
                    <a:pt x="15431" y="-266"/>
                    <a:pt x="17379" y="38"/>
                  </a:cubicBezTo>
                  <a:cubicBezTo>
                    <a:pt x="19326" y="342"/>
                    <a:pt x="20389" y="2472"/>
                    <a:pt x="20920" y="5514"/>
                  </a:cubicBezTo>
                  <a:cubicBezTo>
                    <a:pt x="21451" y="8557"/>
                    <a:pt x="21451" y="12511"/>
                    <a:pt x="21451" y="16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4070603" y="7450063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19800"/>
                    <a:pt x="8492" y="18000"/>
                    <a:pt x="12092" y="14400"/>
                  </a:cubicBezTo>
                  <a:cubicBezTo>
                    <a:pt x="15692" y="10800"/>
                    <a:pt x="18646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216653" y="7354813"/>
              <a:ext cx="50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1878"/>
                    <a:pt x="5400" y="3757"/>
                    <a:pt x="8100" y="6652"/>
                  </a:cubicBezTo>
                  <a:cubicBezTo>
                    <a:pt x="10800" y="9548"/>
                    <a:pt x="13500" y="13461"/>
                    <a:pt x="15750" y="16122"/>
                  </a:cubicBezTo>
                  <a:cubicBezTo>
                    <a:pt x="18000" y="18783"/>
                    <a:pt x="19800" y="201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682320" y="7219130"/>
              <a:ext cx="163535" cy="48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862" fill="norm" stroke="1" extrusionOk="0">
                  <a:moveTo>
                    <a:pt x="1385" y="9986"/>
                  </a:moveTo>
                  <a:cubicBezTo>
                    <a:pt x="1108" y="12549"/>
                    <a:pt x="831" y="15111"/>
                    <a:pt x="554" y="17354"/>
                  </a:cubicBezTo>
                  <a:cubicBezTo>
                    <a:pt x="277" y="19596"/>
                    <a:pt x="0" y="21518"/>
                    <a:pt x="0" y="20649"/>
                  </a:cubicBezTo>
                  <a:cubicBezTo>
                    <a:pt x="0" y="19779"/>
                    <a:pt x="277" y="16118"/>
                    <a:pt x="1385" y="12823"/>
                  </a:cubicBezTo>
                  <a:cubicBezTo>
                    <a:pt x="2492" y="9528"/>
                    <a:pt x="4431" y="6599"/>
                    <a:pt x="6508" y="4540"/>
                  </a:cubicBezTo>
                  <a:cubicBezTo>
                    <a:pt x="8585" y="2481"/>
                    <a:pt x="10800" y="1291"/>
                    <a:pt x="12600" y="650"/>
                  </a:cubicBezTo>
                  <a:cubicBezTo>
                    <a:pt x="14400" y="10"/>
                    <a:pt x="15785" y="-82"/>
                    <a:pt x="17031" y="55"/>
                  </a:cubicBezTo>
                  <a:cubicBezTo>
                    <a:pt x="18277" y="193"/>
                    <a:pt x="19385" y="559"/>
                    <a:pt x="20215" y="1245"/>
                  </a:cubicBezTo>
                  <a:cubicBezTo>
                    <a:pt x="21046" y="1932"/>
                    <a:pt x="21600" y="2938"/>
                    <a:pt x="21323" y="3854"/>
                  </a:cubicBezTo>
                  <a:cubicBezTo>
                    <a:pt x="21046" y="4769"/>
                    <a:pt x="19938" y="5593"/>
                    <a:pt x="18969" y="6187"/>
                  </a:cubicBezTo>
                  <a:cubicBezTo>
                    <a:pt x="18000" y="6782"/>
                    <a:pt x="17169" y="7149"/>
                    <a:pt x="17031" y="7560"/>
                  </a:cubicBezTo>
                  <a:cubicBezTo>
                    <a:pt x="16892" y="7972"/>
                    <a:pt x="17446" y="8430"/>
                    <a:pt x="18138" y="8842"/>
                  </a:cubicBezTo>
                  <a:cubicBezTo>
                    <a:pt x="18831" y="9254"/>
                    <a:pt x="19662" y="9620"/>
                    <a:pt x="20077" y="10032"/>
                  </a:cubicBezTo>
                  <a:cubicBezTo>
                    <a:pt x="20492" y="10443"/>
                    <a:pt x="20492" y="10901"/>
                    <a:pt x="19938" y="11267"/>
                  </a:cubicBezTo>
                  <a:cubicBezTo>
                    <a:pt x="19385" y="11633"/>
                    <a:pt x="18277" y="11908"/>
                    <a:pt x="17031" y="12045"/>
                  </a:cubicBezTo>
                  <a:cubicBezTo>
                    <a:pt x="15785" y="12182"/>
                    <a:pt x="14400" y="12182"/>
                    <a:pt x="13154" y="11908"/>
                  </a:cubicBezTo>
                  <a:cubicBezTo>
                    <a:pt x="11908" y="11633"/>
                    <a:pt x="10800" y="11084"/>
                    <a:pt x="9692" y="10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965953" y="7424663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200"/>
                    <a:pt x="18720" y="10400"/>
                    <a:pt x="15120" y="14000"/>
                  </a:cubicBezTo>
                  <a:cubicBezTo>
                    <a:pt x="11520" y="17600"/>
                    <a:pt x="576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4789096" y="7028846"/>
              <a:ext cx="164158" cy="11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23" fill="norm" stroke="1" extrusionOk="0">
                  <a:moveTo>
                    <a:pt x="4031" y="7329"/>
                  </a:moveTo>
                  <a:cubicBezTo>
                    <a:pt x="3477" y="9643"/>
                    <a:pt x="2923" y="11957"/>
                    <a:pt x="2092" y="14657"/>
                  </a:cubicBezTo>
                  <a:cubicBezTo>
                    <a:pt x="1262" y="17357"/>
                    <a:pt x="154" y="20443"/>
                    <a:pt x="15" y="21021"/>
                  </a:cubicBezTo>
                  <a:cubicBezTo>
                    <a:pt x="-123" y="21600"/>
                    <a:pt x="708" y="19671"/>
                    <a:pt x="1815" y="16393"/>
                  </a:cubicBezTo>
                  <a:cubicBezTo>
                    <a:pt x="2923" y="13114"/>
                    <a:pt x="4308" y="8486"/>
                    <a:pt x="6385" y="5207"/>
                  </a:cubicBezTo>
                  <a:cubicBezTo>
                    <a:pt x="8462" y="1929"/>
                    <a:pt x="11231" y="0"/>
                    <a:pt x="13031" y="0"/>
                  </a:cubicBezTo>
                  <a:cubicBezTo>
                    <a:pt x="14831" y="0"/>
                    <a:pt x="15662" y="1929"/>
                    <a:pt x="16908" y="5593"/>
                  </a:cubicBezTo>
                  <a:cubicBezTo>
                    <a:pt x="18154" y="9257"/>
                    <a:pt x="19815" y="14657"/>
                    <a:pt x="21477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5289803" y="7265913"/>
              <a:ext cx="1778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4353"/>
                    <a:pt x="7714" y="8707"/>
                    <a:pt x="11314" y="12307"/>
                  </a:cubicBezTo>
                  <a:cubicBezTo>
                    <a:pt x="14914" y="15907"/>
                    <a:pt x="18257" y="187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5277103" y="7282846"/>
              <a:ext cx="234951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155"/>
                  </a:moveTo>
                  <a:cubicBezTo>
                    <a:pt x="20627" y="0"/>
                    <a:pt x="19654" y="-154"/>
                    <a:pt x="18389" y="309"/>
                  </a:cubicBezTo>
                  <a:cubicBezTo>
                    <a:pt x="17124" y="772"/>
                    <a:pt x="15568" y="1852"/>
                    <a:pt x="13135" y="4552"/>
                  </a:cubicBezTo>
                  <a:cubicBezTo>
                    <a:pt x="10703" y="7252"/>
                    <a:pt x="7395" y="11572"/>
                    <a:pt x="5059" y="14657"/>
                  </a:cubicBezTo>
                  <a:cubicBezTo>
                    <a:pt x="2724" y="17743"/>
                    <a:pt x="1362" y="19595"/>
                    <a:pt x="0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5258053" y="7126213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4400"/>
                    <a:pt x="10629" y="7200"/>
                    <a:pt x="14229" y="3600"/>
                  </a:cubicBezTo>
                  <a:cubicBezTo>
                    <a:pt x="17829" y="0"/>
                    <a:pt x="197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6235953" y="7418313"/>
              <a:ext cx="336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5" y="18000"/>
                    <a:pt x="4891" y="14400"/>
                    <a:pt x="8491" y="10800"/>
                  </a:cubicBezTo>
                  <a:cubicBezTo>
                    <a:pt x="12091" y="7200"/>
                    <a:pt x="1684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264818" y="7462763"/>
              <a:ext cx="377536" cy="5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021" fill="norm" stroke="1" extrusionOk="0">
                  <a:moveTo>
                    <a:pt x="2684" y="13407"/>
                  </a:moveTo>
                  <a:cubicBezTo>
                    <a:pt x="1484" y="15641"/>
                    <a:pt x="284" y="17876"/>
                    <a:pt x="44" y="19366"/>
                  </a:cubicBezTo>
                  <a:cubicBezTo>
                    <a:pt x="-196" y="20855"/>
                    <a:pt x="524" y="21600"/>
                    <a:pt x="2984" y="20483"/>
                  </a:cubicBezTo>
                  <a:cubicBezTo>
                    <a:pt x="5444" y="19366"/>
                    <a:pt x="9644" y="16386"/>
                    <a:pt x="13004" y="12662"/>
                  </a:cubicBezTo>
                  <a:cubicBezTo>
                    <a:pt x="16364" y="8938"/>
                    <a:pt x="18884" y="4469"/>
                    <a:pt x="214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6502653" y="7316713"/>
              <a:ext cx="13559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0" y="0"/>
                  </a:moveTo>
                  <a:cubicBezTo>
                    <a:pt x="5891" y="2530"/>
                    <a:pt x="11782" y="5059"/>
                    <a:pt x="15709" y="7200"/>
                  </a:cubicBezTo>
                  <a:cubicBezTo>
                    <a:pt x="19636" y="9341"/>
                    <a:pt x="21600" y="11092"/>
                    <a:pt x="20782" y="13427"/>
                  </a:cubicBezTo>
                  <a:cubicBezTo>
                    <a:pt x="19964" y="15762"/>
                    <a:pt x="16364" y="18681"/>
                    <a:pt x="127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7120720" y="7157941"/>
              <a:ext cx="221821" cy="53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15" fill="norm" stroke="1" extrusionOk="0">
                  <a:moveTo>
                    <a:pt x="3464" y="10502"/>
                  </a:moveTo>
                  <a:cubicBezTo>
                    <a:pt x="2445" y="13319"/>
                    <a:pt x="1426" y="16136"/>
                    <a:pt x="917" y="17801"/>
                  </a:cubicBezTo>
                  <a:cubicBezTo>
                    <a:pt x="408" y="19466"/>
                    <a:pt x="408" y="19978"/>
                    <a:pt x="306" y="20490"/>
                  </a:cubicBezTo>
                  <a:cubicBezTo>
                    <a:pt x="204" y="21003"/>
                    <a:pt x="0" y="21515"/>
                    <a:pt x="0" y="21515"/>
                  </a:cubicBezTo>
                  <a:cubicBezTo>
                    <a:pt x="0" y="21515"/>
                    <a:pt x="204" y="21003"/>
                    <a:pt x="509" y="19807"/>
                  </a:cubicBezTo>
                  <a:cubicBezTo>
                    <a:pt x="815" y="18612"/>
                    <a:pt x="1223" y="16734"/>
                    <a:pt x="2140" y="14343"/>
                  </a:cubicBezTo>
                  <a:cubicBezTo>
                    <a:pt x="3057" y="11953"/>
                    <a:pt x="4483" y="9050"/>
                    <a:pt x="6317" y="6788"/>
                  </a:cubicBezTo>
                  <a:cubicBezTo>
                    <a:pt x="8151" y="4525"/>
                    <a:pt x="10392" y="2903"/>
                    <a:pt x="11921" y="1921"/>
                  </a:cubicBezTo>
                  <a:cubicBezTo>
                    <a:pt x="13449" y="940"/>
                    <a:pt x="14264" y="598"/>
                    <a:pt x="15589" y="342"/>
                  </a:cubicBezTo>
                  <a:cubicBezTo>
                    <a:pt x="16913" y="86"/>
                    <a:pt x="18747" y="-85"/>
                    <a:pt x="19766" y="43"/>
                  </a:cubicBezTo>
                  <a:cubicBezTo>
                    <a:pt x="20785" y="171"/>
                    <a:pt x="20989" y="598"/>
                    <a:pt x="20072" y="1580"/>
                  </a:cubicBezTo>
                  <a:cubicBezTo>
                    <a:pt x="19155" y="2562"/>
                    <a:pt x="17117" y="4098"/>
                    <a:pt x="15792" y="5038"/>
                  </a:cubicBezTo>
                  <a:cubicBezTo>
                    <a:pt x="14468" y="5977"/>
                    <a:pt x="13857" y="6318"/>
                    <a:pt x="13857" y="6702"/>
                  </a:cubicBezTo>
                  <a:cubicBezTo>
                    <a:pt x="13857" y="7087"/>
                    <a:pt x="14468" y="7513"/>
                    <a:pt x="15792" y="8026"/>
                  </a:cubicBezTo>
                  <a:cubicBezTo>
                    <a:pt x="17117" y="8538"/>
                    <a:pt x="19155" y="9136"/>
                    <a:pt x="20275" y="9648"/>
                  </a:cubicBezTo>
                  <a:cubicBezTo>
                    <a:pt x="21396" y="10160"/>
                    <a:pt x="21600" y="10587"/>
                    <a:pt x="21091" y="10928"/>
                  </a:cubicBezTo>
                  <a:cubicBezTo>
                    <a:pt x="20581" y="11270"/>
                    <a:pt x="19358" y="11526"/>
                    <a:pt x="18136" y="11654"/>
                  </a:cubicBezTo>
                  <a:cubicBezTo>
                    <a:pt x="16913" y="11782"/>
                    <a:pt x="15691" y="11782"/>
                    <a:pt x="14570" y="11740"/>
                  </a:cubicBezTo>
                  <a:cubicBezTo>
                    <a:pt x="13449" y="11697"/>
                    <a:pt x="12430" y="11611"/>
                    <a:pt x="12023" y="11569"/>
                  </a:cubicBezTo>
                  <a:cubicBezTo>
                    <a:pt x="11615" y="11526"/>
                    <a:pt x="11819" y="11526"/>
                    <a:pt x="12023" y="1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385303" y="7354813"/>
              <a:ext cx="92226" cy="12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221" fill="norm" stroke="1" extrusionOk="0">
                  <a:moveTo>
                    <a:pt x="15840" y="15376"/>
                  </a:moveTo>
                  <a:cubicBezTo>
                    <a:pt x="15360" y="13546"/>
                    <a:pt x="14880" y="11715"/>
                    <a:pt x="13440" y="10983"/>
                  </a:cubicBezTo>
                  <a:cubicBezTo>
                    <a:pt x="12000" y="10251"/>
                    <a:pt x="9600" y="10617"/>
                    <a:pt x="7440" y="11715"/>
                  </a:cubicBezTo>
                  <a:cubicBezTo>
                    <a:pt x="5280" y="12814"/>
                    <a:pt x="3360" y="14644"/>
                    <a:pt x="2400" y="16475"/>
                  </a:cubicBezTo>
                  <a:cubicBezTo>
                    <a:pt x="1440" y="18305"/>
                    <a:pt x="1440" y="20136"/>
                    <a:pt x="2640" y="20868"/>
                  </a:cubicBezTo>
                  <a:cubicBezTo>
                    <a:pt x="3840" y="21600"/>
                    <a:pt x="6240" y="21234"/>
                    <a:pt x="9600" y="19403"/>
                  </a:cubicBezTo>
                  <a:cubicBezTo>
                    <a:pt x="12960" y="17573"/>
                    <a:pt x="17280" y="14278"/>
                    <a:pt x="19440" y="11715"/>
                  </a:cubicBezTo>
                  <a:cubicBezTo>
                    <a:pt x="21600" y="9153"/>
                    <a:pt x="21600" y="7322"/>
                    <a:pt x="18000" y="5492"/>
                  </a:cubicBezTo>
                  <a:cubicBezTo>
                    <a:pt x="14400" y="3661"/>
                    <a:pt x="7200" y="1831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7244386" y="6974758"/>
              <a:ext cx="121868" cy="13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47" fill="norm" stroke="1" extrusionOk="0">
                  <a:moveTo>
                    <a:pt x="2449" y="14247"/>
                  </a:moveTo>
                  <a:cubicBezTo>
                    <a:pt x="1332" y="15618"/>
                    <a:pt x="214" y="16990"/>
                    <a:pt x="28" y="16647"/>
                  </a:cubicBezTo>
                  <a:cubicBezTo>
                    <a:pt x="-158" y="16304"/>
                    <a:pt x="587" y="14247"/>
                    <a:pt x="2263" y="11504"/>
                  </a:cubicBezTo>
                  <a:cubicBezTo>
                    <a:pt x="3939" y="8761"/>
                    <a:pt x="6545" y="5333"/>
                    <a:pt x="8594" y="3104"/>
                  </a:cubicBezTo>
                  <a:cubicBezTo>
                    <a:pt x="10642" y="876"/>
                    <a:pt x="12132" y="-153"/>
                    <a:pt x="13435" y="18"/>
                  </a:cubicBezTo>
                  <a:cubicBezTo>
                    <a:pt x="14739" y="190"/>
                    <a:pt x="15856" y="1561"/>
                    <a:pt x="16601" y="4647"/>
                  </a:cubicBezTo>
                  <a:cubicBezTo>
                    <a:pt x="17345" y="7733"/>
                    <a:pt x="17718" y="12533"/>
                    <a:pt x="18463" y="15618"/>
                  </a:cubicBezTo>
                  <a:cubicBezTo>
                    <a:pt x="19208" y="18704"/>
                    <a:pt x="20325" y="20076"/>
                    <a:pt x="21442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652003" y="7329413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7639303" y="7424663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21600"/>
                    <a:pt x="8862" y="21600"/>
                    <a:pt x="12462" y="18000"/>
                  </a:cubicBezTo>
                  <a:cubicBezTo>
                    <a:pt x="16062" y="14400"/>
                    <a:pt x="18831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8166353" y="7225368"/>
              <a:ext cx="152401" cy="12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403"/>
                  </a:moveTo>
                  <a:cubicBezTo>
                    <a:pt x="1500" y="54"/>
                    <a:pt x="3000" y="-294"/>
                    <a:pt x="4050" y="403"/>
                  </a:cubicBezTo>
                  <a:cubicBezTo>
                    <a:pt x="5100" y="1100"/>
                    <a:pt x="5700" y="2841"/>
                    <a:pt x="7500" y="5977"/>
                  </a:cubicBezTo>
                  <a:cubicBezTo>
                    <a:pt x="9300" y="9112"/>
                    <a:pt x="12300" y="13641"/>
                    <a:pt x="14850" y="16429"/>
                  </a:cubicBezTo>
                  <a:cubicBezTo>
                    <a:pt x="17400" y="19216"/>
                    <a:pt x="19500" y="20261"/>
                    <a:pt x="21600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8259887" y="7227813"/>
              <a:ext cx="160467" cy="25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44" fill="norm" stroke="1" extrusionOk="0">
                  <a:moveTo>
                    <a:pt x="21266" y="0"/>
                  </a:moveTo>
                  <a:cubicBezTo>
                    <a:pt x="18180" y="3135"/>
                    <a:pt x="15095" y="6271"/>
                    <a:pt x="11869" y="9232"/>
                  </a:cubicBezTo>
                  <a:cubicBezTo>
                    <a:pt x="8643" y="12194"/>
                    <a:pt x="5276" y="14981"/>
                    <a:pt x="3032" y="17071"/>
                  </a:cubicBezTo>
                  <a:cubicBezTo>
                    <a:pt x="788" y="19161"/>
                    <a:pt x="-334" y="20555"/>
                    <a:pt x="87" y="21077"/>
                  </a:cubicBezTo>
                  <a:cubicBezTo>
                    <a:pt x="508" y="21600"/>
                    <a:pt x="2471" y="21252"/>
                    <a:pt x="4435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8179053" y="7138913"/>
              <a:ext cx="279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4745" y="21600"/>
                    <a:pt x="9491" y="21600"/>
                    <a:pt x="13091" y="0"/>
                  </a:cubicBezTo>
                  <a:cubicBezTo>
                    <a:pt x="16691" y="21600"/>
                    <a:pt x="19145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8655303" y="7392913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8999115" y="7165323"/>
              <a:ext cx="219008" cy="48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73" fill="norm" stroke="1" extrusionOk="0">
                  <a:moveTo>
                    <a:pt x="6082" y="6687"/>
                  </a:moveTo>
                  <a:cubicBezTo>
                    <a:pt x="5877" y="8932"/>
                    <a:pt x="5671" y="11176"/>
                    <a:pt x="5054" y="13233"/>
                  </a:cubicBezTo>
                  <a:cubicBezTo>
                    <a:pt x="4437" y="15290"/>
                    <a:pt x="3408" y="17160"/>
                    <a:pt x="2482" y="18610"/>
                  </a:cubicBezTo>
                  <a:cubicBezTo>
                    <a:pt x="1557" y="20059"/>
                    <a:pt x="734" y="21087"/>
                    <a:pt x="322" y="21321"/>
                  </a:cubicBezTo>
                  <a:cubicBezTo>
                    <a:pt x="-89" y="21555"/>
                    <a:pt x="-89" y="20994"/>
                    <a:pt x="220" y="19451"/>
                  </a:cubicBezTo>
                  <a:cubicBezTo>
                    <a:pt x="528" y="17908"/>
                    <a:pt x="1145" y="15384"/>
                    <a:pt x="2380" y="12532"/>
                  </a:cubicBezTo>
                  <a:cubicBezTo>
                    <a:pt x="3614" y="9680"/>
                    <a:pt x="5465" y="6500"/>
                    <a:pt x="7008" y="4443"/>
                  </a:cubicBezTo>
                  <a:cubicBezTo>
                    <a:pt x="8551" y="2386"/>
                    <a:pt x="9785" y="1451"/>
                    <a:pt x="10917" y="890"/>
                  </a:cubicBezTo>
                  <a:cubicBezTo>
                    <a:pt x="12048" y="329"/>
                    <a:pt x="13077" y="142"/>
                    <a:pt x="14311" y="49"/>
                  </a:cubicBezTo>
                  <a:cubicBezTo>
                    <a:pt x="15545" y="-45"/>
                    <a:pt x="16985" y="-45"/>
                    <a:pt x="18322" y="423"/>
                  </a:cubicBezTo>
                  <a:cubicBezTo>
                    <a:pt x="19660" y="890"/>
                    <a:pt x="20894" y="1825"/>
                    <a:pt x="21202" y="2760"/>
                  </a:cubicBezTo>
                  <a:cubicBezTo>
                    <a:pt x="21511" y="3695"/>
                    <a:pt x="20894" y="4630"/>
                    <a:pt x="20277" y="5285"/>
                  </a:cubicBezTo>
                  <a:cubicBezTo>
                    <a:pt x="19660" y="5939"/>
                    <a:pt x="19042" y="6313"/>
                    <a:pt x="18220" y="6594"/>
                  </a:cubicBezTo>
                  <a:cubicBezTo>
                    <a:pt x="17397" y="6874"/>
                    <a:pt x="16368" y="7061"/>
                    <a:pt x="16265" y="7015"/>
                  </a:cubicBezTo>
                  <a:cubicBezTo>
                    <a:pt x="16162" y="6968"/>
                    <a:pt x="16985" y="6687"/>
                    <a:pt x="17808" y="6874"/>
                  </a:cubicBezTo>
                  <a:cubicBezTo>
                    <a:pt x="18631" y="7061"/>
                    <a:pt x="19454" y="7716"/>
                    <a:pt x="19865" y="8277"/>
                  </a:cubicBezTo>
                  <a:cubicBezTo>
                    <a:pt x="20277" y="8838"/>
                    <a:pt x="20277" y="9306"/>
                    <a:pt x="19865" y="9726"/>
                  </a:cubicBezTo>
                  <a:cubicBezTo>
                    <a:pt x="19454" y="10147"/>
                    <a:pt x="18631" y="10521"/>
                    <a:pt x="16677" y="10755"/>
                  </a:cubicBezTo>
                  <a:cubicBezTo>
                    <a:pt x="14722" y="10989"/>
                    <a:pt x="11637" y="11082"/>
                    <a:pt x="8551" y="11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9258553" y="7399263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9103258" y="7062713"/>
              <a:ext cx="123546" cy="8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49" fill="norm" stroke="1" extrusionOk="0">
                  <a:moveTo>
                    <a:pt x="4893" y="0"/>
                  </a:moveTo>
                  <a:cubicBezTo>
                    <a:pt x="4161" y="5400"/>
                    <a:pt x="3429" y="10800"/>
                    <a:pt x="2514" y="14850"/>
                  </a:cubicBezTo>
                  <a:cubicBezTo>
                    <a:pt x="1599" y="18900"/>
                    <a:pt x="500" y="21600"/>
                    <a:pt x="134" y="21330"/>
                  </a:cubicBezTo>
                  <a:cubicBezTo>
                    <a:pt x="-232" y="21060"/>
                    <a:pt x="134" y="17820"/>
                    <a:pt x="1415" y="13770"/>
                  </a:cubicBezTo>
                  <a:cubicBezTo>
                    <a:pt x="2697" y="9720"/>
                    <a:pt x="4893" y="4860"/>
                    <a:pt x="7822" y="2430"/>
                  </a:cubicBezTo>
                  <a:cubicBezTo>
                    <a:pt x="10751" y="0"/>
                    <a:pt x="14412" y="0"/>
                    <a:pt x="16792" y="2970"/>
                  </a:cubicBezTo>
                  <a:cubicBezTo>
                    <a:pt x="19171" y="5940"/>
                    <a:pt x="20270" y="11880"/>
                    <a:pt x="21368" y="17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9493503" y="7259563"/>
              <a:ext cx="1270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024"/>
                    <a:pt x="10080" y="8047"/>
                    <a:pt x="13680" y="11647"/>
                  </a:cubicBezTo>
                  <a:cubicBezTo>
                    <a:pt x="17280" y="15247"/>
                    <a:pt x="19440" y="184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9449053" y="7272263"/>
              <a:ext cx="2159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94" y="1646"/>
                    <a:pt x="17788" y="3291"/>
                    <a:pt x="15353" y="5863"/>
                  </a:cubicBezTo>
                  <a:cubicBezTo>
                    <a:pt x="12918" y="8434"/>
                    <a:pt x="9953" y="11931"/>
                    <a:pt x="7306" y="14709"/>
                  </a:cubicBezTo>
                  <a:cubicBezTo>
                    <a:pt x="4659" y="17486"/>
                    <a:pt x="2329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9410953" y="7157963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4400"/>
                    <a:pt x="9943" y="7200"/>
                    <a:pt x="13543" y="3600"/>
                  </a:cubicBezTo>
                  <a:cubicBezTo>
                    <a:pt x="17143" y="0"/>
                    <a:pt x="193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6731729" y="6823529"/>
              <a:ext cx="3355163" cy="97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69" fill="norm" stroke="1" extrusionOk="0">
                  <a:moveTo>
                    <a:pt x="2363" y="2473"/>
                  </a:moveTo>
                  <a:cubicBezTo>
                    <a:pt x="2363" y="2239"/>
                    <a:pt x="2363" y="2006"/>
                    <a:pt x="2329" y="1843"/>
                  </a:cubicBezTo>
                  <a:cubicBezTo>
                    <a:pt x="2295" y="1679"/>
                    <a:pt x="2227" y="1586"/>
                    <a:pt x="2125" y="1540"/>
                  </a:cubicBezTo>
                  <a:cubicBezTo>
                    <a:pt x="2023" y="1493"/>
                    <a:pt x="1887" y="1493"/>
                    <a:pt x="1683" y="1773"/>
                  </a:cubicBezTo>
                  <a:cubicBezTo>
                    <a:pt x="1479" y="2053"/>
                    <a:pt x="1207" y="2613"/>
                    <a:pt x="949" y="3499"/>
                  </a:cubicBezTo>
                  <a:cubicBezTo>
                    <a:pt x="690" y="4385"/>
                    <a:pt x="445" y="5598"/>
                    <a:pt x="282" y="6835"/>
                  </a:cubicBezTo>
                  <a:cubicBezTo>
                    <a:pt x="119" y="8071"/>
                    <a:pt x="37" y="9330"/>
                    <a:pt x="10" y="10660"/>
                  </a:cubicBezTo>
                  <a:cubicBezTo>
                    <a:pt x="-17" y="11990"/>
                    <a:pt x="10" y="13389"/>
                    <a:pt x="71" y="14719"/>
                  </a:cubicBezTo>
                  <a:cubicBezTo>
                    <a:pt x="133" y="16048"/>
                    <a:pt x="228" y="17308"/>
                    <a:pt x="350" y="18194"/>
                  </a:cubicBezTo>
                  <a:cubicBezTo>
                    <a:pt x="473" y="19081"/>
                    <a:pt x="622" y="19594"/>
                    <a:pt x="901" y="20084"/>
                  </a:cubicBezTo>
                  <a:cubicBezTo>
                    <a:pt x="1180" y="20574"/>
                    <a:pt x="1588" y="21040"/>
                    <a:pt x="2010" y="21297"/>
                  </a:cubicBezTo>
                  <a:cubicBezTo>
                    <a:pt x="2431" y="21553"/>
                    <a:pt x="2867" y="21600"/>
                    <a:pt x="3322" y="21553"/>
                  </a:cubicBezTo>
                  <a:cubicBezTo>
                    <a:pt x="3778" y="21507"/>
                    <a:pt x="4254" y="21367"/>
                    <a:pt x="4717" y="21273"/>
                  </a:cubicBezTo>
                  <a:cubicBezTo>
                    <a:pt x="5179" y="21180"/>
                    <a:pt x="5628" y="21133"/>
                    <a:pt x="6111" y="21110"/>
                  </a:cubicBezTo>
                  <a:cubicBezTo>
                    <a:pt x="6594" y="21087"/>
                    <a:pt x="7110" y="21087"/>
                    <a:pt x="7593" y="21063"/>
                  </a:cubicBezTo>
                  <a:cubicBezTo>
                    <a:pt x="8076" y="21040"/>
                    <a:pt x="8525" y="20994"/>
                    <a:pt x="9042" y="20970"/>
                  </a:cubicBezTo>
                  <a:cubicBezTo>
                    <a:pt x="9559" y="20947"/>
                    <a:pt x="10144" y="20947"/>
                    <a:pt x="10695" y="20947"/>
                  </a:cubicBezTo>
                  <a:cubicBezTo>
                    <a:pt x="11245" y="20947"/>
                    <a:pt x="11762" y="20947"/>
                    <a:pt x="12286" y="20970"/>
                  </a:cubicBezTo>
                  <a:cubicBezTo>
                    <a:pt x="12810" y="20994"/>
                    <a:pt x="13340" y="21040"/>
                    <a:pt x="13823" y="21133"/>
                  </a:cubicBezTo>
                  <a:cubicBezTo>
                    <a:pt x="14306" y="21227"/>
                    <a:pt x="14741" y="21367"/>
                    <a:pt x="15231" y="21437"/>
                  </a:cubicBezTo>
                  <a:cubicBezTo>
                    <a:pt x="15721" y="21507"/>
                    <a:pt x="16265" y="21507"/>
                    <a:pt x="16761" y="21437"/>
                  </a:cubicBezTo>
                  <a:cubicBezTo>
                    <a:pt x="17258" y="21367"/>
                    <a:pt x="17706" y="21227"/>
                    <a:pt x="18087" y="20947"/>
                  </a:cubicBezTo>
                  <a:cubicBezTo>
                    <a:pt x="18468" y="20667"/>
                    <a:pt x="18781" y="20247"/>
                    <a:pt x="19087" y="19571"/>
                  </a:cubicBezTo>
                  <a:cubicBezTo>
                    <a:pt x="19393" y="18894"/>
                    <a:pt x="19692" y="17961"/>
                    <a:pt x="19985" y="17121"/>
                  </a:cubicBezTo>
                  <a:cubicBezTo>
                    <a:pt x="20277" y="16282"/>
                    <a:pt x="20563" y="15535"/>
                    <a:pt x="20814" y="14789"/>
                  </a:cubicBezTo>
                  <a:cubicBezTo>
                    <a:pt x="21066" y="14042"/>
                    <a:pt x="21284" y="13296"/>
                    <a:pt x="21413" y="12410"/>
                  </a:cubicBezTo>
                  <a:cubicBezTo>
                    <a:pt x="21542" y="11523"/>
                    <a:pt x="21583" y="10497"/>
                    <a:pt x="21549" y="9657"/>
                  </a:cubicBezTo>
                  <a:cubicBezTo>
                    <a:pt x="21515" y="8817"/>
                    <a:pt x="21406" y="8164"/>
                    <a:pt x="21236" y="7464"/>
                  </a:cubicBezTo>
                  <a:cubicBezTo>
                    <a:pt x="21066" y="6765"/>
                    <a:pt x="20835" y="6018"/>
                    <a:pt x="20583" y="5318"/>
                  </a:cubicBezTo>
                  <a:cubicBezTo>
                    <a:pt x="20332" y="4619"/>
                    <a:pt x="20060" y="3965"/>
                    <a:pt x="19733" y="3429"/>
                  </a:cubicBezTo>
                  <a:cubicBezTo>
                    <a:pt x="19407" y="2892"/>
                    <a:pt x="19026" y="2473"/>
                    <a:pt x="18720" y="2146"/>
                  </a:cubicBezTo>
                  <a:cubicBezTo>
                    <a:pt x="18414" y="1819"/>
                    <a:pt x="18182" y="1586"/>
                    <a:pt x="17876" y="1423"/>
                  </a:cubicBezTo>
                  <a:cubicBezTo>
                    <a:pt x="17570" y="1260"/>
                    <a:pt x="17190" y="1166"/>
                    <a:pt x="16822" y="1073"/>
                  </a:cubicBezTo>
                  <a:cubicBezTo>
                    <a:pt x="16455" y="980"/>
                    <a:pt x="16101" y="886"/>
                    <a:pt x="15734" y="816"/>
                  </a:cubicBezTo>
                  <a:cubicBezTo>
                    <a:pt x="15367" y="746"/>
                    <a:pt x="14986" y="700"/>
                    <a:pt x="14524" y="676"/>
                  </a:cubicBezTo>
                  <a:cubicBezTo>
                    <a:pt x="14061" y="653"/>
                    <a:pt x="13517" y="653"/>
                    <a:pt x="12993" y="630"/>
                  </a:cubicBezTo>
                  <a:cubicBezTo>
                    <a:pt x="12470" y="606"/>
                    <a:pt x="11966" y="560"/>
                    <a:pt x="11504" y="467"/>
                  </a:cubicBezTo>
                  <a:cubicBezTo>
                    <a:pt x="11041" y="373"/>
                    <a:pt x="10620" y="233"/>
                    <a:pt x="10144" y="140"/>
                  </a:cubicBezTo>
                  <a:cubicBezTo>
                    <a:pt x="9668" y="47"/>
                    <a:pt x="9137" y="0"/>
                    <a:pt x="8641" y="0"/>
                  </a:cubicBezTo>
                  <a:cubicBezTo>
                    <a:pt x="8144" y="0"/>
                    <a:pt x="7682" y="47"/>
                    <a:pt x="7287" y="117"/>
                  </a:cubicBezTo>
                  <a:cubicBezTo>
                    <a:pt x="6893" y="187"/>
                    <a:pt x="6566" y="280"/>
                    <a:pt x="6220" y="373"/>
                  </a:cubicBezTo>
                  <a:cubicBezTo>
                    <a:pt x="5873" y="467"/>
                    <a:pt x="5505" y="560"/>
                    <a:pt x="5159" y="653"/>
                  </a:cubicBezTo>
                  <a:cubicBezTo>
                    <a:pt x="4812" y="746"/>
                    <a:pt x="4485" y="840"/>
                    <a:pt x="4179" y="1003"/>
                  </a:cubicBezTo>
                  <a:cubicBezTo>
                    <a:pt x="3873" y="1166"/>
                    <a:pt x="3588" y="1400"/>
                    <a:pt x="3281" y="1679"/>
                  </a:cubicBezTo>
                  <a:cubicBezTo>
                    <a:pt x="2975" y="1959"/>
                    <a:pt x="2649" y="2286"/>
                    <a:pt x="2309" y="2589"/>
                  </a:cubicBezTo>
                  <a:cubicBezTo>
                    <a:pt x="1969" y="2892"/>
                    <a:pt x="1615" y="3172"/>
                    <a:pt x="1262" y="3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0350753" y="7418313"/>
              <a:ext cx="317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600"/>
                    <a:pt x="5760" y="9600"/>
                    <a:pt x="9360" y="6000"/>
                  </a:cubicBezTo>
                  <a:cubicBezTo>
                    <a:pt x="12960" y="2400"/>
                    <a:pt x="1728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1002126" y="7304013"/>
              <a:ext cx="2172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263"/>
                    <a:pt x="4448" y="4526"/>
                    <a:pt x="1502" y="8126"/>
                  </a:cubicBezTo>
                  <a:cubicBezTo>
                    <a:pt x="-1443" y="11726"/>
                    <a:pt x="521" y="16663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0797137" y="7170663"/>
              <a:ext cx="497334" cy="464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70" fill="norm" stroke="1" extrusionOk="0">
                  <a:moveTo>
                    <a:pt x="13205" y="3503"/>
                  </a:moveTo>
                  <a:cubicBezTo>
                    <a:pt x="12482" y="2627"/>
                    <a:pt x="11759" y="1751"/>
                    <a:pt x="10900" y="1265"/>
                  </a:cubicBezTo>
                  <a:cubicBezTo>
                    <a:pt x="10042" y="778"/>
                    <a:pt x="9047" y="681"/>
                    <a:pt x="7556" y="1703"/>
                  </a:cubicBezTo>
                  <a:cubicBezTo>
                    <a:pt x="6065" y="2724"/>
                    <a:pt x="4077" y="4865"/>
                    <a:pt x="2631" y="7103"/>
                  </a:cubicBezTo>
                  <a:cubicBezTo>
                    <a:pt x="1185" y="9341"/>
                    <a:pt x="281" y="11676"/>
                    <a:pt x="55" y="13622"/>
                  </a:cubicBezTo>
                  <a:cubicBezTo>
                    <a:pt x="-171" y="15568"/>
                    <a:pt x="281" y="17124"/>
                    <a:pt x="1727" y="18438"/>
                  </a:cubicBezTo>
                  <a:cubicBezTo>
                    <a:pt x="3173" y="19751"/>
                    <a:pt x="5613" y="20822"/>
                    <a:pt x="8053" y="21211"/>
                  </a:cubicBezTo>
                  <a:cubicBezTo>
                    <a:pt x="10493" y="21600"/>
                    <a:pt x="12934" y="21308"/>
                    <a:pt x="15012" y="19995"/>
                  </a:cubicBezTo>
                  <a:cubicBezTo>
                    <a:pt x="17091" y="18681"/>
                    <a:pt x="18808" y="16346"/>
                    <a:pt x="19893" y="13962"/>
                  </a:cubicBezTo>
                  <a:cubicBezTo>
                    <a:pt x="20977" y="11578"/>
                    <a:pt x="21429" y="9146"/>
                    <a:pt x="21158" y="7200"/>
                  </a:cubicBezTo>
                  <a:cubicBezTo>
                    <a:pt x="20887" y="5254"/>
                    <a:pt x="19893" y="3795"/>
                    <a:pt x="17814" y="2676"/>
                  </a:cubicBezTo>
                  <a:cubicBezTo>
                    <a:pt x="15735" y="1557"/>
                    <a:pt x="12572" y="778"/>
                    <a:pt x="94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2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-38100" y="3571124"/>
              <a:ext cx="977137" cy="21499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4" name="Drawing"/>
          <p:cNvGrpSpPr/>
          <p:nvPr/>
        </p:nvGrpSpPr>
        <p:grpSpPr>
          <a:xfrm>
            <a:off x="1310471" y="1149974"/>
            <a:ext cx="11452088" cy="8035765"/>
            <a:chOff x="0" y="0"/>
            <a:chExt cx="11452087" cy="8035763"/>
          </a:xfrm>
        </p:grpSpPr>
        <p:sp>
          <p:nvSpPr>
            <p:cNvPr id="1331" name="Line"/>
            <p:cNvSpPr/>
            <p:nvPr/>
          </p:nvSpPr>
          <p:spPr>
            <a:xfrm>
              <a:off x="860891" y="286892"/>
              <a:ext cx="196245" cy="454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74" fill="norm" stroke="1" extrusionOk="0">
                  <a:moveTo>
                    <a:pt x="17088" y="2305"/>
                  </a:moveTo>
                  <a:cubicBezTo>
                    <a:pt x="17088" y="1808"/>
                    <a:pt x="17088" y="1310"/>
                    <a:pt x="15383" y="812"/>
                  </a:cubicBezTo>
                  <a:cubicBezTo>
                    <a:pt x="13678" y="315"/>
                    <a:pt x="10267" y="-183"/>
                    <a:pt x="7425" y="66"/>
                  </a:cubicBezTo>
                  <a:cubicBezTo>
                    <a:pt x="4583" y="315"/>
                    <a:pt x="2309" y="1310"/>
                    <a:pt x="1059" y="2505"/>
                  </a:cubicBezTo>
                  <a:cubicBezTo>
                    <a:pt x="-192" y="3699"/>
                    <a:pt x="-419" y="5093"/>
                    <a:pt x="832" y="6337"/>
                  </a:cubicBezTo>
                  <a:cubicBezTo>
                    <a:pt x="2082" y="7581"/>
                    <a:pt x="4810" y="8676"/>
                    <a:pt x="8107" y="9870"/>
                  </a:cubicBezTo>
                  <a:cubicBezTo>
                    <a:pt x="11404" y="11065"/>
                    <a:pt x="15269" y="12359"/>
                    <a:pt x="17657" y="13603"/>
                  </a:cubicBezTo>
                  <a:cubicBezTo>
                    <a:pt x="20044" y="14847"/>
                    <a:pt x="20954" y="16042"/>
                    <a:pt x="21067" y="17137"/>
                  </a:cubicBezTo>
                  <a:cubicBezTo>
                    <a:pt x="21181" y="18232"/>
                    <a:pt x="20499" y="19227"/>
                    <a:pt x="19703" y="19924"/>
                  </a:cubicBezTo>
                  <a:cubicBezTo>
                    <a:pt x="18907" y="20621"/>
                    <a:pt x="17998" y="21019"/>
                    <a:pt x="15838" y="21218"/>
                  </a:cubicBezTo>
                  <a:cubicBezTo>
                    <a:pt x="13678" y="21417"/>
                    <a:pt x="10267" y="21417"/>
                    <a:pt x="7653" y="21268"/>
                  </a:cubicBezTo>
                  <a:cubicBezTo>
                    <a:pt x="5038" y="21118"/>
                    <a:pt x="3219" y="20820"/>
                    <a:pt x="2878" y="20521"/>
                  </a:cubicBezTo>
                  <a:cubicBezTo>
                    <a:pt x="2537" y="20223"/>
                    <a:pt x="3674" y="19924"/>
                    <a:pt x="4924" y="19625"/>
                  </a:cubicBezTo>
                  <a:cubicBezTo>
                    <a:pt x="6175" y="19327"/>
                    <a:pt x="7539" y="19028"/>
                    <a:pt x="8903" y="18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1273978" y="47562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305728" y="615325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2006244" y="320779"/>
              <a:ext cx="366285" cy="389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62" fill="norm" stroke="1" extrusionOk="0">
                  <a:moveTo>
                    <a:pt x="21482" y="831"/>
                  </a:moveTo>
                  <a:cubicBezTo>
                    <a:pt x="21110" y="367"/>
                    <a:pt x="20737" y="-98"/>
                    <a:pt x="19744" y="18"/>
                  </a:cubicBezTo>
                  <a:cubicBezTo>
                    <a:pt x="18751" y="134"/>
                    <a:pt x="17137" y="831"/>
                    <a:pt x="14716" y="1876"/>
                  </a:cubicBezTo>
                  <a:cubicBezTo>
                    <a:pt x="12296" y="2921"/>
                    <a:pt x="9068" y="4315"/>
                    <a:pt x="7206" y="5186"/>
                  </a:cubicBezTo>
                  <a:cubicBezTo>
                    <a:pt x="5344" y="6057"/>
                    <a:pt x="4848" y="6405"/>
                    <a:pt x="4413" y="6812"/>
                  </a:cubicBezTo>
                  <a:cubicBezTo>
                    <a:pt x="3979" y="7218"/>
                    <a:pt x="3606" y="7683"/>
                    <a:pt x="4041" y="7973"/>
                  </a:cubicBezTo>
                  <a:cubicBezTo>
                    <a:pt x="4475" y="8263"/>
                    <a:pt x="5716" y="8379"/>
                    <a:pt x="6648" y="8496"/>
                  </a:cubicBezTo>
                  <a:cubicBezTo>
                    <a:pt x="7579" y="8612"/>
                    <a:pt x="8199" y="8728"/>
                    <a:pt x="8882" y="8902"/>
                  </a:cubicBezTo>
                  <a:cubicBezTo>
                    <a:pt x="9565" y="9076"/>
                    <a:pt x="10310" y="9308"/>
                    <a:pt x="10620" y="9715"/>
                  </a:cubicBezTo>
                  <a:cubicBezTo>
                    <a:pt x="10930" y="10121"/>
                    <a:pt x="10806" y="10702"/>
                    <a:pt x="9751" y="11747"/>
                  </a:cubicBezTo>
                  <a:cubicBezTo>
                    <a:pt x="8696" y="12792"/>
                    <a:pt x="6710" y="14302"/>
                    <a:pt x="4910" y="15637"/>
                  </a:cubicBezTo>
                  <a:cubicBezTo>
                    <a:pt x="3110" y="16973"/>
                    <a:pt x="1496" y="18134"/>
                    <a:pt x="689" y="19005"/>
                  </a:cubicBezTo>
                  <a:cubicBezTo>
                    <a:pt x="-118" y="19876"/>
                    <a:pt x="-118" y="20457"/>
                    <a:pt x="192" y="20863"/>
                  </a:cubicBezTo>
                  <a:cubicBezTo>
                    <a:pt x="503" y="21270"/>
                    <a:pt x="1123" y="21502"/>
                    <a:pt x="3234" y="21270"/>
                  </a:cubicBezTo>
                  <a:cubicBezTo>
                    <a:pt x="5344" y="21037"/>
                    <a:pt x="8944" y="20341"/>
                    <a:pt x="12234" y="19992"/>
                  </a:cubicBezTo>
                  <a:cubicBezTo>
                    <a:pt x="15523" y="19644"/>
                    <a:pt x="18503" y="19644"/>
                    <a:pt x="21482" y="19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2086778" y="945525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2074078" y="816079"/>
              <a:ext cx="571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2194728" y="901075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2226478" y="1009025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2480478" y="913775"/>
              <a:ext cx="1" cy="1206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2106405" y="141466"/>
              <a:ext cx="145474" cy="11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834" fill="norm" stroke="1" extrusionOk="0">
                  <a:moveTo>
                    <a:pt x="854" y="8667"/>
                  </a:moveTo>
                  <a:cubicBezTo>
                    <a:pt x="1167" y="10561"/>
                    <a:pt x="1480" y="12456"/>
                    <a:pt x="1480" y="14919"/>
                  </a:cubicBezTo>
                  <a:cubicBezTo>
                    <a:pt x="1480" y="17383"/>
                    <a:pt x="1167" y="20414"/>
                    <a:pt x="854" y="20793"/>
                  </a:cubicBezTo>
                  <a:cubicBezTo>
                    <a:pt x="541" y="21172"/>
                    <a:pt x="228" y="18898"/>
                    <a:pt x="72" y="15867"/>
                  </a:cubicBezTo>
                  <a:cubicBezTo>
                    <a:pt x="-85" y="12835"/>
                    <a:pt x="-85" y="9046"/>
                    <a:pt x="1167" y="6014"/>
                  </a:cubicBezTo>
                  <a:cubicBezTo>
                    <a:pt x="2419" y="2983"/>
                    <a:pt x="4924" y="709"/>
                    <a:pt x="7741" y="140"/>
                  </a:cubicBezTo>
                  <a:cubicBezTo>
                    <a:pt x="10558" y="-428"/>
                    <a:pt x="13689" y="709"/>
                    <a:pt x="16037" y="3930"/>
                  </a:cubicBezTo>
                  <a:cubicBezTo>
                    <a:pt x="18385" y="7151"/>
                    <a:pt x="19950" y="12456"/>
                    <a:pt x="21515" y="17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2691740" y="225530"/>
              <a:ext cx="195139" cy="45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69" fill="norm" stroke="1" extrusionOk="0">
                  <a:moveTo>
                    <a:pt x="14444" y="1328"/>
                  </a:moveTo>
                  <a:cubicBezTo>
                    <a:pt x="12354" y="722"/>
                    <a:pt x="10264" y="117"/>
                    <a:pt x="8173" y="16"/>
                  </a:cubicBezTo>
                  <a:cubicBezTo>
                    <a:pt x="6083" y="-85"/>
                    <a:pt x="3993" y="319"/>
                    <a:pt x="2715" y="773"/>
                  </a:cubicBezTo>
                  <a:cubicBezTo>
                    <a:pt x="1438" y="1227"/>
                    <a:pt x="973" y="1732"/>
                    <a:pt x="1089" y="2186"/>
                  </a:cubicBezTo>
                  <a:cubicBezTo>
                    <a:pt x="1206" y="2640"/>
                    <a:pt x="1902" y="3044"/>
                    <a:pt x="3528" y="4003"/>
                  </a:cubicBezTo>
                  <a:cubicBezTo>
                    <a:pt x="5154" y="4962"/>
                    <a:pt x="7709" y="6476"/>
                    <a:pt x="8754" y="7737"/>
                  </a:cubicBezTo>
                  <a:cubicBezTo>
                    <a:pt x="9799" y="8999"/>
                    <a:pt x="9335" y="10008"/>
                    <a:pt x="8406" y="10765"/>
                  </a:cubicBezTo>
                  <a:cubicBezTo>
                    <a:pt x="7477" y="11522"/>
                    <a:pt x="6083" y="12027"/>
                    <a:pt x="4573" y="12330"/>
                  </a:cubicBezTo>
                  <a:cubicBezTo>
                    <a:pt x="3064" y="12633"/>
                    <a:pt x="1438" y="12734"/>
                    <a:pt x="625" y="12532"/>
                  </a:cubicBezTo>
                  <a:cubicBezTo>
                    <a:pt x="-188" y="12330"/>
                    <a:pt x="-188" y="11825"/>
                    <a:pt x="509" y="11573"/>
                  </a:cubicBezTo>
                  <a:cubicBezTo>
                    <a:pt x="1206" y="11321"/>
                    <a:pt x="2599" y="11321"/>
                    <a:pt x="3877" y="11371"/>
                  </a:cubicBezTo>
                  <a:cubicBezTo>
                    <a:pt x="5154" y="11422"/>
                    <a:pt x="6315" y="11522"/>
                    <a:pt x="7477" y="11775"/>
                  </a:cubicBezTo>
                  <a:cubicBezTo>
                    <a:pt x="8638" y="12027"/>
                    <a:pt x="9799" y="12431"/>
                    <a:pt x="9915" y="13440"/>
                  </a:cubicBezTo>
                  <a:cubicBezTo>
                    <a:pt x="10031" y="14450"/>
                    <a:pt x="9102" y="16065"/>
                    <a:pt x="8406" y="17124"/>
                  </a:cubicBezTo>
                  <a:cubicBezTo>
                    <a:pt x="7709" y="18184"/>
                    <a:pt x="7244" y="18689"/>
                    <a:pt x="6780" y="19194"/>
                  </a:cubicBezTo>
                  <a:cubicBezTo>
                    <a:pt x="6315" y="19698"/>
                    <a:pt x="5851" y="20203"/>
                    <a:pt x="5967" y="20657"/>
                  </a:cubicBezTo>
                  <a:cubicBezTo>
                    <a:pt x="6083" y="21111"/>
                    <a:pt x="6780" y="21515"/>
                    <a:pt x="9451" y="21465"/>
                  </a:cubicBezTo>
                  <a:cubicBezTo>
                    <a:pt x="12122" y="21414"/>
                    <a:pt x="16767" y="20909"/>
                    <a:pt x="21412" y="20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3064678" y="297825"/>
              <a:ext cx="152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2880"/>
                    <a:pt x="6600" y="5760"/>
                    <a:pt x="9150" y="9154"/>
                  </a:cubicBezTo>
                  <a:cubicBezTo>
                    <a:pt x="11700" y="12549"/>
                    <a:pt x="13500" y="16457"/>
                    <a:pt x="15450" y="18617"/>
                  </a:cubicBezTo>
                  <a:cubicBezTo>
                    <a:pt x="17400" y="20777"/>
                    <a:pt x="19500" y="211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3174090" y="299709"/>
              <a:ext cx="93789" cy="41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503" fill="norm" stroke="1" extrusionOk="0">
                  <a:moveTo>
                    <a:pt x="20806" y="1212"/>
                  </a:moveTo>
                  <a:cubicBezTo>
                    <a:pt x="20336" y="558"/>
                    <a:pt x="19867" y="-97"/>
                    <a:pt x="19632" y="12"/>
                  </a:cubicBezTo>
                  <a:cubicBezTo>
                    <a:pt x="19397" y="121"/>
                    <a:pt x="19397" y="994"/>
                    <a:pt x="18223" y="2630"/>
                  </a:cubicBezTo>
                  <a:cubicBezTo>
                    <a:pt x="17049" y="4267"/>
                    <a:pt x="14702" y="6667"/>
                    <a:pt x="11180" y="9667"/>
                  </a:cubicBezTo>
                  <a:cubicBezTo>
                    <a:pt x="7658" y="12667"/>
                    <a:pt x="2963" y="16267"/>
                    <a:pt x="1084" y="18339"/>
                  </a:cubicBezTo>
                  <a:cubicBezTo>
                    <a:pt x="-794" y="20412"/>
                    <a:pt x="145" y="20958"/>
                    <a:pt x="1084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3375828" y="564525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3413928" y="464086"/>
              <a:ext cx="27603" cy="3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18661" fill="norm" stroke="1" extrusionOk="0">
                  <a:moveTo>
                    <a:pt x="9257" y="5607"/>
                  </a:moveTo>
                  <a:cubicBezTo>
                    <a:pt x="4629" y="9721"/>
                    <a:pt x="0" y="13836"/>
                    <a:pt x="1543" y="16407"/>
                  </a:cubicBezTo>
                  <a:cubicBezTo>
                    <a:pt x="3086" y="18978"/>
                    <a:pt x="10800" y="20007"/>
                    <a:pt x="15429" y="15893"/>
                  </a:cubicBezTo>
                  <a:cubicBezTo>
                    <a:pt x="20057" y="11778"/>
                    <a:pt x="21600" y="2521"/>
                    <a:pt x="18514" y="464"/>
                  </a:cubicBezTo>
                  <a:cubicBezTo>
                    <a:pt x="15429" y="-1593"/>
                    <a:pt x="7714" y="3550"/>
                    <a:pt x="0" y="8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3699678" y="488325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4337765" y="129993"/>
              <a:ext cx="155664" cy="52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38" fill="norm" stroke="1" extrusionOk="0">
                  <a:moveTo>
                    <a:pt x="21466" y="635"/>
                  </a:moveTo>
                  <a:cubicBezTo>
                    <a:pt x="20298" y="373"/>
                    <a:pt x="19131" y="112"/>
                    <a:pt x="17817" y="25"/>
                  </a:cubicBezTo>
                  <a:cubicBezTo>
                    <a:pt x="16504" y="-62"/>
                    <a:pt x="15044" y="25"/>
                    <a:pt x="12417" y="1114"/>
                  </a:cubicBezTo>
                  <a:cubicBezTo>
                    <a:pt x="9790" y="2203"/>
                    <a:pt x="5996" y="4293"/>
                    <a:pt x="3515" y="6949"/>
                  </a:cubicBezTo>
                  <a:cubicBezTo>
                    <a:pt x="1034" y="9606"/>
                    <a:pt x="-134" y="12828"/>
                    <a:pt x="12" y="15136"/>
                  </a:cubicBezTo>
                  <a:cubicBezTo>
                    <a:pt x="158" y="17444"/>
                    <a:pt x="1617" y="18838"/>
                    <a:pt x="4244" y="19753"/>
                  </a:cubicBezTo>
                  <a:cubicBezTo>
                    <a:pt x="6871" y="20667"/>
                    <a:pt x="10666" y="21103"/>
                    <a:pt x="14461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4684569" y="209632"/>
              <a:ext cx="181718" cy="61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67" fill="norm" stroke="1" extrusionOk="0">
                  <a:moveTo>
                    <a:pt x="5817" y="9673"/>
                  </a:moveTo>
                  <a:cubicBezTo>
                    <a:pt x="5081" y="12024"/>
                    <a:pt x="4344" y="14375"/>
                    <a:pt x="3731" y="16139"/>
                  </a:cubicBezTo>
                  <a:cubicBezTo>
                    <a:pt x="3117" y="17902"/>
                    <a:pt x="2626" y="19078"/>
                    <a:pt x="2012" y="19959"/>
                  </a:cubicBezTo>
                  <a:cubicBezTo>
                    <a:pt x="1399" y="20841"/>
                    <a:pt x="662" y="21429"/>
                    <a:pt x="294" y="21465"/>
                  </a:cubicBezTo>
                  <a:cubicBezTo>
                    <a:pt x="-74" y="21502"/>
                    <a:pt x="-74" y="20988"/>
                    <a:pt x="171" y="19445"/>
                  </a:cubicBezTo>
                  <a:cubicBezTo>
                    <a:pt x="417" y="17902"/>
                    <a:pt x="908" y="15331"/>
                    <a:pt x="1890" y="12833"/>
                  </a:cubicBezTo>
                  <a:cubicBezTo>
                    <a:pt x="2871" y="10335"/>
                    <a:pt x="4344" y="7910"/>
                    <a:pt x="5940" y="5816"/>
                  </a:cubicBezTo>
                  <a:cubicBezTo>
                    <a:pt x="7535" y="3722"/>
                    <a:pt x="9253" y="1959"/>
                    <a:pt x="10726" y="1004"/>
                  </a:cubicBezTo>
                  <a:cubicBezTo>
                    <a:pt x="12199" y="49"/>
                    <a:pt x="13426" y="-98"/>
                    <a:pt x="14285" y="49"/>
                  </a:cubicBezTo>
                  <a:cubicBezTo>
                    <a:pt x="15144" y="196"/>
                    <a:pt x="15635" y="637"/>
                    <a:pt x="16126" y="1482"/>
                  </a:cubicBezTo>
                  <a:cubicBezTo>
                    <a:pt x="16617" y="2326"/>
                    <a:pt x="17108" y="3575"/>
                    <a:pt x="17108" y="4384"/>
                  </a:cubicBezTo>
                  <a:cubicBezTo>
                    <a:pt x="17108" y="5192"/>
                    <a:pt x="16617" y="5559"/>
                    <a:pt x="15635" y="5963"/>
                  </a:cubicBezTo>
                  <a:cubicBezTo>
                    <a:pt x="14653" y="6367"/>
                    <a:pt x="13181" y="6808"/>
                    <a:pt x="13058" y="7065"/>
                  </a:cubicBezTo>
                  <a:cubicBezTo>
                    <a:pt x="12935" y="7322"/>
                    <a:pt x="14162" y="7396"/>
                    <a:pt x="15635" y="7690"/>
                  </a:cubicBezTo>
                  <a:cubicBezTo>
                    <a:pt x="17108" y="7984"/>
                    <a:pt x="18826" y="8498"/>
                    <a:pt x="19931" y="8975"/>
                  </a:cubicBezTo>
                  <a:cubicBezTo>
                    <a:pt x="21035" y="9453"/>
                    <a:pt x="21526" y="9894"/>
                    <a:pt x="20544" y="10445"/>
                  </a:cubicBezTo>
                  <a:cubicBezTo>
                    <a:pt x="19562" y="10996"/>
                    <a:pt x="17108" y="11657"/>
                    <a:pt x="15267" y="11914"/>
                  </a:cubicBezTo>
                  <a:cubicBezTo>
                    <a:pt x="13426" y="12171"/>
                    <a:pt x="12199" y="12024"/>
                    <a:pt x="10971" y="11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4926815" y="456575"/>
              <a:ext cx="69322" cy="12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368" fill="norm" stroke="1" extrusionOk="0">
                  <a:moveTo>
                    <a:pt x="10646" y="5492"/>
                  </a:moveTo>
                  <a:cubicBezTo>
                    <a:pt x="6943" y="8420"/>
                    <a:pt x="3240" y="11349"/>
                    <a:pt x="1388" y="13912"/>
                  </a:cubicBezTo>
                  <a:cubicBezTo>
                    <a:pt x="-463" y="16475"/>
                    <a:pt x="-463" y="18671"/>
                    <a:pt x="1388" y="19953"/>
                  </a:cubicBezTo>
                  <a:cubicBezTo>
                    <a:pt x="3240" y="21234"/>
                    <a:pt x="6943" y="21600"/>
                    <a:pt x="10337" y="21234"/>
                  </a:cubicBezTo>
                  <a:cubicBezTo>
                    <a:pt x="13731" y="20868"/>
                    <a:pt x="16817" y="19769"/>
                    <a:pt x="18668" y="17390"/>
                  </a:cubicBezTo>
                  <a:cubicBezTo>
                    <a:pt x="20520" y="15010"/>
                    <a:pt x="21137" y="11349"/>
                    <a:pt x="18051" y="8237"/>
                  </a:cubicBezTo>
                  <a:cubicBezTo>
                    <a:pt x="14966" y="5125"/>
                    <a:pt x="8177" y="2563"/>
                    <a:pt x="13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4824269" y="138535"/>
              <a:ext cx="132710" cy="6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97" fill="norm" stroke="1" extrusionOk="0">
                  <a:moveTo>
                    <a:pt x="8125" y="8272"/>
                  </a:moveTo>
                  <a:cubicBezTo>
                    <a:pt x="7439" y="4897"/>
                    <a:pt x="6753" y="1522"/>
                    <a:pt x="5725" y="847"/>
                  </a:cubicBezTo>
                  <a:cubicBezTo>
                    <a:pt x="4696" y="172"/>
                    <a:pt x="3325" y="2197"/>
                    <a:pt x="2296" y="4897"/>
                  </a:cubicBezTo>
                  <a:cubicBezTo>
                    <a:pt x="1267" y="7597"/>
                    <a:pt x="582" y="10972"/>
                    <a:pt x="239" y="14347"/>
                  </a:cubicBezTo>
                  <a:cubicBezTo>
                    <a:pt x="-104" y="17722"/>
                    <a:pt x="-104" y="21097"/>
                    <a:pt x="410" y="21097"/>
                  </a:cubicBezTo>
                  <a:cubicBezTo>
                    <a:pt x="925" y="21097"/>
                    <a:pt x="1953" y="17722"/>
                    <a:pt x="2982" y="14010"/>
                  </a:cubicBezTo>
                  <a:cubicBezTo>
                    <a:pt x="4010" y="10297"/>
                    <a:pt x="5039" y="6247"/>
                    <a:pt x="6410" y="3547"/>
                  </a:cubicBezTo>
                  <a:cubicBezTo>
                    <a:pt x="7782" y="847"/>
                    <a:pt x="9496" y="-503"/>
                    <a:pt x="10867" y="172"/>
                  </a:cubicBezTo>
                  <a:cubicBezTo>
                    <a:pt x="12239" y="847"/>
                    <a:pt x="13267" y="3547"/>
                    <a:pt x="14982" y="6922"/>
                  </a:cubicBezTo>
                  <a:cubicBezTo>
                    <a:pt x="16696" y="10297"/>
                    <a:pt x="19096" y="14347"/>
                    <a:pt x="21496" y="18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5160178" y="481975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8000"/>
                    <a:pt x="11127" y="14400"/>
                    <a:pt x="14727" y="10800"/>
                  </a:cubicBezTo>
                  <a:cubicBezTo>
                    <a:pt x="18327" y="7200"/>
                    <a:pt x="1996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5233700" y="437525"/>
              <a:ext cx="2172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00"/>
                    <a:pt x="4448" y="9600"/>
                    <a:pt x="1502" y="13200"/>
                  </a:cubicBezTo>
                  <a:cubicBezTo>
                    <a:pt x="-1443" y="16800"/>
                    <a:pt x="521" y="192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5369728" y="123112"/>
              <a:ext cx="193105" cy="80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74" fill="norm" stroke="1" extrusionOk="0">
                  <a:moveTo>
                    <a:pt x="0" y="21574"/>
                  </a:moveTo>
                  <a:cubicBezTo>
                    <a:pt x="465" y="19375"/>
                    <a:pt x="929" y="17175"/>
                    <a:pt x="1742" y="15060"/>
                  </a:cubicBezTo>
                  <a:cubicBezTo>
                    <a:pt x="2555" y="12945"/>
                    <a:pt x="3716" y="10915"/>
                    <a:pt x="5226" y="8997"/>
                  </a:cubicBezTo>
                  <a:cubicBezTo>
                    <a:pt x="6735" y="7080"/>
                    <a:pt x="8594" y="5275"/>
                    <a:pt x="10335" y="3865"/>
                  </a:cubicBezTo>
                  <a:cubicBezTo>
                    <a:pt x="12077" y="2455"/>
                    <a:pt x="13703" y="1440"/>
                    <a:pt x="15213" y="820"/>
                  </a:cubicBezTo>
                  <a:cubicBezTo>
                    <a:pt x="16723" y="200"/>
                    <a:pt x="18116" y="-26"/>
                    <a:pt x="18929" y="2"/>
                  </a:cubicBezTo>
                  <a:cubicBezTo>
                    <a:pt x="19742" y="30"/>
                    <a:pt x="19974" y="312"/>
                    <a:pt x="19742" y="1130"/>
                  </a:cubicBezTo>
                  <a:cubicBezTo>
                    <a:pt x="19510" y="1948"/>
                    <a:pt x="18813" y="3301"/>
                    <a:pt x="17768" y="4317"/>
                  </a:cubicBezTo>
                  <a:cubicBezTo>
                    <a:pt x="16723" y="5332"/>
                    <a:pt x="15329" y="6008"/>
                    <a:pt x="14632" y="6488"/>
                  </a:cubicBezTo>
                  <a:cubicBezTo>
                    <a:pt x="13935" y="6967"/>
                    <a:pt x="13935" y="7249"/>
                    <a:pt x="14516" y="7362"/>
                  </a:cubicBezTo>
                  <a:cubicBezTo>
                    <a:pt x="15097" y="7475"/>
                    <a:pt x="16258" y="7418"/>
                    <a:pt x="17303" y="7475"/>
                  </a:cubicBezTo>
                  <a:cubicBezTo>
                    <a:pt x="18348" y="7531"/>
                    <a:pt x="19277" y="7700"/>
                    <a:pt x="20090" y="8123"/>
                  </a:cubicBezTo>
                  <a:cubicBezTo>
                    <a:pt x="20903" y="8546"/>
                    <a:pt x="21600" y="9223"/>
                    <a:pt x="20903" y="9787"/>
                  </a:cubicBezTo>
                  <a:cubicBezTo>
                    <a:pt x="20206" y="10351"/>
                    <a:pt x="18116" y="10802"/>
                    <a:pt x="16374" y="11056"/>
                  </a:cubicBezTo>
                  <a:cubicBezTo>
                    <a:pt x="14632" y="11310"/>
                    <a:pt x="13239" y="11366"/>
                    <a:pt x="12310" y="11366"/>
                  </a:cubicBezTo>
                  <a:cubicBezTo>
                    <a:pt x="11381" y="11366"/>
                    <a:pt x="10916" y="11310"/>
                    <a:pt x="10452" y="11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5668178" y="462925"/>
              <a:ext cx="1" cy="889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5578061" y="34503"/>
              <a:ext cx="121868" cy="9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670" fill="norm" stroke="1" extrusionOk="0">
                  <a:moveTo>
                    <a:pt x="9152" y="3332"/>
                  </a:moveTo>
                  <a:cubicBezTo>
                    <a:pt x="6545" y="7382"/>
                    <a:pt x="3939" y="11432"/>
                    <a:pt x="2263" y="14807"/>
                  </a:cubicBezTo>
                  <a:cubicBezTo>
                    <a:pt x="587" y="18182"/>
                    <a:pt x="-158" y="20882"/>
                    <a:pt x="28" y="20657"/>
                  </a:cubicBezTo>
                  <a:cubicBezTo>
                    <a:pt x="214" y="20432"/>
                    <a:pt x="1332" y="17282"/>
                    <a:pt x="2821" y="13232"/>
                  </a:cubicBezTo>
                  <a:cubicBezTo>
                    <a:pt x="4311" y="9182"/>
                    <a:pt x="6173" y="4232"/>
                    <a:pt x="8035" y="1757"/>
                  </a:cubicBezTo>
                  <a:cubicBezTo>
                    <a:pt x="9897" y="-718"/>
                    <a:pt x="11759" y="-718"/>
                    <a:pt x="13994" y="2657"/>
                  </a:cubicBezTo>
                  <a:cubicBezTo>
                    <a:pt x="16228" y="6032"/>
                    <a:pt x="18835" y="12782"/>
                    <a:pt x="21442" y="19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5933747" y="173274"/>
              <a:ext cx="153532" cy="353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1" fill="norm" stroke="1" extrusionOk="0">
                  <a:moveTo>
                    <a:pt x="3709" y="1780"/>
                  </a:moveTo>
                  <a:cubicBezTo>
                    <a:pt x="1933" y="1008"/>
                    <a:pt x="158" y="237"/>
                    <a:pt x="10" y="44"/>
                  </a:cubicBezTo>
                  <a:cubicBezTo>
                    <a:pt x="-138" y="-149"/>
                    <a:pt x="1341" y="237"/>
                    <a:pt x="4448" y="2294"/>
                  </a:cubicBezTo>
                  <a:cubicBezTo>
                    <a:pt x="7555" y="4351"/>
                    <a:pt x="12289" y="8080"/>
                    <a:pt x="15396" y="11551"/>
                  </a:cubicBezTo>
                  <a:cubicBezTo>
                    <a:pt x="18503" y="15022"/>
                    <a:pt x="19983" y="18237"/>
                    <a:pt x="21462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966628" y="187982"/>
              <a:ext cx="215901" cy="32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125"/>
                  </a:moveTo>
                  <a:cubicBezTo>
                    <a:pt x="20541" y="-15"/>
                    <a:pt x="19482" y="-154"/>
                    <a:pt x="18212" y="403"/>
                  </a:cubicBezTo>
                  <a:cubicBezTo>
                    <a:pt x="16941" y="961"/>
                    <a:pt x="15459" y="2215"/>
                    <a:pt x="13024" y="4514"/>
                  </a:cubicBezTo>
                  <a:cubicBezTo>
                    <a:pt x="10588" y="6814"/>
                    <a:pt x="7200" y="10158"/>
                    <a:pt x="4871" y="13154"/>
                  </a:cubicBezTo>
                  <a:cubicBezTo>
                    <a:pt x="2541" y="16151"/>
                    <a:pt x="1271" y="18798"/>
                    <a:pt x="0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6163478" y="469275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6252378" y="374025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6411128" y="90391"/>
              <a:ext cx="101635" cy="43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600" fill="norm" stroke="1" extrusionOk="0">
                  <a:moveTo>
                    <a:pt x="0" y="839"/>
                  </a:moveTo>
                  <a:cubicBezTo>
                    <a:pt x="1296" y="419"/>
                    <a:pt x="2592" y="0"/>
                    <a:pt x="4104" y="0"/>
                  </a:cubicBezTo>
                  <a:cubicBezTo>
                    <a:pt x="5616" y="0"/>
                    <a:pt x="7344" y="419"/>
                    <a:pt x="10800" y="2097"/>
                  </a:cubicBezTo>
                  <a:cubicBezTo>
                    <a:pt x="14256" y="3775"/>
                    <a:pt x="19440" y="6711"/>
                    <a:pt x="20520" y="9804"/>
                  </a:cubicBezTo>
                  <a:cubicBezTo>
                    <a:pt x="21600" y="12897"/>
                    <a:pt x="18576" y="16148"/>
                    <a:pt x="15336" y="18140"/>
                  </a:cubicBezTo>
                  <a:cubicBezTo>
                    <a:pt x="12096" y="20132"/>
                    <a:pt x="8640" y="20866"/>
                    <a:pt x="51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6633378" y="64592"/>
              <a:ext cx="139190" cy="59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509" fill="norm" stroke="1" extrusionOk="0">
                  <a:moveTo>
                    <a:pt x="3812" y="857"/>
                  </a:moveTo>
                  <a:cubicBezTo>
                    <a:pt x="4447" y="474"/>
                    <a:pt x="5082" y="91"/>
                    <a:pt x="7624" y="15"/>
                  </a:cubicBezTo>
                  <a:cubicBezTo>
                    <a:pt x="10165" y="-62"/>
                    <a:pt x="14612" y="168"/>
                    <a:pt x="17471" y="666"/>
                  </a:cubicBezTo>
                  <a:cubicBezTo>
                    <a:pt x="20329" y="1164"/>
                    <a:pt x="21600" y="1929"/>
                    <a:pt x="20488" y="3040"/>
                  </a:cubicBezTo>
                  <a:cubicBezTo>
                    <a:pt x="19376" y="4151"/>
                    <a:pt x="15882" y="5606"/>
                    <a:pt x="12547" y="6947"/>
                  </a:cubicBezTo>
                  <a:cubicBezTo>
                    <a:pt x="9212" y="8287"/>
                    <a:pt x="6035" y="9512"/>
                    <a:pt x="5082" y="10700"/>
                  </a:cubicBezTo>
                  <a:cubicBezTo>
                    <a:pt x="4129" y="11887"/>
                    <a:pt x="5400" y="13036"/>
                    <a:pt x="6829" y="14453"/>
                  </a:cubicBezTo>
                  <a:cubicBezTo>
                    <a:pt x="8259" y="15870"/>
                    <a:pt x="9847" y="17555"/>
                    <a:pt x="10641" y="18589"/>
                  </a:cubicBezTo>
                  <a:cubicBezTo>
                    <a:pt x="11435" y="19623"/>
                    <a:pt x="11435" y="20006"/>
                    <a:pt x="10482" y="20389"/>
                  </a:cubicBezTo>
                  <a:cubicBezTo>
                    <a:pt x="9529" y="20772"/>
                    <a:pt x="7624" y="21155"/>
                    <a:pt x="5876" y="21347"/>
                  </a:cubicBezTo>
                  <a:cubicBezTo>
                    <a:pt x="4129" y="21538"/>
                    <a:pt x="2541" y="21538"/>
                    <a:pt x="1588" y="21461"/>
                  </a:cubicBezTo>
                  <a:cubicBezTo>
                    <a:pt x="635" y="21385"/>
                    <a:pt x="318" y="21232"/>
                    <a:pt x="0" y="21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6849278" y="0"/>
              <a:ext cx="196851" cy="17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7121"/>
                  </a:moveTo>
                  <a:cubicBezTo>
                    <a:pt x="1394" y="4988"/>
                    <a:pt x="2787" y="2854"/>
                    <a:pt x="4065" y="1654"/>
                  </a:cubicBezTo>
                  <a:cubicBezTo>
                    <a:pt x="5342" y="454"/>
                    <a:pt x="6503" y="188"/>
                    <a:pt x="8129" y="54"/>
                  </a:cubicBezTo>
                  <a:cubicBezTo>
                    <a:pt x="9755" y="-79"/>
                    <a:pt x="11845" y="-79"/>
                    <a:pt x="12774" y="1388"/>
                  </a:cubicBezTo>
                  <a:cubicBezTo>
                    <a:pt x="13703" y="2854"/>
                    <a:pt x="13471" y="5788"/>
                    <a:pt x="11845" y="8721"/>
                  </a:cubicBezTo>
                  <a:cubicBezTo>
                    <a:pt x="10219" y="11654"/>
                    <a:pt x="7200" y="14588"/>
                    <a:pt x="5226" y="16588"/>
                  </a:cubicBezTo>
                  <a:cubicBezTo>
                    <a:pt x="3252" y="18588"/>
                    <a:pt x="2323" y="19654"/>
                    <a:pt x="2671" y="20188"/>
                  </a:cubicBezTo>
                  <a:cubicBezTo>
                    <a:pt x="3019" y="20721"/>
                    <a:pt x="4645" y="20721"/>
                    <a:pt x="8013" y="20854"/>
                  </a:cubicBezTo>
                  <a:cubicBezTo>
                    <a:pt x="11381" y="20988"/>
                    <a:pt x="16490" y="21254"/>
                    <a:pt x="21600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27261" y="1743895"/>
              <a:ext cx="167218" cy="40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90" fill="norm" stroke="1" extrusionOk="0">
                  <a:moveTo>
                    <a:pt x="21330" y="13786"/>
                  </a:moveTo>
                  <a:cubicBezTo>
                    <a:pt x="21060" y="13229"/>
                    <a:pt x="20790" y="12672"/>
                    <a:pt x="19035" y="12115"/>
                  </a:cubicBezTo>
                  <a:cubicBezTo>
                    <a:pt x="17280" y="11559"/>
                    <a:pt x="14040" y="11002"/>
                    <a:pt x="11205" y="11559"/>
                  </a:cubicBezTo>
                  <a:cubicBezTo>
                    <a:pt x="8370" y="12115"/>
                    <a:pt x="5940" y="13786"/>
                    <a:pt x="4725" y="15400"/>
                  </a:cubicBezTo>
                  <a:cubicBezTo>
                    <a:pt x="3510" y="17014"/>
                    <a:pt x="3510" y="18573"/>
                    <a:pt x="4725" y="19687"/>
                  </a:cubicBezTo>
                  <a:cubicBezTo>
                    <a:pt x="5940" y="20800"/>
                    <a:pt x="8370" y="21468"/>
                    <a:pt x="10935" y="21078"/>
                  </a:cubicBezTo>
                  <a:cubicBezTo>
                    <a:pt x="13500" y="20689"/>
                    <a:pt x="16200" y="19241"/>
                    <a:pt x="18225" y="16903"/>
                  </a:cubicBezTo>
                  <a:cubicBezTo>
                    <a:pt x="20250" y="14565"/>
                    <a:pt x="21600" y="11336"/>
                    <a:pt x="21195" y="8887"/>
                  </a:cubicBezTo>
                  <a:cubicBezTo>
                    <a:pt x="20790" y="6437"/>
                    <a:pt x="18630" y="4767"/>
                    <a:pt x="15795" y="3431"/>
                  </a:cubicBezTo>
                  <a:cubicBezTo>
                    <a:pt x="12960" y="2095"/>
                    <a:pt x="9450" y="1093"/>
                    <a:pt x="6885" y="536"/>
                  </a:cubicBezTo>
                  <a:cubicBezTo>
                    <a:pt x="4320" y="-21"/>
                    <a:pt x="2700" y="-132"/>
                    <a:pt x="1620" y="146"/>
                  </a:cubicBezTo>
                  <a:cubicBezTo>
                    <a:pt x="540" y="425"/>
                    <a:pt x="0" y="1093"/>
                    <a:pt x="0" y="2484"/>
                  </a:cubicBezTo>
                  <a:cubicBezTo>
                    <a:pt x="0" y="3876"/>
                    <a:pt x="540" y="5992"/>
                    <a:pt x="1080" y="8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21478" y="1753424"/>
              <a:ext cx="174877" cy="36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71" fill="norm" stroke="1" extrusionOk="0">
                  <a:moveTo>
                    <a:pt x="19518" y="2494"/>
                  </a:moveTo>
                  <a:cubicBezTo>
                    <a:pt x="19258" y="1880"/>
                    <a:pt x="18998" y="1266"/>
                    <a:pt x="17566" y="714"/>
                  </a:cubicBezTo>
                  <a:cubicBezTo>
                    <a:pt x="16135" y="162"/>
                    <a:pt x="13533" y="-329"/>
                    <a:pt x="10540" y="285"/>
                  </a:cubicBezTo>
                  <a:cubicBezTo>
                    <a:pt x="7547" y="898"/>
                    <a:pt x="4164" y="2616"/>
                    <a:pt x="2733" y="4151"/>
                  </a:cubicBezTo>
                  <a:cubicBezTo>
                    <a:pt x="1301" y="5685"/>
                    <a:pt x="1822" y="7035"/>
                    <a:pt x="4294" y="8201"/>
                  </a:cubicBezTo>
                  <a:cubicBezTo>
                    <a:pt x="6766" y="9366"/>
                    <a:pt x="11190" y="10348"/>
                    <a:pt x="14313" y="11207"/>
                  </a:cubicBezTo>
                  <a:cubicBezTo>
                    <a:pt x="17436" y="12066"/>
                    <a:pt x="19258" y="12803"/>
                    <a:pt x="20299" y="13478"/>
                  </a:cubicBezTo>
                  <a:cubicBezTo>
                    <a:pt x="21340" y="14153"/>
                    <a:pt x="21600" y="14766"/>
                    <a:pt x="21470" y="15380"/>
                  </a:cubicBezTo>
                  <a:cubicBezTo>
                    <a:pt x="21340" y="15994"/>
                    <a:pt x="20819" y="16607"/>
                    <a:pt x="17176" y="17589"/>
                  </a:cubicBezTo>
                  <a:cubicBezTo>
                    <a:pt x="13533" y="18571"/>
                    <a:pt x="6766" y="19921"/>
                    <a:pt x="0" y="21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-1" y="2285375"/>
              <a:ext cx="49928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437" y="21600"/>
                  </a:moveTo>
                  <a:cubicBezTo>
                    <a:pt x="-11" y="21600"/>
                    <a:pt x="-459" y="21600"/>
                    <a:pt x="975" y="19600"/>
                  </a:cubicBezTo>
                  <a:cubicBezTo>
                    <a:pt x="2409" y="17600"/>
                    <a:pt x="5725" y="13600"/>
                    <a:pt x="8638" y="10400"/>
                  </a:cubicBezTo>
                  <a:cubicBezTo>
                    <a:pt x="11551" y="7200"/>
                    <a:pt x="14061" y="4800"/>
                    <a:pt x="16077" y="3200"/>
                  </a:cubicBezTo>
                  <a:cubicBezTo>
                    <a:pt x="18094" y="1600"/>
                    <a:pt x="19617" y="800"/>
                    <a:pt x="211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53646" y="2489216"/>
              <a:ext cx="139817" cy="33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102" fill="norm" stroke="1" extrusionOk="0">
                  <a:moveTo>
                    <a:pt x="19516" y="12208"/>
                  </a:moveTo>
                  <a:cubicBezTo>
                    <a:pt x="18871" y="11550"/>
                    <a:pt x="18226" y="10891"/>
                    <a:pt x="16937" y="10496"/>
                  </a:cubicBezTo>
                  <a:cubicBezTo>
                    <a:pt x="15647" y="10101"/>
                    <a:pt x="13713" y="9969"/>
                    <a:pt x="10811" y="11089"/>
                  </a:cubicBezTo>
                  <a:cubicBezTo>
                    <a:pt x="7910" y="12208"/>
                    <a:pt x="4041" y="14579"/>
                    <a:pt x="2751" y="16555"/>
                  </a:cubicBezTo>
                  <a:cubicBezTo>
                    <a:pt x="1462" y="18530"/>
                    <a:pt x="2751" y="20111"/>
                    <a:pt x="5169" y="20769"/>
                  </a:cubicBezTo>
                  <a:cubicBezTo>
                    <a:pt x="7587" y="21428"/>
                    <a:pt x="11134" y="21165"/>
                    <a:pt x="14519" y="19452"/>
                  </a:cubicBezTo>
                  <a:cubicBezTo>
                    <a:pt x="17904" y="17740"/>
                    <a:pt x="21128" y="14579"/>
                    <a:pt x="21289" y="11418"/>
                  </a:cubicBezTo>
                  <a:cubicBezTo>
                    <a:pt x="21450" y="8257"/>
                    <a:pt x="18549" y="5096"/>
                    <a:pt x="15163" y="3121"/>
                  </a:cubicBezTo>
                  <a:cubicBezTo>
                    <a:pt x="11778" y="1145"/>
                    <a:pt x="7910" y="355"/>
                    <a:pt x="5008" y="91"/>
                  </a:cubicBezTo>
                  <a:cubicBezTo>
                    <a:pt x="2107" y="-172"/>
                    <a:pt x="172" y="91"/>
                    <a:pt x="11" y="1408"/>
                  </a:cubicBezTo>
                  <a:cubicBezTo>
                    <a:pt x="-150" y="2726"/>
                    <a:pt x="1462" y="5096"/>
                    <a:pt x="3074" y="7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43950" y="2445775"/>
              <a:ext cx="148952" cy="54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96" fill="norm" stroke="1" extrusionOk="0">
                  <a:moveTo>
                    <a:pt x="6715" y="7191"/>
                  </a:moveTo>
                  <a:cubicBezTo>
                    <a:pt x="7015" y="10193"/>
                    <a:pt x="7315" y="13195"/>
                    <a:pt x="7315" y="15447"/>
                  </a:cubicBezTo>
                  <a:cubicBezTo>
                    <a:pt x="7315" y="17699"/>
                    <a:pt x="7015" y="19200"/>
                    <a:pt x="6565" y="20159"/>
                  </a:cubicBezTo>
                  <a:cubicBezTo>
                    <a:pt x="6115" y="21118"/>
                    <a:pt x="5515" y="21535"/>
                    <a:pt x="5065" y="21493"/>
                  </a:cubicBezTo>
                  <a:cubicBezTo>
                    <a:pt x="4615" y="21452"/>
                    <a:pt x="4315" y="20951"/>
                    <a:pt x="3565" y="19408"/>
                  </a:cubicBezTo>
                  <a:cubicBezTo>
                    <a:pt x="2815" y="17866"/>
                    <a:pt x="1615" y="15280"/>
                    <a:pt x="865" y="12862"/>
                  </a:cubicBezTo>
                  <a:cubicBezTo>
                    <a:pt x="115" y="10443"/>
                    <a:pt x="-185" y="8191"/>
                    <a:pt x="115" y="6273"/>
                  </a:cubicBezTo>
                  <a:cubicBezTo>
                    <a:pt x="415" y="4355"/>
                    <a:pt x="1315" y="2771"/>
                    <a:pt x="2365" y="1770"/>
                  </a:cubicBezTo>
                  <a:cubicBezTo>
                    <a:pt x="3415" y="769"/>
                    <a:pt x="4615" y="352"/>
                    <a:pt x="6115" y="143"/>
                  </a:cubicBezTo>
                  <a:cubicBezTo>
                    <a:pt x="7615" y="-65"/>
                    <a:pt x="9415" y="-65"/>
                    <a:pt x="11215" y="269"/>
                  </a:cubicBezTo>
                  <a:cubicBezTo>
                    <a:pt x="13015" y="602"/>
                    <a:pt x="14815" y="1269"/>
                    <a:pt x="15715" y="2062"/>
                  </a:cubicBezTo>
                  <a:cubicBezTo>
                    <a:pt x="16615" y="2854"/>
                    <a:pt x="16615" y="3771"/>
                    <a:pt x="16165" y="4397"/>
                  </a:cubicBezTo>
                  <a:cubicBezTo>
                    <a:pt x="15715" y="5022"/>
                    <a:pt x="14815" y="5356"/>
                    <a:pt x="14965" y="5648"/>
                  </a:cubicBezTo>
                  <a:cubicBezTo>
                    <a:pt x="15115" y="5940"/>
                    <a:pt x="16315" y="6190"/>
                    <a:pt x="17665" y="6732"/>
                  </a:cubicBezTo>
                  <a:cubicBezTo>
                    <a:pt x="19015" y="7274"/>
                    <a:pt x="20515" y="8108"/>
                    <a:pt x="20965" y="8775"/>
                  </a:cubicBezTo>
                  <a:cubicBezTo>
                    <a:pt x="21415" y="9442"/>
                    <a:pt x="20815" y="9943"/>
                    <a:pt x="19315" y="10276"/>
                  </a:cubicBezTo>
                  <a:cubicBezTo>
                    <a:pt x="17815" y="10610"/>
                    <a:pt x="15415" y="10777"/>
                    <a:pt x="13615" y="10693"/>
                  </a:cubicBezTo>
                  <a:cubicBezTo>
                    <a:pt x="11815" y="10610"/>
                    <a:pt x="10615" y="10276"/>
                    <a:pt x="9415" y="9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575478" y="2640975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417579" y="2306541"/>
              <a:ext cx="1515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4379" y="1800"/>
                  </a:moveTo>
                  <a:cubicBezTo>
                    <a:pt x="3479" y="7200"/>
                    <a:pt x="2579" y="12600"/>
                    <a:pt x="1829" y="16200"/>
                  </a:cubicBezTo>
                  <a:cubicBezTo>
                    <a:pt x="1079" y="19800"/>
                    <a:pt x="479" y="21600"/>
                    <a:pt x="179" y="21600"/>
                  </a:cubicBezTo>
                  <a:cubicBezTo>
                    <a:pt x="-121" y="21600"/>
                    <a:pt x="-121" y="19800"/>
                    <a:pt x="779" y="16380"/>
                  </a:cubicBezTo>
                  <a:cubicBezTo>
                    <a:pt x="1679" y="12960"/>
                    <a:pt x="3479" y="7920"/>
                    <a:pt x="4829" y="4680"/>
                  </a:cubicBezTo>
                  <a:cubicBezTo>
                    <a:pt x="6179" y="1440"/>
                    <a:pt x="7079" y="0"/>
                    <a:pt x="8129" y="0"/>
                  </a:cubicBezTo>
                  <a:cubicBezTo>
                    <a:pt x="9179" y="0"/>
                    <a:pt x="10379" y="1440"/>
                    <a:pt x="12629" y="4680"/>
                  </a:cubicBezTo>
                  <a:cubicBezTo>
                    <a:pt x="14879" y="7920"/>
                    <a:pt x="18179" y="12960"/>
                    <a:pt x="21479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191428" y="2165282"/>
              <a:ext cx="234951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1329"/>
                  </a:moveTo>
                  <a:cubicBezTo>
                    <a:pt x="5059" y="14129"/>
                    <a:pt x="10119" y="6929"/>
                    <a:pt x="13135" y="3329"/>
                  </a:cubicBezTo>
                  <a:cubicBezTo>
                    <a:pt x="16151" y="-271"/>
                    <a:pt x="17124" y="-271"/>
                    <a:pt x="18195" y="243"/>
                  </a:cubicBezTo>
                  <a:cubicBezTo>
                    <a:pt x="19265" y="758"/>
                    <a:pt x="20432" y="1786"/>
                    <a:pt x="21600" y="2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235878" y="2285375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5200"/>
                    <a:pt x="11782" y="8800"/>
                    <a:pt x="15382" y="5200"/>
                  </a:cubicBezTo>
                  <a:cubicBezTo>
                    <a:pt x="18982" y="1600"/>
                    <a:pt x="20291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644744" y="2022579"/>
              <a:ext cx="199627" cy="320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210" fill="norm" stroke="1" extrusionOk="0">
                  <a:moveTo>
                    <a:pt x="16442" y="4791"/>
                  </a:moveTo>
                  <a:cubicBezTo>
                    <a:pt x="15551" y="3950"/>
                    <a:pt x="14661" y="3108"/>
                    <a:pt x="13102" y="2898"/>
                  </a:cubicBezTo>
                  <a:cubicBezTo>
                    <a:pt x="11543" y="2687"/>
                    <a:pt x="9316" y="3108"/>
                    <a:pt x="6978" y="4791"/>
                  </a:cubicBezTo>
                  <a:cubicBezTo>
                    <a:pt x="4640" y="6474"/>
                    <a:pt x="2190" y="9420"/>
                    <a:pt x="966" y="11734"/>
                  </a:cubicBezTo>
                  <a:cubicBezTo>
                    <a:pt x="-259" y="14048"/>
                    <a:pt x="-259" y="15731"/>
                    <a:pt x="632" y="17204"/>
                  </a:cubicBezTo>
                  <a:cubicBezTo>
                    <a:pt x="1522" y="18677"/>
                    <a:pt x="3304" y="19939"/>
                    <a:pt x="4751" y="20640"/>
                  </a:cubicBezTo>
                  <a:cubicBezTo>
                    <a:pt x="6199" y="21342"/>
                    <a:pt x="7312" y="21482"/>
                    <a:pt x="9873" y="20570"/>
                  </a:cubicBezTo>
                  <a:cubicBezTo>
                    <a:pt x="12434" y="19659"/>
                    <a:pt x="16442" y="17695"/>
                    <a:pt x="18669" y="15591"/>
                  </a:cubicBezTo>
                  <a:cubicBezTo>
                    <a:pt x="20896" y="13487"/>
                    <a:pt x="21341" y="11243"/>
                    <a:pt x="20784" y="8929"/>
                  </a:cubicBezTo>
                  <a:cubicBezTo>
                    <a:pt x="20228" y="6614"/>
                    <a:pt x="18669" y="4230"/>
                    <a:pt x="17555" y="2617"/>
                  </a:cubicBezTo>
                  <a:cubicBezTo>
                    <a:pt x="16442" y="1004"/>
                    <a:pt x="15774" y="163"/>
                    <a:pt x="14883" y="22"/>
                  </a:cubicBezTo>
                  <a:cubicBezTo>
                    <a:pt x="13993" y="-118"/>
                    <a:pt x="12879" y="443"/>
                    <a:pt x="11766" y="1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645578" y="2190125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690028" y="2342525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3452603" y="1999625"/>
              <a:ext cx="304226" cy="44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51" fill="norm" stroke="1" extrusionOk="0">
                  <a:moveTo>
                    <a:pt x="21411" y="0"/>
                  </a:moveTo>
                  <a:cubicBezTo>
                    <a:pt x="19325" y="309"/>
                    <a:pt x="17240" y="617"/>
                    <a:pt x="14335" y="1440"/>
                  </a:cubicBezTo>
                  <a:cubicBezTo>
                    <a:pt x="11430" y="2263"/>
                    <a:pt x="7706" y="3600"/>
                    <a:pt x="5546" y="4474"/>
                  </a:cubicBezTo>
                  <a:cubicBezTo>
                    <a:pt x="3386" y="5349"/>
                    <a:pt x="2790" y="5760"/>
                    <a:pt x="2716" y="6223"/>
                  </a:cubicBezTo>
                  <a:cubicBezTo>
                    <a:pt x="2641" y="6686"/>
                    <a:pt x="3088" y="7200"/>
                    <a:pt x="4578" y="7714"/>
                  </a:cubicBezTo>
                  <a:cubicBezTo>
                    <a:pt x="6068" y="8229"/>
                    <a:pt x="8600" y="8743"/>
                    <a:pt x="10164" y="9154"/>
                  </a:cubicBezTo>
                  <a:cubicBezTo>
                    <a:pt x="11728" y="9566"/>
                    <a:pt x="12324" y="9874"/>
                    <a:pt x="12622" y="10337"/>
                  </a:cubicBezTo>
                  <a:cubicBezTo>
                    <a:pt x="12920" y="10800"/>
                    <a:pt x="12920" y="11417"/>
                    <a:pt x="11803" y="12549"/>
                  </a:cubicBezTo>
                  <a:cubicBezTo>
                    <a:pt x="10685" y="13680"/>
                    <a:pt x="8451" y="15326"/>
                    <a:pt x="6365" y="16663"/>
                  </a:cubicBezTo>
                  <a:cubicBezTo>
                    <a:pt x="4280" y="18000"/>
                    <a:pt x="2343" y="19029"/>
                    <a:pt x="1226" y="19800"/>
                  </a:cubicBezTo>
                  <a:cubicBezTo>
                    <a:pt x="109" y="20571"/>
                    <a:pt x="-189" y="21086"/>
                    <a:pt x="109" y="21343"/>
                  </a:cubicBezTo>
                  <a:cubicBezTo>
                    <a:pt x="407" y="21600"/>
                    <a:pt x="1301" y="21600"/>
                    <a:pt x="4503" y="21446"/>
                  </a:cubicBezTo>
                  <a:cubicBezTo>
                    <a:pt x="7706" y="21291"/>
                    <a:pt x="13218" y="20983"/>
                    <a:pt x="16346" y="20829"/>
                  </a:cubicBezTo>
                  <a:cubicBezTo>
                    <a:pt x="19474" y="20674"/>
                    <a:pt x="20219" y="20674"/>
                    <a:pt x="20964" y="20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3509178" y="2672725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3496478" y="260287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598078" y="2679075"/>
              <a:ext cx="635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591728" y="2748925"/>
              <a:ext cx="69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782228" y="2666375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516033" y="1790600"/>
              <a:ext cx="132846" cy="12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315" fill="norm" stroke="1" extrusionOk="0">
                  <a:moveTo>
                    <a:pt x="947" y="2908"/>
                  </a:moveTo>
                  <a:cubicBezTo>
                    <a:pt x="947" y="6231"/>
                    <a:pt x="947" y="9555"/>
                    <a:pt x="775" y="12878"/>
                  </a:cubicBezTo>
                  <a:cubicBezTo>
                    <a:pt x="604" y="16201"/>
                    <a:pt x="261" y="19524"/>
                    <a:pt x="89" y="20188"/>
                  </a:cubicBezTo>
                  <a:cubicBezTo>
                    <a:pt x="-82" y="20853"/>
                    <a:pt x="-82" y="18859"/>
                    <a:pt x="775" y="15370"/>
                  </a:cubicBezTo>
                  <a:cubicBezTo>
                    <a:pt x="1632" y="11881"/>
                    <a:pt x="3347" y="6896"/>
                    <a:pt x="5061" y="3739"/>
                  </a:cubicBezTo>
                  <a:cubicBezTo>
                    <a:pt x="6775" y="582"/>
                    <a:pt x="8489" y="-747"/>
                    <a:pt x="11232" y="416"/>
                  </a:cubicBezTo>
                  <a:cubicBezTo>
                    <a:pt x="13975" y="1579"/>
                    <a:pt x="17747" y="5235"/>
                    <a:pt x="21518" y="8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017178" y="2023013"/>
              <a:ext cx="234951" cy="31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840"/>
                  </a:moveTo>
                  <a:cubicBezTo>
                    <a:pt x="389" y="1130"/>
                    <a:pt x="778" y="419"/>
                    <a:pt x="2238" y="135"/>
                  </a:cubicBezTo>
                  <a:cubicBezTo>
                    <a:pt x="3697" y="-149"/>
                    <a:pt x="6227" y="-7"/>
                    <a:pt x="8173" y="775"/>
                  </a:cubicBezTo>
                  <a:cubicBezTo>
                    <a:pt x="10119" y="1556"/>
                    <a:pt x="11481" y="2977"/>
                    <a:pt x="11384" y="5109"/>
                  </a:cubicBezTo>
                  <a:cubicBezTo>
                    <a:pt x="11286" y="7240"/>
                    <a:pt x="9730" y="10083"/>
                    <a:pt x="8368" y="12143"/>
                  </a:cubicBezTo>
                  <a:cubicBezTo>
                    <a:pt x="7005" y="14204"/>
                    <a:pt x="5838" y="15483"/>
                    <a:pt x="4962" y="16406"/>
                  </a:cubicBezTo>
                  <a:cubicBezTo>
                    <a:pt x="4086" y="17330"/>
                    <a:pt x="3503" y="17898"/>
                    <a:pt x="3211" y="18538"/>
                  </a:cubicBezTo>
                  <a:cubicBezTo>
                    <a:pt x="2919" y="19177"/>
                    <a:pt x="2919" y="19888"/>
                    <a:pt x="3600" y="20456"/>
                  </a:cubicBezTo>
                  <a:cubicBezTo>
                    <a:pt x="4281" y="21025"/>
                    <a:pt x="5643" y="21451"/>
                    <a:pt x="8757" y="21380"/>
                  </a:cubicBezTo>
                  <a:cubicBezTo>
                    <a:pt x="11870" y="21309"/>
                    <a:pt x="16735" y="20740"/>
                    <a:pt x="21600" y="20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379128" y="229172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4606596" y="1848931"/>
              <a:ext cx="178933" cy="54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93" fill="norm" stroke="1" extrusionOk="0">
                  <a:moveTo>
                    <a:pt x="21482" y="938"/>
                  </a:moveTo>
                  <a:cubicBezTo>
                    <a:pt x="19195" y="519"/>
                    <a:pt x="16908" y="100"/>
                    <a:pt x="14113" y="17"/>
                  </a:cubicBezTo>
                  <a:cubicBezTo>
                    <a:pt x="11317" y="-67"/>
                    <a:pt x="8014" y="184"/>
                    <a:pt x="6235" y="519"/>
                  </a:cubicBezTo>
                  <a:cubicBezTo>
                    <a:pt x="4456" y="854"/>
                    <a:pt x="4202" y="1273"/>
                    <a:pt x="4837" y="1859"/>
                  </a:cubicBezTo>
                  <a:cubicBezTo>
                    <a:pt x="5473" y="2445"/>
                    <a:pt x="6997" y="3198"/>
                    <a:pt x="8649" y="3993"/>
                  </a:cubicBezTo>
                  <a:cubicBezTo>
                    <a:pt x="10301" y="4789"/>
                    <a:pt x="12080" y="5626"/>
                    <a:pt x="12461" y="6673"/>
                  </a:cubicBezTo>
                  <a:cubicBezTo>
                    <a:pt x="12842" y="7719"/>
                    <a:pt x="11826" y="8975"/>
                    <a:pt x="10809" y="9728"/>
                  </a:cubicBezTo>
                  <a:cubicBezTo>
                    <a:pt x="9793" y="10482"/>
                    <a:pt x="8776" y="10733"/>
                    <a:pt x="7378" y="11026"/>
                  </a:cubicBezTo>
                  <a:cubicBezTo>
                    <a:pt x="5981" y="11319"/>
                    <a:pt x="4202" y="11654"/>
                    <a:pt x="2677" y="11863"/>
                  </a:cubicBezTo>
                  <a:cubicBezTo>
                    <a:pt x="1153" y="12073"/>
                    <a:pt x="-118" y="12156"/>
                    <a:pt x="9" y="12073"/>
                  </a:cubicBezTo>
                  <a:cubicBezTo>
                    <a:pt x="136" y="11989"/>
                    <a:pt x="1661" y="11738"/>
                    <a:pt x="3694" y="11654"/>
                  </a:cubicBezTo>
                  <a:cubicBezTo>
                    <a:pt x="5727" y="11570"/>
                    <a:pt x="8268" y="11654"/>
                    <a:pt x="9920" y="11863"/>
                  </a:cubicBezTo>
                  <a:cubicBezTo>
                    <a:pt x="11571" y="12073"/>
                    <a:pt x="12334" y="12407"/>
                    <a:pt x="12715" y="13077"/>
                  </a:cubicBezTo>
                  <a:cubicBezTo>
                    <a:pt x="13096" y="13747"/>
                    <a:pt x="13096" y="14752"/>
                    <a:pt x="12461" y="16007"/>
                  </a:cubicBezTo>
                  <a:cubicBezTo>
                    <a:pt x="11826" y="17263"/>
                    <a:pt x="10555" y="18770"/>
                    <a:pt x="10047" y="19733"/>
                  </a:cubicBezTo>
                  <a:cubicBezTo>
                    <a:pt x="9538" y="20696"/>
                    <a:pt x="9793" y="21114"/>
                    <a:pt x="10936" y="21324"/>
                  </a:cubicBezTo>
                  <a:cubicBezTo>
                    <a:pt x="12080" y="21533"/>
                    <a:pt x="14113" y="21533"/>
                    <a:pt x="16018" y="21407"/>
                  </a:cubicBezTo>
                  <a:cubicBezTo>
                    <a:pt x="17924" y="21282"/>
                    <a:pt x="19703" y="21031"/>
                    <a:pt x="21482" y="20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906178" y="1948825"/>
              <a:ext cx="1905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929"/>
                    <a:pt x="4320" y="1858"/>
                    <a:pt x="7320" y="4877"/>
                  </a:cubicBezTo>
                  <a:cubicBezTo>
                    <a:pt x="10320" y="7897"/>
                    <a:pt x="14160" y="13006"/>
                    <a:pt x="16680" y="16142"/>
                  </a:cubicBezTo>
                  <a:cubicBezTo>
                    <a:pt x="19200" y="19277"/>
                    <a:pt x="20400" y="20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5089765" y="1955175"/>
              <a:ext cx="7676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1171" y="0"/>
                  </a:moveTo>
                  <a:cubicBezTo>
                    <a:pt x="15917" y="3375"/>
                    <a:pt x="10663" y="6750"/>
                    <a:pt x="6868" y="10069"/>
                  </a:cubicBezTo>
                  <a:cubicBezTo>
                    <a:pt x="3074" y="13388"/>
                    <a:pt x="739" y="16650"/>
                    <a:pt x="155" y="18562"/>
                  </a:cubicBezTo>
                  <a:cubicBezTo>
                    <a:pt x="-429" y="20475"/>
                    <a:pt x="739" y="21037"/>
                    <a:pt x="19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5249078" y="2272675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5280828" y="2067031"/>
              <a:ext cx="38109" cy="2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18791" fill="norm" stroke="1" extrusionOk="0">
                  <a:moveTo>
                    <a:pt x="6821" y="16873"/>
                  </a:moveTo>
                  <a:cubicBezTo>
                    <a:pt x="12505" y="18534"/>
                    <a:pt x="18189" y="20196"/>
                    <a:pt x="19895" y="16873"/>
                  </a:cubicBezTo>
                  <a:cubicBezTo>
                    <a:pt x="21600" y="13550"/>
                    <a:pt x="19326" y="5242"/>
                    <a:pt x="15347" y="1919"/>
                  </a:cubicBezTo>
                  <a:cubicBezTo>
                    <a:pt x="11368" y="-1404"/>
                    <a:pt x="5684" y="258"/>
                    <a:pt x="0" y="1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5649128" y="2082175"/>
              <a:ext cx="298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9" y="17486"/>
                    <a:pt x="9498" y="13371"/>
                    <a:pt x="13098" y="9771"/>
                  </a:cubicBezTo>
                  <a:cubicBezTo>
                    <a:pt x="16698" y="6171"/>
                    <a:pt x="19149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6047977" y="1854811"/>
              <a:ext cx="166302" cy="41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35" fill="norm" stroke="1" extrusionOk="0">
                  <a:moveTo>
                    <a:pt x="20951" y="600"/>
                  </a:moveTo>
                  <a:cubicBezTo>
                    <a:pt x="19618" y="378"/>
                    <a:pt x="18284" y="157"/>
                    <a:pt x="16951" y="46"/>
                  </a:cubicBezTo>
                  <a:cubicBezTo>
                    <a:pt x="15618" y="-65"/>
                    <a:pt x="14284" y="-65"/>
                    <a:pt x="11618" y="1098"/>
                  </a:cubicBezTo>
                  <a:cubicBezTo>
                    <a:pt x="8951" y="2261"/>
                    <a:pt x="4951" y="4587"/>
                    <a:pt x="2551" y="7523"/>
                  </a:cubicBezTo>
                  <a:cubicBezTo>
                    <a:pt x="151" y="10458"/>
                    <a:pt x="-649" y="14003"/>
                    <a:pt x="551" y="16440"/>
                  </a:cubicBezTo>
                  <a:cubicBezTo>
                    <a:pt x="1751" y="18877"/>
                    <a:pt x="4951" y="20206"/>
                    <a:pt x="8151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287550" y="1779104"/>
              <a:ext cx="166381" cy="64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79" fill="norm" stroke="1" extrusionOk="0">
                  <a:moveTo>
                    <a:pt x="5233" y="16248"/>
                  </a:moveTo>
                  <a:cubicBezTo>
                    <a:pt x="4963" y="17730"/>
                    <a:pt x="4693" y="19213"/>
                    <a:pt x="4558" y="20166"/>
                  </a:cubicBezTo>
                  <a:cubicBezTo>
                    <a:pt x="4423" y="21118"/>
                    <a:pt x="4423" y="21542"/>
                    <a:pt x="4288" y="21471"/>
                  </a:cubicBezTo>
                  <a:cubicBezTo>
                    <a:pt x="4153" y="21401"/>
                    <a:pt x="3883" y="20836"/>
                    <a:pt x="3208" y="19283"/>
                  </a:cubicBezTo>
                  <a:cubicBezTo>
                    <a:pt x="2533" y="17730"/>
                    <a:pt x="1453" y="15189"/>
                    <a:pt x="778" y="12613"/>
                  </a:cubicBezTo>
                  <a:cubicBezTo>
                    <a:pt x="103" y="10036"/>
                    <a:pt x="-167" y="7424"/>
                    <a:pt x="103" y="5448"/>
                  </a:cubicBezTo>
                  <a:cubicBezTo>
                    <a:pt x="373" y="3471"/>
                    <a:pt x="1183" y="2130"/>
                    <a:pt x="2128" y="1283"/>
                  </a:cubicBezTo>
                  <a:cubicBezTo>
                    <a:pt x="3073" y="436"/>
                    <a:pt x="4153" y="83"/>
                    <a:pt x="6448" y="13"/>
                  </a:cubicBezTo>
                  <a:cubicBezTo>
                    <a:pt x="8743" y="-58"/>
                    <a:pt x="12253" y="154"/>
                    <a:pt x="14818" y="824"/>
                  </a:cubicBezTo>
                  <a:cubicBezTo>
                    <a:pt x="17383" y="1495"/>
                    <a:pt x="19003" y="2624"/>
                    <a:pt x="19003" y="3648"/>
                  </a:cubicBezTo>
                  <a:cubicBezTo>
                    <a:pt x="19003" y="4671"/>
                    <a:pt x="17383" y="5589"/>
                    <a:pt x="16033" y="6189"/>
                  </a:cubicBezTo>
                  <a:cubicBezTo>
                    <a:pt x="14683" y="6789"/>
                    <a:pt x="13603" y="7071"/>
                    <a:pt x="12658" y="7354"/>
                  </a:cubicBezTo>
                  <a:cubicBezTo>
                    <a:pt x="11713" y="7636"/>
                    <a:pt x="10903" y="7918"/>
                    <a:pt x="10903" y="8201"/>
                  </a:cubicBezTo>
                  <a:cubicBezTo>
                    <a:pt x="10903" y="8483"/>
                    <a:pt x="11713" y="8766"/>
                    <a:pt x="13603" y="9224"/>
                  </a:cubicBezTo>
                  <a:cubicBezTo>
                    <a:pt x="15493" y="9683"/>
                    <a:pt x="18463" y="10318"/>
                    <a:pt x="19948" y="10883"/>
                  </a:cubicBezTo>
                  <a:cubicBezTo>
                    <a:pt x="21433" y="11448"/>
                    <a:pt x="21433" y="11942"/>
                    <a:pt x="20893" y="12295"/>
                  </a:cubicBezTo>
                  <a:cubicBezTo>
                    <a:pt x="20353" y="12648"/>
                    <a:pt x="19273" y="12860"/>
                    <a:pt x="18058" y="13036"/>
                  </a:cubicBezTo>
                  <a:cubicBezTo>
                    <a:pt x="16843" y="13213"/>
                    <a:pt x="15493" y="13354"/>
                    <a:pt x="14278" y="13318"/>
                  </a:cubicBezTo>
                  <a:cubicBezTo>
                    <a:pt x="13063" y="13283"/>
                    <a:pt x="11983" y="13071"/>
                    <a:pt x="11578" y="12824"/>
                  </a:cubicBezTo>
                  <a:cubicBezTo>
                    <a:pt x="11173" y="12577"/>
                    <a:pt x="11443" y="12295"/>
                    <a:pt x="11713" y="12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497161" y="2050425"/>
              <a:ext cx="62622" cy="13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0" h="21447" fill="norm" stroke="1" extrusionOk="0">
                  <a:moveTo>
                    <a:pt x="17114" y="6171"/>
                  </a:moveTo>
                  <a:cubicBezTo>
                    <a:pt x="11714" y="8229"/>
                    <a:pt x="6314" y="10286"/>
                    <a:pt x="3276" y="12343"/>
                  </a:cubicBezTo>
                  <a:cubicBezTo>
                    <a:pt x="239" y="14400"/>
                    <a:pt x="-436" y="16457"/>
                    <a:pt x="239" y="18171"/>
                  </a:cubicBezTo>
                  <a:cubicBezTo>
                    <a:pt x="914" y="19886"/>
                    <a:pt x="2939" y="21257"/>
                    <a:pt x="6989" y="21429"/>
                  </a:cubicBezTo>
                  <a:cubicBezTo>
                    <a:pt x="11039" y="21600"/>
                    <a:pt x="17114" y="20571"/>
                    <a:pt x="19139" y="17314"/>
                  </a:cubicBezTo>
                  <a:cubicBezTo>
                    <a:pt x="21164" y="14057"/>
                    <a:pt x="19139" y="8571"/>
                    <a:pt x="16776" y="5314"/>
                  </a:cubicBezTo>
                  <a:cubicBezTo>
                    <a:pt x="14414" y="2057"/>
                    <a:pt x="11714" y="1029"/>
                    <a:pt x="90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297836" y="1521680"/>
              <a:ext cx="132343" cy="19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874" fill="norm" stroke="1" extrusionOk="0">
                  <a:moveTo>
                    <a:pt x="1894" y="13281"/>
                  </a:moveTo>
                  <a:cubicBezTo>
                    <a:pt x="2923" y="14201"/>
                    <a:pt x="3951" y="15120"/>
                    <a:pt x="4123" y="16154"/>
                  </a:cubicBezTo>
                  <a:cubicBezTo>
                    <a:pt x="4294" y="17188"/>
                    <a:pt x="3608" y="18337"/>
                    <a:pt x="2751" y="19371"/>
                  </a:cubicBezTo>
                  <a:cubicBezTo>
                    <a:pt x="1894" y="20405"/>
                    <a:pt x="866" y="21324"/>
                    <a:pt x="351" y="20635"/>
                  </a:cubicBezTo>
                  <a:cubicBezTo>
                    <a:pt x="-163" y="19945"/>
                    <a:pt x="-163" y="17647"/>
                    <a:pt x="694" y="14201"/>
                  </a:cubicBezTo>
                  <a:cubicBezTo>
                    <a:pt x="1551" y="10754"/>
                    <a:pt x="3266" y="6158"/>
                    <a:pt x="4808" y="3401"/>
                  </a:cubicBezTo>
                  <a:cubicBezTo>
                    <a:pt x="6351" y="643"/>
                    <a:pt x="7723" y="-276"/>
                    <a:pt x="9951" y="69"/>
                  </a:cubicBezTo>
                  <a:cubicBezTo>
                    <a:pt x="12180" y="413"/>
                    <a:pt x="15266" y="2022"/>
                    <a:pt x="17323" y="4320"/>
                  </a:cubicBezTo>
                  <a:cubicBezTo>
                    <a:pt x="19380" y="6618"/>
                    <a:pt x="20408" y="9605"/>
                    <a:pt x="21437" y="12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6792128" y="1999625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8720"/>
                    <a:pt x="10119" y="15840"/>
                    <a:pt x="13719" y="12240"/>
                  </a:cubicBezTo>
                  <a:cubicBezTo>
                    <a:pt x="17319" y="8640"/>
                    <a:pt x="19459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6943305" y="1910725"/>
              <a:ext cx="1392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600"/>
                    <a:pt x="-1303" y="7200"/>
                    <a:pt x="240" y="10800"/>
                  </a:cubicBezTo>
                  <a:cubicBezTo>
                    <a:pt x="1783" y="14400"/>
                    <a:pt x="11040" y="180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7115978" y="1715799"/>
              <a:ext cx="129881" cy="62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44" fill="norm" stroke="1" extrusionOk="0">
                  <a:moveTo>
                    <a:pt x="1045" y="14503"/>
                  </a:moveTo>
                  <a:cubicBezTo>
                    <a:pt x="1045" y="16605"/>
                    <a:pt x="1045" y="18707"/>
                    <a:pt x="1219" y="19939"/>
                  </a:cubicBezTo>
                  <a:cubicBezTo>
                    <a:pt x="1394" y="21172"/>
                    <a:pt x="1742" y="21534"/>
                    <a:pt x="2265" y="21425"/>
                  </a:cubicBezTo>
                  <a:cubicBezTo>
                    <a:pt x="2787" y="21317"/>
                    <a:pt x="3484" y="20737"/>
                    <a:pt x="3658" y="19251"/>
                  </a:cubicBezTo>
                  <a:cubicBezTo>
                    <a:pt x="3832" y="17765"/>
                    <a:pt x="3484" y="15373"/>
                    <a:pt x="3484" y="12945"/>
                  </a:cubicBezTo>
                  <a:cubicBezTo>
                    <a:pt x="3484" y="10517"/>
                    <a:pt x="3832" y="8052"/>
                    <a:pt x="4703" y="6204"/>
                  </a:cubicBezTo>
                  <a:cubicBezTo>
                    <a:pt x="5574" y="4355"/>
                    <a:pt x="6968" y="3123"/>
                    <a:pt x="8535" y="2181"/>
                  </a:cubicBezTo>
                  <a:cubicBezTo>
                    <a:pt x="10103" y="1239"/>
                    <a:pt x="11845" y="586"/>
                    <a:pt x="13587" y="260"/>
                  </a:cubicBezTo>
                  <a:cubicBezTo>
                    <a:pt x="15329" y="-66"/>
                    <a:pt x="17071" y="-66"/>
                    <a:pt x="18465" y="151"/>
                  </a:cubicBezTo>
                  <a:cubicBezTo>
                    <a:pt x="19858" y="369"/>
                    <a:pt x="20903" y="804"/>
                    <a:pt x="21252" y="1819"/>
                  </a:cubicBezTo>
                  <a:cubicBezTo>
                    <a:pt x="21600" y="2833"/>
                    <a:pt x="21252" y="4428"/>
                    <a:pt x="19858" y="5479"/>
                  </a:cubicBezTo>
                  <a:cubicBezTo>
                    <a:pt x="18465" y="6530"/>
                    <a:pt x="16026" y="7037"/>
                    <a:pt x="14110" y="7400"/>
                  </a:cubicBezTo>
                  <a:cubicBezTo>
                    <a:pt x="12194" y="7762"/>
                    <a:pt x="10800" y="7980"/>
                    <a:pt x="10800" y="8197"/>
                  </a:cubicBezTo>
                  <a:cubicBezTo>
                    <a:pt x="10800" y="8415"/>
                    <a:pt x="12194" y="8632"/>
                    <a:pt x="14110" y="8994"/>
                  </a:cubicBezTo>
                  <a:cubicBezTo>
                    <a:pt x="16026" y="9357"/>
                    <a:pt x="18465" y="9864"/>
                    <a:pt x="19858" y="10299"/>
                  </a:cubicBezTo>
                  <a:cubicBezTo>
                    <a:pt x="21252" y="10734"/>
                    <a:pt x="21600" y="11096"/>
                    <a:pt x="21077" y="11386"/>
                  </a:cubicBezTo>
                  <a:cubicBezTo>
                    <a:pt x="20555" y="11676"/>
                    <a:pt x="19161" y="11894"/>
                    <a:pt x="15503" y="11857"/>
                  </a:cubicBezTo>
                  <a:cubicBezTo>
                    <a:pt x="11845" y="11821"/>
                    <a:pt x="5923" y="11531"/>
                    <a:pt x="0" y="1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7357278" y="203137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7139437" y="1574175"/>
              <a:ext cx="141642" cy="8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62" fill="norm" stroke="1" extrusionOk="0">
                  <a:moveTo>
                    <a:pt x="3150" y="6028"/>
                  </a:moveTo>
                  <a:cubicBezTo>
                    <a:pt x="3785" y="8540"/>
                    <a:pt x="4421" y="11051"/>
                    <a:pt x="3785" y="14065"/>
                  </a:cubicBezTo>
                  <a:cubicBezTo>
                    <a:pt x="3150" y="17079"/>
                    <a:pt x="1244" y="20595"/>
                    <a:pt x="450" y="21098"/>
                  </a:cubicBezTo>
                  <a:cubicBezTo>
                    <a:pt x="-344" y="21600"/>
                    <a:pt x="-26" y="19088"/>
                    <a:pt x="927" y="15572"/>
                  </a:cubicBezTo>
                  <a:cubicBezTo>
                    <a:pt x="1880" y="12056"/>
                    <a:pt x="3468" y="7535"/>
                    <a:pt x="5056" y="4521"/>
                  </a:cubicBezTo>
                  <a:cubicBezTo>
                    <a:pt x="6644" y="1507"/>
                    <a:pt x="8232" y="0"/>
                    <a:pt x="9662" y="0"/>
                  </a:cubicBezTo>
                  <a:cubicBezTo>
                    <a:pt x="11091" y="0"/>
                    <a:pt x="12362" y="1507"/>
                    <a:pt x="14268" y="4772"/>
                  </a:cubicBezTo>
                  <a:cubicBezTo>
                    <a:pt x="16174" y="8037"/>
                    <a:pt x="18715" y="13060"/>
                    <a:pt x="21256" y="18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7490628" y="1802775"/>
              <a:ext cx="133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985"/>
                    <a:pt x="10971" y="9969"/>
                    <a:pt x="14400" y="13477"/>
                  </a:cubicBezTo>
                  <a:cubicBezTo>
                    <a:pt x="17829" y="16985"/>
                    <a:pt x="19200" y="19015"/>
                    <a:pt x="20057" y="20123"/>
                  </a:cubicBezTo>
                  <a:cubicBezTo>
                    <a:pt x="20914" y="21231"/>
                    <a:pt x="21257" y="214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7446178" y="1783725"/>
              <a:ext cx="2032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174"/>
                    <a:pt x="16200" y="4347"/>
                    <a:pt x="12600" y="7947"/>
                  </a:cubicBezTo>
                  <a:cubicBezTo>
                    <a:pt x="9000" y="11547"/>
                    <a:pt x="4500" y="165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7738278" y="2088525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7725578" y="1955175"/>
              <a:ext cx="31751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11435"/>
                  </a:moveTo>
                  <a:cubicBezTo>
                    <a:pt x="7200" y="16518"/>
                    <a:pt x="14400" y="21600"/>
                    <a:pt x="18000" y="19694"/>
                  </a:cubicBezTo>
                  <a:cubicBezTo>
                    <a:pt x="21600" y="17788"/>
                    <a:pt x="21600" y="88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903378" y="1775258"/>
              <a:ext cx="97416" cy="40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0" y="455"/>
                  </a:moveTo>
                  <a:cubicBezTo>
                    <a:pt x="2298" y="227"/>
                    <a:pt x="4596" y="0"/>
                    <a:pt x="6894" y="0"/>
                  </a:cubicBezTo>
                  <a:cubicBezTo>
                    <a:pt x="9191" y="0"/>
                    <a:pt x="11489" y="227"/>
                    <a:pt x="14017" y="1478"/>
                  </a:cubicBezTo>
                  <a:cubicBezTo>
                    <a:pt x="16545" y="2728"/>
                    <a:pt x="19302" y="5002"/>
                    <a:pt x="20451" y="7958"/>
                  </a:cubicBezTo>
                  <a:cubicBezTo>
                    <a:pt x="21600" y="10914"/>
                    <a:pt x="21140" y="14552"/>
                    <a:pt x="20451" y="16939"/>
                  </a:cubicBezTo>
                  <a:cubicBezTo>
                    <a:pt x="19762" y="19326"/>
                    <a:pt x="18843" y="20463"/>
                    <a:pt x="179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7992278" y="1588991"/>
              <a:ext cx="210282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537" fill="norm" stroke="1" extrusionOk="0">
                  <a:moveTo>
                    <a:pt x="10165" y="504"/>
                  </a:moveTo>
                  <a:cubicBezTo>
                    <a:pt x="11224" y="252"/>
                    <a:pt x="12282" y="0"/>
                    <a:pt x="13976" y="0"/>
                  </a:cubicBezTo>
                  <a:cubicBezTo>
                    <a:pt x="15671" y="0"/>
                    <a:pt x="18000" y="252"/>
                    <a:pt x="19482" y="1008"/>
                  </a:cubicBezTo>
                  <a:cubicBezTo>
                    <a:pt x="20965" y="1763"/>
                    <a:pt x="21600" y="3023"/>
                    <a:pt x="20435" y="4282"/>
                  </a:cubicBezTo>
                  <a:cubicBezTo>
                    <a:pt x="19271" y="5542"/>
                    <a:pt x="16306" y="6801"/>
                    <a:pt x="14400" y="7809"/>
                  </a:cubicBezTo>
                  <a:cubicBezTo>
                    <a:pt x="12494" y="8816"/>
                    <a:pt x="11647" y="9572"/>
                    <a:pt x="12282" y="10517"/>
                  </a:cubicBezTo>
                  <a:cubicBezTo>
                    <a:pt x="12918" y="11461"/>
                    <a:pt x="15035" y="12595"/>
                    <a:pt x="16412" y="13728"/>
                  </a:cubicBezTo>
                  <a:cubicBezTo>
                    <a:pt x="17788" y="14862"/>
                    <a:pt x="18424" y="15995"/>
                    <a:pt x="18318" y="17097"/>
                  </a:cubicBezTo>
                  <a:cubicBezTo>
                    <a:pt x="18212" y="18199"/>
                    <a:pt x="17365" y="19270"/>
                    <a:pt x="14718" y="20026"/>
                  </a:cubicBezTo>
                  <a:cubicBezTo>
                    <a:pt x="12071" y="20781"/>
                    <a:pt x="7624" y="21222"/>
                    <a:pt x="4871" y="21411"/>
                  </a:cubicBezTo>
                  <a:cubicBezTo>
                    <a:pt x="2118" y="21600"/>
                    <a:pt x="1059" y="21537"/>
                    <a:pt x="0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0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512608" y="2476668"/>
              <a:ext cx="3832589" cy="205852"/>
            </a:xfrm>
            <a:prstGeom prst="rect">
              <a:avLst/>
            </a:prstGeom>
            <a:effectLst/>
          </p:spPr>
        </p:pic>
        <p:sp>
          <p:nvSpPr>
            <p:cNvPr id="1407" name="Line"/>
            <p:cNvSpPr/>
            <p:nvPr/>
          </p:nvSpPr>
          <p:spPr>
            <a:xfrm>
              <a:off x="7871628" y="1809125"/>
              <a:ext cx="122767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62" y="95"/>
                    <a:pt x="3724" y="189"/>
                    <a:pt x="5959" y="900"/>
                  </a:cubicBezTo>
                  <a:cubicBezTo>
                    <a:pt x="8193" y="1611"/>
                    <a:pt x="10800" y="2937"/>
                    <a:pt x="13221" y="4547"/>
                  </a:cubicBezTo>
                  <a:cubicBezTo>
                    <a:pt x="15641" y="6158"/>
                    <a:pt x="17876" y="8053"/>
                    <a:pt x="19366" y="9711"/>
                  </a:cubicBezTo>
                  <a:cubicBezTo>
                    <a:pt x="20855" y="11368"/>
                    <a:pt x="21600" y="12789"/>
                    <a:pt x="21600" y="14211"/>
                  </a:cubicBezTo>
                  <a:cubicBezTo>
                    <a:pt x="21600" y="15632"/>
                    <a:pt x="20855" y="17053"/>
                    <a:pt x="18248" y="18189"/>
                  </a:cubicBezTo>
                  <a:cubicBezTo>
                    <a:pt x="15641" y="19326"/>
                    <a:pt x="11172" y="20179"/>
                    <a:pt x="7821" y="20653"/>
                  </a:cubicBezTo>
                  <a:cubicBezTo>
                    <a:pt x="4469" y="21126"/>
                    <a:pt x="2234" y="21221"/>
                    <a:pt x="2421" y="21316"/>
                  </a:cubicBezTo>
                  <a:cubicBezTo>
                    <a:pt x="2607" y="21411"/>
                    <a:pt x="5214" y="21505"/>
                    <a:pt x="78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0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851527" y="2495454"/>
              <a:ext cx="532032" cy="68527"/>
            </a:xfrm>
            <a:prstGeom prst="rect">
              <a:avLst/>
            </a:prstGeom>
            <a:effectLst/>
          </p:spPr>
        </p:pic>
        <p:pic>
          <p:nvPicPr>
            <p:cNvPr id="141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181399" y="2448358"/>
              <a:ext cx="502780" cy="57151"/>
            </a:xfrm>
            <a:prstGeom prst="rect">
              <a:avLst/>
            </a:prstGeom>
            <a:effectLst/>
          </p:spPr>
        </p:pic>
        <p:pic>
          <p:nvPicPr>
            <p:cNvPr id="141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997222" y="2332744"/>
              <a:ext cx="933673" cy="146100"/>
            </a:xfrm>
            <a:prstGeom prst="rect">
              <a:avLst/>
            </a:prstGeom>
            <a:effectLst/>
          </p:spPr>
        </p:pic>
        <p:sp>
          <p:nvSpPr>
            <p:cNvPr id="1414" name="Line"/>
            <p:cNvSpPr/>
            <p:nvPr/>
          </p:nvSpPr>
          <p:spPr>
            <a:xfrm>
              <a:off x="8681002" y="1677764"/>
              <a:ext cx="251077" cy="551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22" fill="norm" stroke="1" extrusionOk="0">
                  <a:moveTo>
                    <a:pt x="21175" y="905"/>
                  </a:moveTo>
                  <a:cubicBezTo>
                    <a:pt x="20639" y="578"/>
                    <a:pt x="20104" y="250"/>
                    <a:pt x="19211" y="87"/>
                  </a:cubicBezTo>
                  <a:cubicBezTo>
                    <a:pt x="18319" y="-77"/>
                    <a:pt x="17069" y="-77"/>
                    <a:pt x="15284" y="700"/>
                  </a:cubicBezTo>
                  <a:cubicBezTo>
                    <a:pt x="13499" y="1478"/>
                    <a:pt x="11178" y="3032"/>
                    <a:pt x="8768" y="4996"/>
                  </a:cubicBezTo>
                  <a:cubicBezTo>
                    <a:pt x="6358" y="6959"/>
                    <a:pt x="3859" y="9332"/>
                    <a:pt x="2163" y="11705"/>
                  </a:cubicBezTo>
                  <a:cubicBezTo>
                    <a:pt x="468" y="14078"/>
                    <a:pt x="-425" y="16450"/>
                    <a:pt x="200" y="18168"/>
                  </a:cubicBezTo>
                  <a:cubicBezTo>
                    <a:pt x="825" y="19887"/>
                    <a:pt x="2967" y="20950"/>
                    <a:pt x="6091" y="21237"/>
                  </a:cubicBezTo>
                  <a:cubicBezTo>
                    <a:pt x="9215" y="21523"/>
                    <a:pt x="13320" y="21032"/>
                    <a:pt x="17426" y="20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9020978" y="1955175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527" y="6000"/>
                  </a:cubicBezTo>
                  <a:cubicBezTo>
                    <a:pt x="1054" y="2400"/>
                    <a:pt x="2107" y="1200"/>
                    <a:pt x="5707" y="600"/>
                  </a:cubicBezTo>
                  <a:cubicBezTo>
                    <a:pt x="9307" y="0"/>
                    <a:pt x="1545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9478178" y="1745625"/>
              <a:ext cx="3238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53" y="0"/>
                    <a:pt x="3106" y="0"/>
                    <a:pt x="4871" y="1000"/>
                  </a:cubicBezTo>
                  <a:cubicBezTo>
                    <a:pt x="6635" y="2000"/>
                    <a:pt x="8612" y="4000"/>
                    <a:pt x="10941" y="6533"/>
                  </a:cubicBezTo>
                  <a:cubicBezTo>
                    <a:pt x="13271" y="9067"/>
                    <a:pt x="15953" y="12133"/>
                    <a:pt x="17788" y="14733"/>
                  </a:cubicBezTo>
                  <a:cubicBezTo>
                    <a:pt x="19624" y="17333"/>
                    <a:pt x="20612" y="194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9624228" y="1720225"/>
              <a:ext cx="2413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95" y="655"/>
                    <a:pt x="18189" y="1309"/>
                    <a:pt x="16011" y="3218"/>
                  </a:cubicBezTo>
                  <a:cubicBezTo>
                    <a:pt x="13832" y="5127"/>
                    <a:pt x="11179" y="8291"/>
                    <a:pt x="8432" y="11564"/>
                  </a:cubicBezTo>
                  <a:cubicBezTo>
                    <a:pt x="5684" y="14836"/>
                    <a:pt x="2842" y="182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9941728" y="2056775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9973478" y="1925126"/>
              <a:ext cx="49518" cy="4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0315" fill="norm" stroke="1" extrusionOk="0">
                  <a:moveTo>
                    <a:pt x="0" y="14602"/>
                  </a:moveTo>
                  <a:cubicBezTo>
                    <a:pt x="3600" y="17687"/>
                    <a:pt x="7200" y="20773"/>
                    <a:pt x="10800" y="20259"/>
                  </a:cubicBezTo>
                  <a:cubicBezTo>
                    <a:pt x="14400" y="19744"/>
                    <a:pt x="18000" y="15630"/>
                    <a:pt x="19800" y="11002"/>
                  </a:cubicBezTo>
                  <a:cubicBezTo>
                    <a:pt x="21600" y="6373"/>
                    <a:pt x="21600" y="1230"/>
                    <a:pt x="18900" y="202"/>
                  </a:cubicBezTo>
                  <a:cubicBezTo>
                    <a:pt x="16200" y="-827"/>
                    <a:pt x="10800" y="2259"/>
                    <a:pt x="5400" y="5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0138578" y="1675775"/>
              <a:ext cx="19341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2068" y="0"/>
                  </a:moveTo>
                  <a:cubicBezTo>
                    <a:pt x="5515" y="982"/>
                    <a:pt x="8962" y="1964"/>
                    <a:pt x="12294" y="3764"/>
                  </a:cubicBezTo>
                  <a:cubicBezTo>
                    <a:pt x="15626" y="5564"/>
                    <a:pt x="18843" y="8182"/>
                    <a:pt x="20221" y="10677"/>
                  </a:cubicBezTo>
                  <a:cubicBezTo>
                    <a:pt x="21600" y="13173"/>
                    <a:pt x="21140" y="15545"/>
                    <a:pt x="18843" y="17345"/>
                  </a:cubicBezTo>
                  <a:cubicBezTo>
                    <a:pt x="16545" y="19145"/>
                    <a:pt x="12409" y="20373"/>
                    <a:pt x="8962" y="20986"/>
                  </a:cubicBezTo>
                  <a:cubicBezTo>
                    <a:pt x="5515" y="21600"/>
                    <a:pt x="2757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0945028" y="1923429"/>
              <a:ext cx="247651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6" fill="norm" stroke="1" extrusionOk="0">
                  <a:moveTo>
                    <a:pt x="0" y="11780"/>
                  </a:moveTo>
                  <a:cubicBezTo>
                    <a:pt x="2585" y="6871"/>
                    <a:pt x="5169" y="1961"/>
                    <a:pt x="8123" y="489"/>
                  </a:cubicBezTo>
                  <a:cubicBezTo>
                    <a:pt x="11077" y="-984"/>
                    <a:pt x="14400" y="980"/>
                    <a:pt x="16708" y="4907"/>
                  </a:cubicBezTo>
                  <a:cubicBezTo>
                    <a:pt x="19015" y="8834"/>
                    <a:pt x="20308" y="14725"/>
                    <a:pt x="21600" y="20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0957728" y="2075825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32" y="0"/>
                    <a:pt x="12065" y="0"/>
                    <a:pt x="15665" y="3600"/>
                  </a:cubicBezTo>
                  <a:cubicBezTo>
                    <a:pt x="19265" y="7200"/>
                    <a:pt x="20432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1315915" y="1904375"/>
              <a:ext cx="136173" cy="24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1" h="21181" fill="norm" stroke="1" extrusionOk="0">
                  <a:moveTo>
                    <a:pt x="18137" y="5990"/>
                  </a:moveTo>
                  <a:cubicBezTo>
                    <a:pt x="16594" y="4901"/>
                    <a:pt x="15051" y="3812"/>
                    <a:pt x="13508" y="3176"/>
                  </a:cubicBezTo>
                  <a:cubicBezTo>
                    <a:pt x="11965" y="2541"/>
                    <a:pt x="10423" y="2360"/>
                    <a:pt x="7954" y="4447"/>
                  </a:cubicBezTo>
                  <a:cubicBezTo>
                    <a:pt x="5485" y="6534"/>
                    <a:pt x="2091" y="10891"/>
                    <a:pt x="703" y="14067"/>
                  </a:cubicBezTo>
                  <a:cubicBezTo>
                    <a:pt x="-686" y="17244"/>
                    <a:pt x="-69" y="19240"/>
                    <a:pt x="3017" y="20329"/>
                  </a:cubicBezTo>
                  <a:cubicBezTo>
                    <a:pt x="6103" y="21418"/>
                    <a:pt x="11657" y="21600"/>
                    <a:pt x="15360" y="20057"/>
                  </a:cubicBezTo>
                  <a:cubicBezTo>
                    <a:pt x="19063" y="18514"/>
                    <a:pt x="20914" y="15247"/>
                    <a:pt x="19217" y="11889"/>
                  </a:cubicBezTo>
                  <a:cubicBezTo>
                    <a:pt x="17520" y="8531"/>
                    <a:pt x="12274" y="5082"/>
                    <a:pt x="8880" y="3086"/>
                  </a:cubicBezTo>
                  <a:cubicBezTo>
                    <a:pt x="5485" y="1089"/>
                    <a:pt x="3943" y="545"/>
                    <a:pt x="24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2855128" y="3489429"/>
              <a:ext cx="4191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473" y="4868"/>
                    <a:pt x="8945" y="-1303"/>
                    <a:pt x="12545" y="240"/>
                  </a:cubicBezTo>
                  <a:cubicBezTo>
                    <a:pt x="16145" y="1783"/>
                    <a:pt x="18873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2880273" y="3631575"/>
              <a:ext cx="46380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485" y="21600"/>
                  </a:moveTo>
                  <a:cubicBezTo>
                    <a:pt x="798" y="20571"/>
                    <a:pt x="110" y="19543"/>
                    <a:pt x="12" y="19029"/>
                  </a:cubicBezTo>
                  <a:cubicBezTo>
                    <a:pt x="-86" y="18514"/>
                    <a:pt x="405" y="18514"/>
                    <a:pt x="2319" y="16457"/>
                  </a:cubicBezTo>
                  <a:cubicBezTo>
                    <a:pt x="4234" y="14400"/>
                    <a:pt x="7572" y="10286"/>
                    <a:pt x="11009" y="7200"/>
                  </a:cubicBezTo>
                  <a:cubicBezTo>
                    <a:pt x="14445" y="4114"/>
                    <a:pt x="17979" y="2057"/>
                    <a:pt x="215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3198028" y="3417395"/>
              <a:ext cx="311055" cy="39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07" fill="norm" stroke="1" extrusionOk="0">
                  <a:moveTo>
                    <a:pt x="4784" y="1278"/>
                  </a:moveTo>
                  <a:cubicBezTo>
                    <a:pt x="4059" y="707"/>
                    <a:pt x="3334" y="136"/>
                    <a:pt x="3262" y="21"/>
                  </a:cubicBezTo>
                  <a:cubicBezTo>
                    <a:pt x="3189" y="-93"/>
                    <a:pt x="3769" y="250"/>
                    <a:pt x="6306" y="1050"/>
                  </a:cubicBezTo>
                  <a:cubicBezTo>
                    <a:pt x="8843" y="1850"/>
                    <a:pt x="13337" y="3107"/>
                    <a:pt x="16164" y="4021"/>
                  </a:cubicBezTo>
                  <a:cubicBezTo>
                    <a:pt x="18991" y="4936"/>
                    <a:pt x="20150" y="5507"/>
                    <a:pt x="20803" y="6136"/>
                  </a:cubicBezTo>
                  <a:cubicBezTo>
                    <a:pt x="21455" y="6764"/>
                    <a:pt x="21600" y="7450"/>
                    <a:pt x="20440" y="8536"/>
                  </a:cubicBezTo>
                  <a:cubicBezTo>
                    <a:pt x="19281" y="9621"/>
                    <a:pt x="16816" y="11107"/>
                    <a:pt x="13192" y="13336"/>
                  </a:cubicBezTo>
                  <a:cubicBezTo>
                    <a:pt x="9568" y="15564"/>
                    <a:pt x="4784" y="18536"/>
                    <a:pt x="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3962144" y="3472825"/>
              <a:ext cx="410635" cy="413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0"/>
                  </a:moveTo>
                  <a:cubicBezTo>
                    <a:pt x="18371" y="1433"/>
                    <a:pt x="15142" y="2865"/>
                    <a:pt x="12581" y="4078"/>
                  </a:cubicBezTo>
                  <a:cubicBezTo>
                    <a:pt x="10021" y="5290"/>
                    <a:pt x="8128" y="6282"/>
                    <a:pt x="6959" y="7163"/>
                  </a:cubicBezTo>
                  <a:cubicBezTo>
                    <a:pt x="5790" y="8045"/>
                    <a:pt x="5344" y="8816"/>
                    <a:pt x="5400" y="9257"/>
                  </a:cubicBezTo>
                  <a:cubicBezTo>
                    <a:pt x="5456" y="9698"/>
                    <a:pt x="6012" y="9808"/>
                    <a:pt x="6903" y="9918"/>
                  </a:cubicBezTo>
                  <a:cubicBezTo>
                    <a:pt x="7794" y="10029"/>
                    <a:pt x="9019" y="10139"/>
                    <a:pt x="9909" y="10249"/>
                  </a:cubicBezTo>
                  <a:cubicBezTo>
                    <a:pt x="10800" y="10359"/>
                    <a:pt x="11357" y="10469"/>
                    <a:pt x="11746" y="10800"/>
                  </a:cubicBezTo>
                  <a:cubicBezTo>
                    <a:pt x="12136" y="11131"/>
                    <a:pt x="12359" y="11682"/>
                    <a:pt x="11802" y="12398"/>
                  </a:cubicBezTo>
                  <a:cubicBezTo>
                    <a:pt x="11245" y="13114"/>
                    <a:pt x="9909" y="13996"/>
                    <a:pt x="8239" y="14988"/>
                  </a:cubicBezTo>
                  <a:cubicBezTo>
                    <a:pt x="6569" y="15980"/>
                    <a:pt x="4565" y="17082"/>
                    <a:pt x="3285" y="17798"/>
                  </a:cubicBezTo>
                  <a:cubicBezTo>
                    <a:pt x="2004" y="18514"/>
                    <a:pt x="1447" y="18845"/>
                    <a:pt x="946" y="19286"/>
                  </a:cubicBezTo>
                  <a:cubicBezTo>
                    <a:pt x="445" y="19727"/>
                    <a:pt x="0" y="20278"/>
                    <a:pt x="0" y="20718"/>
                  </a:cubicBezTo>
                  <a:cubicBezTo>
                    <a:pt x="0" y="21159"/>
                    <a:pt x="445" y="21490"/>
                    <a:pt x="1893" y="21545"/>
                  </a:cubicBezTo>
                  <a:cubicBezTo>
                    <a:pt x="3340" y="21600"/>
                    <a:pt x="5790" y="21380"/>
                    <a:pt x="8462" y="21104"/>
                  </a:cubicBezTo>
                  <a:cubicBezTo>
                    <a:pt x="11134" y="20829"/>
                    <a:pt x="14029" y="20498"/>
                    <a:pt x="16089" y="20553"/>
                  </a:cubicBezTo>
                  <a:cubicBezTo>
                    <a:pt x="18148" y="20608"/>
                    <a:pt x="19373" y="21049"/>
                    <a:pt x="20598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3998128" y="4050675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4023528" y="3993525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087028" y="4025275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4093378" y="4088775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7486"/>
                    <a:pt x="2541" y="13371"/>
                    <a:pt x="6141" y="9771"/>
                  </a:cubicBezTo>
                  <a:cubicBezTo>
                    <a:pt x="9741" y="6171"/>
                    <a:pt x="15671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4264828" y="4037975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101706" y="3246519"/>
              <a:ext cx="128016" cy="14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0957" fill="norm" stroke="1" extrusionOk="0">
                  <a:moveTo>
                    <a:pt x="708" y="10774"/>
                  </a:moveTo>
                  <a:cubicBezTo>
                    <a:pt x="23" y="13243"/>
                    <a:pt x="-663" y="15711"/>
                    <a:pt x="1223" y="14014"/>
                  </a:cubicBezTo>
                  <a:cubicBezTo>
                    <a:pt x="3108" y="12317"/>
                    <a:pt x="7566" y="6454"/>
                    <a:pt x="10823" y="3214"/>
                  </a:cubicBezTo>
                  <a:cubicBezTo>
                    <a:pt x="14080" y="-26"/>
                    <a:pt x="16137" y="-643"/>
                    <a:pt x="17680" y="591"/>
                  </a:cubicBezTo>
                  <a:cubicBezTo>
                    <a:pt x="19223" y="1826"/>
                    <a:pt x="20251" y="4911"/>
                    <a:pt x="20594" y="8614"/>
                  </a:cubicBezTo>
                  <a:cubicBezTo>
                    <a:pt x="20937" y="12317"/>
                    <a:pt x="20594" y="16637"/>
                    <a:pt x="20251" y="20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4595028" y="3523625"/>
              <a:ext cx="2603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1" y="1745"/>
                    <a:pt x="6322" y="3491"/>
                    <a:pt x="9395" y="6164"/>
                  </a:cubicBezTo>
                  <a:cubicBezTo>
                    <a:pt x="12468" y="8836"/>
                    <a:pt x="15454" y="12436"/>
                    <a:pt x="17473" y="15164"/>
                  </a:cubicBezTo>
                  <a:cubicBezTo>
                    <a:pt x="19493" y="17891"/>
                    <a:pt x="20546" y="197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653911" y="3555375"/>
              <a:ext cx="22051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0"/>
                  </a:moveTo>
                  <a:cubicBezTo>
                    <a:pt x="18346" y="2286"/>
                    <a:pt x="15261" y="4571"/>
                    <a:pt x="11866" y="7143"/>
                  </a:cubicBezTo>
                  <a:cubicBezTo>
                    <a:pt x="8472" y="9714"/>
                    <a:pt x="4769" y="12571"/>
                    <a:pt x="2609" y="14743"/>
                  </a:cubicBezTo>
                  <a:cubicBezTo>
                    <a:pt x="449" y="16914"/>
                    <a:pt x="-168" y="18400"/>
                    <a:pt x="38" y="19429"/>
                  </a:cubicBezTo>
                  <a:cubicBezTo>
                    <a:pt x="243" y="20457"/>
                    <a:pt x="1272" y="21029"/>
                    <a:pt x="23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969678" y="3860175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271"/>
                    <a:pt x="13371" y="2541"/>
                    <a:pt x="9771" y="6141"/>
                  </a:cubicBezTo>
                  <a:cubicBezTo>
                    <a:pt x="6171" y="9741"/>
                    <a:pt x="3086" y="156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4956978" y="3714125"/>
              <a:ext cx="254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10800" y="7855"/>
                    <a:pt x="21600" y="15709"/>
                    <a:pt x="21600" y="18655"/>
                  </a:cubicBezTo>
                  <a:cubicBezTo>
                    <a:pt x="21600" y="21600"/>
                    <a:pt x="10800" y="19636"/>
                    <a:pt x="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233467" y="3448369"/>
              <a:ext cx="199762" cy="504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26" fill="norm" stroke="1" extrusionOk="0">
                  <a:moveTo>
                    <a:pt x="21458" y="773"/>
                  </a:moveTo>
                  <a:cubicBezTo>
                    <a:pt x="19184" y="412"/>
                    <a:pt x="16911" y="50"/>
                    <a:pt x="14751" y="5"/>
                  </a:cubicBezTo>
                  <a:cubicBezTo>
                    <a:pt x="12591" y="-40"/>
                    <a:pt x="10544" y="231"/>
                    <a:pt x="8839" y="773"/>
                  </a:cubicBezTo>
                  <a:cubicBezTo>
                    <a:pt x="7134" y="1316"/>
                    <a:pt x="5770" y="2129"/>
                    <a:pt x="5883" y="3078"/>
                  </a:cubicBezTo>
                  <a:cubicBezTo>
                    <a:pt x="5997" y="4027"/>
                    <a:pt x="7589" y="5111"/>
                    <a:pt x="8839" y="6060"/>
                  </a:cubicBezTo>
                  <a:cubicBezTo>
                    <a:pt x="10090" y="7009"/>
                    <a:pt x="10999" y="7823"/>
                    <a:pt x="11454" y="8591"/>
                  </a:cubicBezTo>
                  <a:cubicBezTo>
                    <a:pt x="11909" y="9359"/>
                    <a:pt x="11909" y="10082"/>
                    <a:pt x="11340" y="10670"/>
                  </a:cubicBezTo>
                  <a:cubicBezTo>
                    <a:pt x="10772" y="11257"/>
                    <a:pt x="9635" y="11709"/>
                    <a:pt x="8384" y="12025"/>
                  </a:cubicBezTo>
                  <a:cubicBezTo>
                    <a:pt x="7134" y="12342"/>
                    <a:pt x="5770" y="12522"/>
                    <a:pt x="4519" y="12658"/>
                  </a:cubicBezTo>
                  <a:cubicBezTo>
                    <a:pt x="3269" y="12793"/>
                    <a:pt x="2132" y="12884"/>
                    <a:pt x="1791" y="12703"/>
                  </a:cubicBezTo>
                  <a:cubicBezTo>
                    <a:pt x="1450" y="12522"/>
                    <a:pt x="1904" y="12070"/>
                    <a:pt x="2700" y="11799"/>
                  </a:cubicBezTo>
                  <a:cubicBezTo>
                    <a:pt x="3496" y="11528"/>
                    <a:pt x="4633" y="11438"/>
                    <a:pt x="5883" y="11393"/>
                  </a:cubicBezTo>
                  <a:cubicBezTo>
                    <a:pt x="7134" y="11347"/>
                    <a:pt x="8498" y="11347"/>
                    <a:pt x="9521" y="11528"/>
                  </a:cubicBezTo>
                  <a:cubicBezTo>
                    <a:pt x="10544" y="11709"/>
                    <a:pt x="11226" y="12070"/>
                    <a:pt x="11454" y="12522"/>
                  </a:cubicBezTo>
                  <a:cubicBezTo>
                    <a:pt x="11681" y="12974"/>
                    <a:pt x="11454" y="13516"/>
                    <a:pt x="9749" y="14511"/>
                  </a:cubicBezTo>
                  <a:cubicBezTo>
                    <a:pt x="8043" y="15505"/>
                    <a:pt x="4860" y="16951"/>
                    <a:pt x="2927" y="17945"/>
                  </a:cubicBezTo>
                  <a:cubicBezTo>
                    <a:pt x="995" y="18939"/>
                    <a:pt x="313" y="19481"/>
                    <a:pt x="85" y="19978"/>
                  </a:cubicBezTo>
                  <a:cubicBezTo>
                    <a:pt x="-142" y="20475"/>
                    <a:pt x="85" y="20927"/>
                    <a:pt x="767" y="21198"/>
                  </a:cubicBezTo>
                  <a:cubicBezTo>
                    <a:pt x="1450" y="21470"/>
                    <a:pt x="2586" y="21560"/>
                    <a:pt x="5997" y="21515"/>
                  </a:cubicBezTo>
                  <a:cubicBezTo>
                    <a:pt x="9407" y="21470"/>
                    <a:pt x="15092" y="21289"/>
                    <a:pt x="20776" y="21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5560228" y="3555375"/>
              <a:ext cx="2222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63" y="1516"/>
                    <a:pt x="4526" y="3032"/>
                    <a:pt x="7406" y="5779"/>
                  </a:cubicBezTo>
                  <a:cubicBezTo>
                    <a:pt x="10286" y="8526"/>
                    <a:pt x="13783" y="12505"/>
                    <a:pt x="16251" y="15347"/>
                  </a:cubicBezTo>
                  <a:cubicBezTo>
                    <a:pt x="18720" y="18189"/>
                    <a:pt x="20160" y="198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5710238" y="3587125"/>
              <a:ext cx="14209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21323" y="0"/>
                  </a:moveTo>
                  <a:cubicBezTo>
                    <a:pt x="17511" y="1143"/>
                    <a:pt x="13699" y="2286"/>
                    <a:pt x="10205" y="4400"/>
                  </a:cubicBezTo>
                  <a:cubicBezTo>
                    <a:pt x="6711" y="6514"/>
                    <a:pt x="3535" y="9600"/>
                    <a:pt x="1788" y="12000"/>
                  </a:cubicBezTo>
                  <a:cubicBezTo>
                    <a:pt x="41" y="14400"/>
                    <a:pt x="-277" y="16114"/>
                    <a:pt x="199" y="17600"/>
                  </a:cubicBezTo>
                  <a:cubicBezTo>
                    <a:pt x="676" y="19086"/>
                    <a:pt x="1947" y="20343"/>
                    <a:pt x="32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5852328" y="3968125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5839628" y="3822075"/>
              <a:ext cx="50801" cy="3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fill="norm" stroke="1" extrusionOk="0">
                  <a:moveTo>
                    <a:pt x="10800" y="0"/>
                  </a:moveTo>
                  <a:cubicBezTo>
                    <a:pt x="5400" y="7624"/>
                    <a:pt x="0" y="15247"/>
                    <a:pt x="0" y="18424"/>
                  </a:cubicBezTo>
                  <a:cubicBezTo>
                    <a:pt x="0" y="21600"/>
                    <a:pt x="5400" y="20329"/>
                    <a:pt x="9900" y="17153"/>
                  </a:cubicBezTo>
                  <a:cubicBezTo>
                    <a:pt x="14400" y="13976"/>
                    <a:pt x="18000" y="8894"/>
                    <a:pt x="21600" y="3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6163478" y="3783975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8" y="14400"/>
                    <a:pt x="7376" y="7200"/>
                    <a:pt x="10976" y="3600"/>
                  </a:cubicBezTo>
                  <a:cubicBezTo>
                    <a:pt x="14576" y="0"/>
                    <a:pt x="1808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6586474" y="3604629"/>
              <a:ext cx="167555" cy="36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444" fill="norm" stroke="1" extrusionOk="0">
                  <a:moveTo>
                    <a:pt x="20600" y="89"/>
                  </a:moveTo>
                  <a:cubicBezTo>
                    <a:pt x="17998" y="-33"/>
                    <a:pt x="15395" y="-156"/>
                    <a:pt x="12142" y="642"/>
                  </a:cubicBezTo>
                  <a:cubicBezTo>
                    <a:pt x="8889" y="1439"/>
                    <a:pt x="4986" y="3158"/>
                    <a:pt x="2513" y="5183"/>
                  </a:cubicBezTo>
                  <a:cubicBezTo>
                    <a:pt x="41" y="7208"/>
                    <a:pt x="-1000" y="9539"/>
                    <a:pt x="1212" y="12055"/>
                  </a:cubicBezTo>
                  <a:cubicBezTo>
                    <a:pt x="3424" y="14571"/>
                    <a:pt x="8889" y="17271"/>
                    <a:pt x="12272" y="18867"/>
                  </a:cubicBezTo>
                  <a:cubicBezTo>
                    <a:pt x="15655" y="20462"/>
                    <a:pt x="16957" y="20953"/>
                    <a:pt x="18258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6792769" y="3589241"/>
              <a:ext cx="144467" cy="55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61" fill="norm" stroke="1" extrusionOk="0">
                  <a:moveTo>
                    <a:pt x="4601" y="15687"/>
                  </a:moveTo>
                  <a:cubicBezTo>
                    <a:pt x="3662" y="16426"/>
                    <a:pt x="2722" y="17165"/>
                    <a:pt x="1940" y="17945"/>
                  </a:cubicBezTo>
                  <a:cubicBezTo>
                    <a:pt x="1157" y="18725"/>
                    <a:pt x="531" y="19547"/>
                    <a:pt x="218" y="20245"/>
                  </a:cubicBezTo>
                  <a:cubicBezTo>
                    <a:pt x="-95" y="20943"/>
                    <a:pt x="-95" y="21518"/>
                    <a:pt x="375" y="21559"/>
                  </a:cubicBezTo>
                  <a:cubicBezTo>
                    <a:pt x="844" y="21600"/>
                    <a:pt x="1783" y="21107"/>
                    <a:pt x="2409" y="19506"/>
                  </a:cubicBezTo>
                  <a:cubicBezTo>
                    <a:pt x="3035" y="17904"/>
                    <a:pt x="3348" y="15194"/>
                    <a:pt x="3662" y="12607"/>
                  </a:cubicBezTo>
                  <a:cubicBezTo>
                    <a:pt x="3975" y="10020"/>
                    <a:pt x="4288" y="7556"/>
                    <a:pt x="5540" y="5585"/>
                  </a:cubicBezTo>
                  <a:cubicBezTo>
                    <a:pt x="6792" y="3614"/>
                    <a:pt x="8983" y="2135"/>
                    <a:pt x="10862" y="1232"/>
                  </a:cubicBezTo>
                  <a:cubicBezTo>
                    <a:pt x="12740" y="329"/>
                    <a:pt x="14305" y="0"/>
                    <a:pt x="15557" y="0"/>
                  </a:cubicBezTo>
                  <a:cubicBezTo>
                    <a:pt x="16809" y="0"/>
                    <a:pt x="17748" y="329"/>
                    <a:pt x="18844" y="1191"/>
                  </a:cubicBezTo>
                  <a:cubicBezTo>
                    <a:pt x="19940" y="2053"/>
                    <a:pt x="21192" y="3449"/>
                    <a:pt x="21348" y="4558"/>
                  </a:cubicBezTo>
                  <a:cubicBezTo>
                    <a:pt x="21505" y="5667"/>
                    <a:pt x="20566" y="6488"/>
                    <a:pt x="19470" y="7063"/>
                  </a:cubicBezTo>
                  <a:cubicBezTo>
                    <a:pt x="18375" y="7638"/>
                    <a:pt x="17122" y="7967"/>
                    <a:pt x="15714" y="8213"/>
                  </a:cubicBezTo>
                  <a:cubicBezTo>
                    <a:pt x="14305" y="8459"/>
                    <a:pt x="12740" y="8624"/>
                    <a:pt x="12583" y="8829"/>
                  </a:cubicBezTo>
                  <a:cubicBezTo>
                    <a:pt x="12427" y="9034"/>
                    <a:pt x="13679" y="9281"/>
                    <a:pt x="14618" y="9732"/>
                  </a:cubicBezTo>
                  <a:cubicBezTo>
                    <a:pt x="15557" y="10184"/>
                    <a:pt x="16183" y="10841"/>
                    <a:pt x="15714" y="11293"/>
                  </a:cubicBezTo>
                  <a:cubicBezTo>
                    <a:pt x="15244" y="11744"/>
                    <a:pt x="13679" y="11991"/>
                    <a:pt x="11175" y="12196"/>
                  </a:cubicBezTo>
                  <a:cubicBezTo>
                    <a:pt x="8670" y="12402"/>
                    <a:pt x="5227" y="12566"/>
                    <a:pt x="1783" y="12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6963578" y="3803025"/>
              <a:ext cx="76201" cy="11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21600" y="16495"/>
                  </a:moveTo>
                  <a:cubicBezTo>
                    <a:pt x="19200" y="15316"/>
                    <a:pt x="16800" y="14138"/>
                    <a:pt x="14100" y="13745"/>
                  </a:cubicBezTo>
                  <a:cubicBezTo>
                    <a:pt x="11400" y="13353"/>
                    <a:pt x="8400" y="13745"/>
                    <a:pt x="6600" y="14924"/>
                  </a:cubicBezTo>
                  <a:cubicBezTo>
                    <a:pt x="4800" y="16102"/>
                    <a:pt x="4200" y="18065"/>
                    <a:pt x="6600" y="19440"/>
                  </a:cubicBezTo>
                  <a:cubicBezTo>
                    <a:pt x="9000" y="20815"/>
                    <a:pt x="14400" y="21600"/>
                    <a:pt x="17100" y="21011"/>
                  </a:cubicBezTo>
                  <a:cubicBezTo>
                    <a:pt x="19800" y="20422"/>
                    <a:pt x="19800" y="18458"/>
                    <a:pt x="18300" y="15513"/>
                  </a:cubicBezTo>
                  <a:cubicBezTo>
                    <a:pt x="16800" y="12567"/>
                    <a:pt x="13800" y="8640"/>
                    <a:pt x="10500" y="5891"/>
                  </a:cubicBezTo>
                  <a:cubicBezTo>
                    <a:pt x="7200" y="3142"/>
                    <a:pt x="3600" y="1571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6837520" y="3403919"/>
              <a:ext cx="151459" cy="8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71" fill="norm" stroke="1" extrusionOk="0">
                  <a:moveTo>
                    <a:pt x="4366" y="10571"/>
                  </a:moveTo>
                  <a:cubicBezTo>
                    <a:pt x="3466" y="12628"/>
                    <a:pt x="2566" y="14685"/>
                    <a:pt x="1666" y="16742"/>
                  </a:cubicBezTo>
                  <a:cubicBezTo>
                    <a:pt x="766" y="18800"/>
                    <a:pt x="-134" y="20857"/>
                    <a:pt x="16" y="20857"/>
                  </a:cubicBezTo>
                  <a:cubicBezTo>
                    <a:pt x="166" y="20857"/>
                    <a:pt x="1366" y="18800"/>
                    <a:pt x="3466" y="15457"/>
                  </a:cubicBezTo>
                  <a:cubicBezTo>
                    <a:pt x="5566" y="12114"/>
                    <a:pt x="8566" y="7485"/>
                    <a:pt x="10666" y="4400"/>
                  </a:cubicBezTo>
                  <a:cubicBezTo>
                    <a:pt x="12766" y="1314"/>
                    <a:pt x="13966" y="-229"/>
                    <a:pt x="15016" y="28"/>
                  </a:cubicBezTo>
                  <a:cubicBezTo>
                    <a:pt x="16066" y="285"/>
                    <a:pt x="16966" y="2342"/>
                    <a:pt x="18016" y="6200"/>
                  </a:cubicBezTo>
                  <a:cubicBezTo>
                    <a:pt x="19066" y="10057"/>
                    <a:pt x="20266" y="15714"/>
                    <a:pt x="21466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7115978" y="3800031"/>
              <a:ext cx="165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262" y="1118"/>
                    <a:pt x="10523" y="-1582"/>
                    <a:pt x="14123" y="1118"/>
                  </a:cubicBezTo>
                  <a:cubicBezTo>
                    <a:pt x="17723" y="3818"/>
                    <a:pt x="19662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7230278" y="3739525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7287428" y="3544381"/>
              <a:ext cx="191964" cy="56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35" fill="norm" stroke="1" extrusionOk="0">
                  <a:moveTo>
                    <a:pt x="0" y="21535"/>
                  </a:moveTo>
                  <a:cubicBezTo>
                    <a:pt x="1174" y="20241"/>
                    <a:pt x="2348" y="18946"/>
                    <a:pt x="3404" y="16964"/>
                  </a:cubicBezTo>
                  <a:cubicBezTo>
                    <a:pt x="4461" y="14982"/>
                    <a:pt x="5400" y="12313"/>
                    <a:pt x="7043" y="9643"/>
                  </a:cubicBezTo>
                  <a:cubicBezTo>
                    <a:pt x="8687" y="6973"/>
                    <a:pt x="11035" y="4304"/>
                    <a:pt x="12561" y="2766"/>
                  </a:cubicBezTo>
                  <a:cubicBezTo>
                    <a:pt x="14087" y="1229"/>
                    <a:pt x="14791" y="825"/>
                    <a:pt x="15613" y="501"/>
                  </a:cubicBezTo>
                  <a:cubicBezTo>
                    <a:pt x="16435" y="178"/>
                    <a:pt x="17374" y="-65"/>
                    <a:pt x="18313" y="16"/>
                  </a:cubicBezTo>
                  <a:cubicBezTo>
                    <a:pt x="19252" y="97"/>
                    <a:pt x="20191" y="501"/>
                    <a:pt x="20778" y="1391"/>
                  </a:cubicBezTo>
                  <a:cubicBezTo>
                    <a:pt x="21365" y="2281"/>
                    <a:pt x="21600" y="3656"/>
                    <a:pt x="20661" y="4708"/>
                  </a:cubicBezTo>
                  <a:cubicBezTo>
                    <a:pt x="19722" y="5760"/>
                    <a:pt x="17609" y="6488"/>
                    <a:pt x="15965" y="6933"/>
                  </a:cubicBezTo>
                  <a:cubicBezTo>
                    <a:pt x="14322" y="7378"/>
                    <a:pt x="13148" y="7539"/>
                    <a:pt x="13148" y="7620"/>
                  </a:cubicBezTo>
                  <a:cubicBezTo>
                    <a:pt x="13148" y="7701"/>
                    <a:pt x="14322" y="7701"/>
                    <a:pt x="15261" y="7984"/>
                  </a:cubicBezTo>
                  <a:cubicBezTo>
                    <a:pt x="16200" y="8268"/>
                    <a:pt x="16904" y="8834"/>
                    <a:pt x="16904" y="9279"/>
                  </a:cubicBezTo>
                  <a:cubicBezTo>
                    <a:pt x="16904" y="9724"/>
                    <a:pt x="16200" y="10047"/>
                    <a:pt x="14557" y="10492"/>
                  </a:cubicBezTo>
                  <a:cubicBezTo>
                    <a:pt x="12913" y="10937"/>
                    <a:pt x="10330" y="11504"/>
                    <a:pt x="7748" y="12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471578" y="3783975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143"/>
                    <a:pt x="16800" y="10286"/>
                    <a:pt x="13200" y="13886"/>
                  </a:cubicBezTo>
                  <a:cubicBezTo>
                    <a:pt x="9600" y="17486"/>
                    <a:pt x="480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7356060" y="3396625"/>
              <a:ext cx="166319" cy="7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17" fill="norm" stroke="1" extrusionOk="0">
                  <a:moveTo>
                    <a:pt x="10000" y="0"/>
                  </a:moveTo>
                  <a:cubicBezTo>
                    <a:pt x="8633" y="0"/>
                    <a:pt x="7266" y="0"/>
                    <a:pt x="5762" y="2469"/>
                  </a:cubicBezTo>
                  <a:cubicBezTo>
                    <a:pt x="4259" y="4937"/>
                    <a:pt x="2618" y="9874"/>
                    <a:pt x="1525" y="13886"/>
                  </a:cubicBezTo>
                  <a:cubicBezTo>
                    <a:pt x="431" y="17897"/>
                    <a:pt x="-116" y="20983"/>
                    <a:pt x="21" y="21291"/>
                  </a:cubicBezTo>
                  <a:cubicBezTo>
                    <a:pt x="157" y="21600"/>
                    <a:pt x="978" y="19131"/>
                    <a:pt x="3165" y="15120"/>
                  </a:cubicBezTo>
                  <a:cubicBezTo>
                    <a:pt x="5352" y="11109"/>
                    <a:pt x="8907" y="5554"/>
                    <a:pt x="11641" y="2777"/>
                  </a:cubicBezTo>
                  <a:cubicBezTo>
                    <a:pt x="14375" y="0"/>
                    <a:pt x="16289" y="0"/>
                    <a:pt x="17793" y="3086"/>
                  </a:cubicBezTo>
                  <a:cubicBezTo>
                    <a:pt x="19297" y="6171"/>
                    <a:pt x="20390" y="12343"/>
                    <a:pt x="21484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693828" y="3603729"/>
              <a:ext cx="158751" cy="24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333"/>
                  </a:moveTo>
                  <a:cubicBezTo>
                    <a:pt x="864" y="588"/>
                    <a:pt x="1728" y="-157"/>
                    <a:pt x="2880" y="29"/>
                  </a:cubicBezTo>
                  <a:cubicBezTo>
                    <a:pt x="4032" y="215"/>
                    <a:pt x="5472" y="1333"/>
                    <a:pt x="7920" y="3660"/>
                  </a:cubicBezTo>
                  <a:cubicBezTo>
                    <a:pt x="10368" y="5988"/>
                    <a:pt x="13824" y="9526"/>
                    <a:pt x="16272" y="12691"/>
                  </a:cubicBezTo>
                  <a:cubicBezTo>
                    <a:pt x="18720" y="15857"/>
                    <a:pt x="20160" y="18650"/>
                    <a:pt x="2160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7719228" y="3585993"/>
              <a:ext cx="196851" cy="29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1482"/>
                  </a:moveTo>
                  <a:cubicBezTo>
                    <a:pt x="21368" y="705"/>
                    <a:pt x="21135" y="-72"/>
                    <a:pt x="20439" y="6"/>
                  </a:cubicBezTo>
                  <a:cubicBezTo>
                    <a:pt x="19742" y="83"/>
                    <a:pt x="18581" y="1016"/>
                    <a:pt x="16026" y="3347"/>
                  </a:cubicBezTo>
                  <a:cubicBezTo>
                    <a:pt x="13471" y="5678"/>
                    <a:pt x="9523" y="9407"/>
                    <a:pt x="6619" y="12670"/>
                  </a:cubicBezTo>
                  <a:cubicBezTo>
                    <a:pt x="3716" y="15934"/>
                    <a:pt x="1858" y="18731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7884328" y="3796675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200"/>
                    <a:pt x="15840" y="10400"/>
                    <a:pt x="12240" y="14000"/>
                  </a:cubicBezTo>
                  <a:cubicBezTo>
                    <a:pt x="8640" y="17600"/>
                    <a:pt x="432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7916078" y="370777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7985928" y="3523625"/>
              <a:ext cx="15028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55" y="993"/>
                    <a:pt x="7910" y="1986"/>
                    <a:pt x="12321" y="4034"/>
                  </a:cubicBezTo>
                  <a:cubicBezTo>
                    <a:pt x="16732" y="6083"/>
                    <a:pt x="21600" y="9186"/>
                    <a:pt x="21600" y="12290"/>
                  </a:cubicBezTo>
                  <a:cubicBezTo>
                    <a:pt x="21600" y="15393"/>
                    <a:pt x="16732" y="18497"/>
                    <a:pt x="118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8193034" y="3345280"/>
              <a:ext cx="146418" cy="62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487" fill="norm" stroke="1" extrusionOk="0">
                  <a:moveTo>
                    <a:pt x="346" y="1337"/>
                  </a:moveTo>
                  <a:cubicBezTo>
                    <a:pt x="46" y="971"/>
                    <a:pt x="-254" y="605"/>
                    <a:pt x="346" y="349"/>
                  </a:cubicBezTo>
                  <a:cubicBezTo>
                    <a:pt x="946" y="92"/>
                    <a:pt x="2446" y="-54"/>
                    <a:pt x="4696" y="19"/>
                  </a:cubicBezTo>
                  <a:cubicBezTo>
                    <a:pt x="6946" y="92"/>
                    <a:pt x="9946" y="385"/>
                    <a:pt x="12046" y="1154"/>
                  </a:cubicBezTo>
                  <a:cubicBezTo>
                    <a:pt x="14146" y="1923"/>
                    <a:pt x="15346" y="3168"/>
                    <a:pt x="14596" y="4303"/>
                  </a:cubicBezTo>
                  <a:cubicBezTo>
                    <a:pt x="13846" y="5438"/>
                    <a:pt x="11146" y="6463"/>
                    <a:pt x="9346" y="7122"/>
                  </a:cubicBezTo>
                  <a:cubicBezTo>
                    <a:pt x="7546" y="7781"/>
                    <a:pt x="6646" y="8073"/>
                    <a:pt x="6046" y="8440"/>
                  </a:cubicBezTo>
                  <a:cubicBezTo>
                    <a:pt x="5446" y="8806"/>
                    <a:pt x="5146" y="9245"/>
                    <a:pt x="5596" y="9574"/>
                  </a:cubicBezTo>
                  <a:cubicBezTo>
                    <a:pt x="6046" y="9904"/>
                    <a:pt x="7246" y="10124"/>
                    <a:pt x="9796" y="11075"/>
                  </a:cubicBezTo>
                  <a:cubicBezTo>
                    <a:pt x="12346" y="12027"/>
                    <a:pt x="16246" y="13711"/>
                    <a:pt x="18496" y="15139"/>
                  </a:cubicBezTo>
                  <a:cubicBezTo>
                    <a:pt x="20746" y="16567"/>
                    <a:pt x="21346" y="17739"/>
                    <a:pt x="20146" y="18764"/>
                  </a:cubicBezTo>
                  <a:cubicBezTo>
                    <a:pt x="18946" y="19789"/>
                    <a:pt x="15946" y="20667"/>
                    <a:pt x="13546" y="21107"/>
                  </a:cubicBezTo>
                  <a:cubicBezTo>
                    <a:pt x="11146" y="21546"/>
                    <a:pt x="9346" y="21546"/>
                    <a:pt x="7996" y="21400"/>
                  </a:cubicBezTo>
                  <a:cubicBezTo>
                    <a:pt x="6646" y="21253"/>
                    <a:pt x="5746" y="20960"/>
                    <a:pt x="4846" y="20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8659028" y="3638837"/>
              <a:ext cx="13970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982" y="13625"/>
                    <a:pt x="1964" y="6425"/>
                    <a:pt x="4418" y="2825"/>
                  </a:cubicBezTo>
                  <a:cubicBezTo>
                    <a:pt x="6873" y="-775"/>
                    <a:pt x="10800" y="-775"/>
                    <a:pt x="13909" y="1925"/>
                  </a:cubicBezTo>
                  <a:cubicBezTo>
                    <a:pt x="17018" y="4625"/>
                    <a:pt x="19309" y="10025"/>
                    <a:pt x="21600" y="15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8690505" y="3726825"/>
              <a:ext cx="152674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2701" y="0"/>
                  </a:moveTo>
                  <a:cubicBezTo>
                    <a:pt x="1221" y="2400"/>
                    <a:pt x="-258" y="4800"/>
                    <a:pt x="38" y="6000"/>
                  </a:cubicBezTo>
                  <a:cubicBezTo>
                    <a:pt x="334" y="7200"/>
                    <a:pt x="2405" y="7200"/>
                    <a:pt x="6252" y="9600"/>
                  </a:cubicBezTo>
                  <a:cubicBezTo>
                    <a:pt x="10098" y="12000"/>
                    <a:pt x="15720" y="16800"/>
                    <a:pt x="213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8998262" y="3618875"/>
              <a:ext cx="125448" cy="17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79" fill="norm" stroke="1" extrusionOk="0">
                  <a:moveTo>
                    <a:pt x="15485" y="5465"/>
                  </a:moveTo>
                  <a:cubicBezTo>
                    <a:pt x="14777" y="4164"/>
                    <a:pt x="14069" y="2863"/>
                    <a:pt x="12653" y="2212"/>
                  </a:cubicBezTo>
                  <a:cubicBezTo>
                    <a:pt x="11236" y="1561"/>
                    <a:pt x="9112" y="1561"/>
                    <a:pt x="6810" y="2602"/>
                  </a:cubicBezTo>
                  <a:cubicBezTo>
                    <a:pt x="4508" y="3643"/>
                    <a:pt x="2030" y="5725"/>
                    <a:pt x="790" y="8458"/>
                  </a:cubicBezTo>
                  <a:cubicBezTo>
                    <a:pt x="-449" y="11190"/>
                    <a:pt x="-449" y="14573"/>
                    <a:pt x="2384" y="17046"/>
                  </a:cubicBezTo>
                  <a:cubicBezTo>
                    <a:pt x="5217" y="19518"/>
                    <a:pt x="10882" y="21080"/>
                    <a:pt x="14777" y="21340"/>
                  </a:cubicBezTo>
                  <a:cubicBezTo>
                    <a:pt x="18672" y="21600"/>
                    <a:pt x="20797" y="20559"/>
                    <a:pt x="20974" y="17957"/>
                  </a:cubicBezTo>
                  <a:cubicBezTo>
                    <a:pt x="21151" y="15354"/>
                    <a:pt x="19381" y="11190"/>
                    <a:pt x="16371" y="7937"/>
                  </a:cubicBezTo>
                  <a:cubicBezTo>
                    <a:pt x="13361" y="4684"/>
                    <a:pt x="9112" y="2342"/>
                    <a:pt x="48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658028" y="5046402"/>
              <a:ext cx="2857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120" y="4868"/>
                    <a:pt x="10240" y="-1303"/>
                    <a:pt x="13840" y="240"/>
                  </a:cubicBezTo>
                  <a:cubicBezTo>
                    <a:pt x="17440" y="1783"/>
                    <a:pt x="19520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663247" y="5104775"/>
              <a:ext cx="356732" cy="4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0746" fill="norm" stroke="1" extrusionOk="0">
                  <a:moveTo>
                    <a:pt x="6970" y="0"/>
                  </a:moveTo>
                  <a:cubicBezTo>
                    <a:pt x="5052" y="3757"/>
                    <a:pt x="3135" y="7513"/>
                    <a:pt x="1857" y="10800"/>
                  </a:cubicBezTo>
                  <a:cubicBezTo>
                    <a:pt x="579" y="14087"/>
                    <a:pt x="-60" y="16904"/>
                    <a:pt x="4" y="18783"/>
                  </a:cubicBezTo>
                  <a:cubicBezTo>
                    <a:pt x="68" y="20661"/>
                    <a:pt x="835" y="21600"/>
                    <a:pt x="3327" y="19722"/>
                  </a:cubicBezTo>
                  <a:cubicBezTo>
                    <a:pt x="5819" y="17843"/>
                    <a:pt x="10037" y="13148"/>
                    <a:pt x="13360" y="9391"/>
                  </a:cubicBezTo>
                  <a:cubicBezTo>
                    <a:pt x="16683" y="5635"/>
                    <a:pt x="19112" y="2817"/>
                    <a:pt x="215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918378" y="4933325"/>
              <a:ext cx="16612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0" y="0"/>
                  </a:moveTo>
                  <a:cubicBezTo>
                    <a:pt x="6480" y="1176"/>
                    <a:pt x="12960" y="2351"/>
                    <a:pt x="16740" y="3600"/>
                  </a:cubicBezTo>
                  <a:cubicBezTo>
                    <a:pt x="20520" y="4849"/>
                    <a:pt x="21600" y="6171"/>
                    <a:pt x="21060" y="8229"/>
                  </a:cubicBezTo>
                  <a:cubicBezTo>
                    <a:pt x="20520" y="10286"/>
                    <a:pt x="18360" y="13078"/>
                    <a:pt x="15795" y="15429"/>
                  </a:cubicBezTo>
                  <a:cubicBezTo>
                    <a:pt x="13230" y="17780"/>
                    <a:pt x="10260" y="19690"/>
                    <a:pt x="72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470570" y="4891961"/>
              <a:ext cx="362209" cy="36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89" fill="norm" stroke="1" extrusionOk="0">
                  <a:moveTo>
                    <a:pt x="10188" y="4742"/>
                  </a:moveTo>
                  <a:cubicBezTo>
                    <a:pt x="12197" y="3479"/>
                    <a:pt x="14206" y="2216"/>
                    <a:pt x="15525" y="1331"/>
                  </a:cubicBezTo>
                  <a:cubicBezTo>
                    <a:pt x="16843" y="447"/>
                    <a:pt x="17471" y="-58"/>
                    <a:pt x="17283" y="5"/>
                  </a:cubicBezTo>
                  <a:cubicBezTo>
                    <a:pt x="17095" y="68"/>
                    <a:pt x="16090" y="700"/>
                    <a:pt x="13892" y="2089"/>
                  </a:cubicBezTo>
                  <a:cubicBezTo>
                    <a:pt x="11695" y="3479"/>
                    <a:pt x="8304" y="5626"/>
                    <a:pt x="6295" y="6826"/>
                  </a:cubicBezTo>
                  <a:cubicBezTo>
                    <a:pt x="4285" y="8026"/>
                    <a:pt x="3657" y="8279"/>
                    <a:pt x="2967" y="8784"/>
                  </a:cubicBezTo>
                  <a:cubicBezTo>
                    <a:pt x="2276" y="9289"/>
                    <a:pt x="1523" y="10047"/>
                    <a:pt x="1585" y="10426"/>
                  </a:cubicBezTo>
                  <a:cubicBezTo>
                    <a:pt x="1648" y="10805"/>
                    <a:pt x="2527" y="10805"/>
                    <a:pt x="4034" y="10805"/>
                  </a:cubicBezTo>
                  <a:cubicBezTo>
                    <a:pt x="5541" y="10805"/>
                    <a:pt x="7676" y="10805"/>
                    <a:pt x="8995" y="10995"/>
                  </a:cubicBezTo>
                  <a:cubicBezTo>
                    <a:pt x="10313" y="11184"/>
                    <a:pt x="10816" y="11563"/>
                    <a:pt x="10878" y="12005"/>
                  </a:cubicBezTo>
                  <a:cubicBezTo>
                    <a:pt x="10941" y="12447"/>
                    <a:pt x="10564" y="12953"/>
                    <a:pt x="8995" y="13963"/>
                  </a:cubicBezTo>
                  <a:cubicBezTo>
                    <a:pt x="7425" y="14974"/>
                    <a:pt x="4662" y="16489"/>
                    <a:pt x="2841" y="17689"/>
                  </a:cubicBezTo>
                  <a:cubicBezTo>
                    <a:pt x="1020" y="18889"/>
                    <a:pt x="141" y="19774"/>
                    <a:pt x="16" y="20405"/>
                  </a:cubicBezTo>
                  <a:cubicBezTo>
                    <a:pt x="-110" y="21037"/>
                    <a:pt x="518" y="21416"/>
                    <a:pt x="2653" y="21479"/>
                  </a:cubicBezTo>
                  <a:cubicBezTo>
                    <a:pt x="4788" y="21542"/>
                    <a:pt x="8430" y="21289"/>
                    <a:pt x="11820" y="21163"/>
                  </a:cubicBezTo>
                  <a:cubicBezTo>
                    <a:pt x="15211" y="21037"/>
                    <a:pt x="18350" y="21037"/>
                    <a:pt x="21490" y="21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547028" y="5460375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578778" y="5377825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648628" y="5473075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654978" y="5549275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832778" y="5485775"/>
              <a:ext cx="44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553378" y="4718741"/>
              <a:ext cx="113938" cy="11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963" fill="norm" stroke="1" extrusionOk="0">
                  <a:moveTo>
                    <a:pt x="0" y="9181"/>
                  </a:moveTo>
                  <a:cubicBezTo>
                    <a:pt x="785" y="10359"/>
                    <a:pt x="1571" y="11538"/>
                    <a:pt x="2945" y="10163"/>
                  </a:cubicBezTo>
                  <a:cubicBezTo>
                    <a:pt x="4320" y="8788"/>
                    <a:pt x="6284" y="4861"/>
                    <a:pt x="8444" y="2505"/>
                  </a:cubicBezTo>
                  <a:cubicBezTo>
                    <a:pt x="10604" y="148"/>
                    <a:pt x="12960" y="-637"/>
                    <a:pt x="15316" y="541"/>
                  </a:cubicBezTo>
                  <a:cubicBezTo>
                    <a:pt x="17673" y="1719"/>
                    <a:pt x="20029" y="4861"/>
                    <a:pt x="20815" y="8592"/>
                  </a:cubicBezTo>
                  <a:cubicBezTo>
                    <a:pt x="21600" y="12323"/>
                    <a:pt x="20815" y="16643"/>
                    <a:pt x="20029" y="20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2010578" y="4914275"/>
              <a:ext cx="279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2957"/>
                    <a:pt x="7855" y="5914"/>
                    <a:pt x="11291" y="9064"/>
                  </a:cubicBezTo>
                  <a:cubicBezTo>
                    <a:pt x="14727" y="12214"/>
                    <a:pt x="17673" y="15557"/>
                    <a:pt x="19309" y="17679"/>
                  </a:cubicBezTo>
                  <a:cubicBezTo>
                    <a:pt x="20945" y="19800"/>
                    <a:pt x="21273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2099478" y="4863475"/>
              <a:ext cx="2032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543"/>
                    <a:pt x="12600" y="7086"/>
                    <a:pt x="9000" y="10229"/>
                  </a:cubicBezTo>
                  <a:cubicBezTo>
                    <a:pt x="5400" y="13371"/>
                    <a:pt x="2700" y="16114"/>
                    <a:pt x="1350" y="17943"/>
                  </a:cubicBezTo>
                  <a:cubicBezTo>
                    <a:pt x="0" y="19771"/>
                    <a:pt x="0" y="206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397928" y="5161925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2461428" y="504127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2728128" y="4863475"/>
              <a:ext cx="146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1440"/>
                    <a:pt x="5009" y="2880"/>
                    <a:pt x="7513" y="5760"/>
                  </a:cubicBezTo>
                  <a:cubicBezTo>
                    <a:pt x="10017" y="8640"/>
                    <a:pt x="12522" y="12960"/>
                    <a:pt x="14870" y="15840"/>
                  </a:cubicBezTo>
                  <a:cubicBezTo>
                    <a:pt x="17217" y="18720"/>
                    <a:pt x="19409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2834082" y="4895225"/>
              <a:ext cx="16074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1303" y="0"/>
                  </a:moveTo>
                  <a:cubicBezTo>
                    <a:pt x="19900" y="0"/>
                    <a:pt x="18498" y="0"/>
                    <a:pt x="15973" y="1500"/>
                  </a:cubicBezTo>
                  <a:cubicBezTo>
                    <a:pt x="13448" y="3000"/>
                    <a:pt x="9802" y="6000"/>
                    <a:pt x="6856" y="9225"/>
                  </a:cubicBezTo>
                  <a:cubicBezTo>
                    <a:pt x="3911" y="12450"/>
                    <a:pt x="1667" y="15900"/>
                    <a:pt x="685" y="18000"/>
                  </a:cubicBezTo>
                  <a:cubicBezTo>
                    <a:pt x="-297" y="20100"/>
                    <a:pt x="-16" y="20850"/>
                    <a:pt x="2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2988478" y="5168275"/>
              <a:ext cx="1" cy="1016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2988478" y="5047625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121828" y="4793625"/>
              <a:ext cx="199438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0800" y="0"/>
                  </a:moveTo>
                  <a:cubicBezTo>
                    <a:pt x="12600" y="579"/>
                    <a:pt x="14400" y="1159"/>
                    <a:pt x="16200" y="2524"/>
                  </a:cubicBezTo>
                  <a:cubicBezTo>
                    <a:pt x="18000" y="3890"/>
                    <a:pt x="19800" y="6041"/>
                    <a:pt x="20700" y="8276"/>
                  </a:cubicBezTo>
                  <a:cubicBezTo>
                    <a:pt x="21600" y="10510"/>
                    <a:pt x="21600" y="12828"/>
                    <a:pt x="18000" y="15062"/>
                  </a:cubicBezTo>
                  <a:cubicBezTo>
                    <a:pt x="14400" y="17297"/>
                    <a:pt x="7200" y="194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884787" y="4825375"/>
              <a:ext cx="144842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21115" y="0"/>
                  </a:moveTo>
                  <a:cubicBezTo>
                    <a:pt x="16178" y="1870"/>
                    <a:pt x="11241" y="3740"/>
                    <a:pt x="7384" y="5938"/>
                  </a:cubicBezTo>
                  <a:cubicBezTo>
                    <a:pt x="3526" y="8135"/>
                    <a:pt x="749" y="10660"/>
                    <a:pt x="132" y="12810"/>
                  </a:cubicBezTo>
                  <a:cubicBezTo>
                    <a:pt x="-485" y="14961"/>
                    <a:pt x="1058" y="16738"/>
                    <a:pt x="4761" y="18140"/>
                  </a:cubicBezTo>
                  <a:cubicBezTo>
                    <a:pt x="8464" y="19543"/>
                    <a:pt x="14326" y="20571"/>
                    <a:pt x="201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807628" y="5155575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3788578" y="5314325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4618547" y="5073025"/>
              <a:ext cx="32573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1445" y="0"/>
                  </a:moveTo>
                  <a:cubicBezTo>
                    <a:pt x="18240" y="1011"/>
                    <a:pt x="15035" y="2021"/>
                    <a:pt x="12596" y="2842"/>
                  </a:cubicBezTo>
                  <a:cubicBezTo>
                    <a:pt x="10157" y="3663"/>
                    <a:pt x="8485" y="4295"/>
                    <a:pt x="7370" y="4863"/>
                  </a:cubicBezTo>
                  <a:cubicBezTo>
                    <a:pt x="6255" y="5432"/>
                    <a:pt x="5698" y="5937"/>
                    <a:pt x="5350" y="6505"/>
                  </a:cubicBezTo>
                  <a:cubicBezTo>
                    <a:pt x="5001" y="7074"/>
                    <a:pt x="4862" y="7705"/>
                    <a:pt x="5559" y="8463"/>
                  </a:cubicBezTo>
                  <a:cubicBezTo>
                    <a:pt x="6255" y="9221"/>
                    <a:pt x="7788" y="10105"/>
                    <a:pt x="8973" y="10547"/>
                  </a:cubicBezTo>
                  <a:cubicBezTo>
                    <a:pt x="10157" y="10989"/>
                    <a:pt x="10993" y="10989"/>
                    <a:pt x="11899" y="11179"/>
                  </a:cubicBezTo>
                  <a:cubicBezTo>
                    <a:pt x="12805" y="11368"/>
                    <a:pt x="13780" y="11747"/>
                    <a:pt x="13920" y="12189"/>
                  </a:cubicBezTo>
                  <a:cubicBezTo>
                    <a:pt x="14059" y="12632"/>
                    <a:pt x="13362" y="13137"/>
                    <a:pt x="11342" y="14021"/>
                  </a:cubicBezTo>
                  <a:cubicBezTo>
                    <a:pt x="9321" y="14905"/>
                    <a:pt x="5977" y="16168"/>
                    <a:pt x="3886" y="16989"/>
                  </a:cubicBezTo>
                  <a:cubicBezTo>
                    <a:pt x="1796" y="17811"/>
                    <a:pt x="960" y="18189"/>
                    <a:pt x="472" y="18695"/>
                  </a:cubicBezTo>
                  <a:cubicBezTo>
                    <a:pt x="-16" y="19200"/>
                    <a:pt x="-155" y="19832"/>
                    <a:pt x="193" y="20211"/>
                  </a:cubicBezTo>
                  <a:cubicBezTo>
                    <a:pt x="542" y="20589"/>
                    <a:pt x="1378" y="20716"/>
                    <a:pt x="4165" y="20779"/>
                  </a:cubicBezTo>
                  <a:cubicBezTo>
                    <a:pt x="6952" y="20842"/>
                    <a:pt x="11690" y="20842"/>
                    <a:pt x="14895" y="20968"/>
                  </a:cubicBezTo>
                  <a:cubicBezTo>
                    <a:pt x="18100" y="21095"/>
                    <a:pt x="19773" y="21347"/>
                    <a:pt x="214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4683928" y="5593725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4696628" y="5511175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4804578" y="5581025"/>
              <a:ext cx="698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4772828" y="5657225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937365" y="5606425"/>
              <a:ext cx="1961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305"/>
                    <a:pt x="2735" y="10611"/>
                    <a:pt x="575" y="14211"/>
                  </a:cubicBezTo>
                  <a:cubicBezTo>
                    <a:pt x="-1585" y="17811"/>
                    <a:pt x="2735" y="19705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747428" y="4785792"/>
              <a:ext cx="189256" cy="16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40" fill="norm" stroke="1" extrusionOk="0">
                  <a:moveTo>
                    <a:pt x="1424" y="6009"/>
                  </a:moveTo>
                  <a:cubicBezTo>
                    <a:pt x="949" y="10163"/>
                    <a:pt x="475" y="14317"/>
                    <a:pt x="237" y="17086"/>
                  </a:cubicBezTo>
                  <a:cubicBezTo>
                    <a:pt x="0" y="19855"/>
                    <a:pt x="0" y="21240"/>
                    <a:pt x="0" y="21240"/>
                  </a:cubicBezTo>
                  <a:cubicBezTo>
                    <a:pt x="0" y="21240"/>
                    <a:pt x="0" y="19855"/>
                    <a:pt x="831" y="16671"/>
                  </a:cubicBezTo>
                  <a:cubicBezTo>
                    <a:pt x="1662" y="13486"/>
                    <a:pt x="3323" y="8502"/>
                    <a:pt x="5934" y="5040"/>
                  </a:cubicBezTo>
                  <a:cubicBezTo>
                    <a:pt x="8545" y="1578"/>
                    <a:pt x="12105" y="-360"/>
                    <a:pt x="14954" y="55"/>
                  </a:cubicBezTo>
                  <a:cubicBezTo>
                    <a:pt x="17802" y="471"/>
                    <a:pt x="19938" y="3240"/>
                    <a:pt x="20769" y="6286"/>
                  </a:cubicBezTo>
                  <a:cubicBezTo>
                    <a:pt x="21600" y="9332"/>
                    <a:pt x="21125" y="12655"/>
                    <a:pt x="20651" y="15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5134778" y="5085725"/>
              <a:ext cx="2413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58" y="3032"/>
                    <a:pt x="8716" y="6063"/>
                    <a:pt x="12032" y="9347"/>
                  </a:cubicBezTo>
                  <a:cubicBezTo>
                    <a:pt x="15347" y="12632"/>
                    <a:pt x="17621" y="16168"/>
                    <a:pt x="19042" y="18253"/>
                  </a:cubicBezTo>
                  <a:cubicBezTo>
                    <a:pt x="20463" y="20337"/>
                    <a:pt x="21032" y="209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5187132" y="5053975"/>
              <a:ext cx="27784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21480" y="0"/>
                  </a:moveTo>
                  <a:cubicBezTo>
                    <a:pt x="18698" y="1180"/>
                    <a:pt x="15916" y="2361"/>
                    <a:pt x="12889" y="4544"/>
                  </a:cubicBezTo>
                  <a:cubicBezTo>
                    <a:pt x="9862" y="6728"/>
                    <a:pt x="6589" y="9915"/>
                    <a:pt x="4380" y="12393"/>
                  </a:cubicBezTo>
                  <a:cubicBezTo>
                    <a:pt x="2171" y="14872"/>
                    <a:pt x="1025" y="16643"/>
                    <a:pt x="453" y="17941"/>
                  </a:cubicBezTo>
                  <a:cubicBezTo>
                    <a:pt x="-120" y="19239"/>
                    <a:pt x="-120" y="20066"/>
                    <a:pt x="289" y="20597"/>
                  </a:cubicBezTo>
                  <a:cubicBezTo>
                    <a:pt x="698" y="21128"/>
                    <a:pt x="1516" y="21364"/>
                    <a:pt x="23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481584" y="5333375"/>
              <a:ext cx="2784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950"/>
                    <a:pt x="4867" y="9900"/>
                    <a:pt x="1782" y="13500"/>
                  </a:cubicBezTo>
                  <a:cubicBezTo>
                    <a:pt x="-1304" y="17100"/>
                    <a:pt x="239" y="19350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5478621" y="5174625"/>
              <a:ext cx="70039" cy="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12" fill="norm" stroke="1" extrusionOk="0">
                  <a:moveTo>
                    <a:pt x="5435" y="0"/>
                  </a:moveTo>
                  <a:cubicBezTo>
                    <a:pt x="2893" y="3600"/>
                    <a:pt x="352" y="7200"/>
                    <a:pt x="35" y="10800"/>
                  </a:cubicBezTo>
                  <a:cubicBezTo>
                    <a:pt x="-283" y="14400"/>
                    <a:pt x="1623" y="18000"/>
                    <a:pt x="4482" y="19800"/>
                  </a:cubicBezTo>
                  <a:cubicBezTo>
                    <a:pt x="7341" y="21600"/>
                    <a:pt x="11152" y="21600"/>
                    <a:pt x="14646" y="20250"/>
                  </a:cubicBezTo>
                  <a:cubicBezTo>
                    <a:pt x="18141" y="18900"/>
                    <a:pt x="21317" y="16200"/>
                    <a:pt x="20999" y="13950"/>
                  </a:cubicBezTo>
                  <a:cubicBezTo>
                    <a:pt x="20682" y="11700"/>
                    <a:pt x="16870" y="9900"/>
                    <a:pt x="13058" y="9000"/>
                  </a:cubicBezTo>
                  <a:cubicBezTo>
                    <a:pt x="9246" y="8100"/>
                    <a:pt x="5435" y="8100"/>
                    <a:pt x="1623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683891" y="4977775"/>
              <a:ext cx="238288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18891" y="0"/>
                  </a:moveTo>
                  <a:cubicBezTo>
                    <a:pt x="15510" y="1156"/>
                    <a:pt x="12129" y="2311"/>
                    <a:pt x="9030" y="4400"/>
                  </a:cubicBezTo>
                  <a:cubicBezTo>
                    <a:pt x="5931" y="6489"/>
                    <a:pt x="3114" y="9511"/>
                    <a:pt x="1517" y="12044"/>
                  </a:cubicBezTo>
                  <a:cubicBezTo>
                    <a:pt x="-79" y="14578"/>
                    <a:pt x="-455" y="16622"/>
                    <a:pt x="578" y="18089"/>
                  </a:cubicBezTo>
                  <a:cubicBezTo>
                    <a:pt x="1611" y="19556"/>
                    <a:pt x="4053" y="20444"/>
                    <a:pt x="7715" y="20933"/>
                  </a:cubicBezTo>
                  <a:cubicBezTo>
                    <a:pt x="11378" y="21422"/>
                    <a:pt x="16262" y="21511"/>
                    <a:pt x="211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6051294" y="5007838"/>
              <a:ext cx="219101" cy="48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971" fill="norm" stroke="1" extrusionOk="0">
                  <a:moveTo>
                    <a:pt x="1029" y="14412"/>
                  </a:moveTo>
                  <a:cubicBezTo>
                    <a:pt x="823" y="17261"/>
                    <a:pt x="617" y="20110"/>
                    <a:pt x="411" y="20800"/>
                  </a:cubicBezTo>
                  <a:cubicBezTo>
                    <a:pt x="206" y="21489"/>
                    <a:pt x="0" y="20018"/>
                    <a:pt x="0" y="17675"/>
                  </a:cubicBezTo>
                  <a:cubicBezTo>
                    <a:pt x="0" y="15331"/>
                    <a:pt x="206" y="12114"/>
                    <a:pt x="1337" y="9264"/>
                  </a:cubicBezTo>
                  <a:cubicBezTo>
                    <a:pt x="2469" y="6415"/>
                    <a:pt x="4526" y="3933"/>
                    <a:pt x="6686" y="2417"/>
                  </a:cubicBezTo>
                  <a:cubicBezTo>
                    <a:pt x="8846" y="900"/>
                    <a:pt x="11109" y="349"/>
                    <a:pt x="12754" y="119"/>
                  </a:cubicBezTo>
                  <a:cubicBezTo>
                    <a:pt x="14400" y="-111"/>
                    <a:pt x="15429" y="-19"/>
                    <a:pt x="16251" y="486"/>
                  </a:cubicBezTo>
                  <a:cubicBezTo>
                    <a:pt x="17074" y="992"/>
                    <a:pt x="17691" y="1911"/>
                    <a:pt x="17074" y="3198"/>
                  </a:cubicBezTo>
                  <a:cubicBezTo>
                    <a:pt x="16457" y="4485"/>
                    <a:pt x="14606" y="6139"/>
                    <a:pt x="13063" y="7150"/>
                  </a:cubicBezTo>
                  <a:cubicBezTo>
                    <a:pt x="11520" y="8161"/>
                    <a:pt x="10286" y="8529"/>
                    <a:pt x="10183" y="8851"/>
                  </a:cubicBezTo>
                  <a:cubicBezTo>
                    <a:pt x="10080" y="9172"/>
                    <a:pt x="11109" y="9448"/>
                    <a:pt x="13063" y="9908"/>
                  </a:cubicBezTo>
                  <a:cubicBezTo>
                    <a:pt x="15017" y="10367"/>
                    <a:pt x="17897" y="11011"/>
                    <a:pt x="19543" y="11562"/>
                  </a:cubicBezTo>
                  <a:cubicBezTo>
                    <a:pt x="21189" y="12114"/>
                    <a:pt x="21600" y="12573"/>
                    <a:pt x="21086" y="12941"/>
                  </a:cubicBezTo>
                  <a:cubicBezTo>
                    <a:pt x="20571" y="13309"/>
                    <a:pt x="19131" y="13584"/>
                    <a:pt x="17897" y="13768"/>
                  </a:cubicBezTo>
                  <a:cubicBezTo>
                    <a:pt x="16663" y="13952"/>
                    <a:pt x="15634" y="14044"/>
                    <a:pt x="14606" y="14090"/>
                  </a:cubicBezTo>
                  <a:cubicBezTo>
                    <a:pt x="13577" y="14136"/>
                    <a:pt x="12549" y="14136"/>
                    <a:pt x="12137" y="14044"/>
                  </a:cubicBezTo>
                  <a:cubicBezTo>
                    <a:pt x="11726" y="13952"/>
                    <a:pt x="11931" y="13768"/>
                    <a:pt x="12137" y="13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6311909" y="5257175"/>
              <a:ext cx="91196" cy="11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21345" fill="norm" stroke="1" extrusionOk="0">
                  <a:moveTo>
                    <a:pt x="19194" y="9781"/>
                  </a:moveTo>
                  <a:cubicBezTo>
                    <a:pt x="16846" y="8966"/>
                    <a:pt x="14498" y="8151"/>
                    <a:pt x="11211" y="8558"/>
                  </a:cubicBezTo>
                  <a:cubicBezTo>
                    <a:pt x="7924" y="8966"/>
                    <a:pt x="3698" y="10596"/>
                    <a:pt x="1585" y="12430"/>
                  </a:cubicBezTo>
                  <a:cubicBezTo>
                    <a:pt x="-528" y="14264"/>
                    <a:pt x="-528" y="16302"/>
                    <a:pt x="1585" y="17932"/>
                  </a:cubicBezTo>
                  <a:cubicBezTo>
                    <a:pt x="3698" y="19562"/>
                    <a:pt x="7924" y="20785"/>
                    <a:pt x="11211" y="21192"/>
                  </a:cubicBezTo>
                  <a:cubicBezTo>
                    <a:pt x="14498" y="21600"/>
                    <a:pt x="16846" y="21192"/>
                    <a:pt x="18489" y="19970"/>
                  </a:cubicBezTo>
                  <a:cubicBezTo>
                    <a:pt x="20133" y="18747"/>
                    <a:pt x="21072" y="16709"/>
                    <a:pt x="19194" y="13245"/>
                  </a:cubicBezTo>
                  <a:cubicBezTo>
                    <a:pt x="17315" y="9781"/>
                    <a:pt x="12620" y="4891"/>
                    <a:pt x="79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6157563" y="4813621"/>
              <a:ext cx="171016" cy="10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62" fill="norm" stroke="1" extrusionOk="0">
                  <a:moveTo>
                    <a:pt x="5477" y="6415"/>
                  </a:moveTo>
                  <a:cubicBezTo>
                    <a:pt x="4950" y="8619"/>
                    <a:pt x="4423" y="10823"/>
                    <a:pt x="3370" y="13689"/>
                  </a:cubicBezTo>
                  <a:cubicBezTo>
                    <a:pt x="2316" y="16554"/>
                    <a:pt x="736" y="20081"/>
                    <a:pt x="209" y="20742"/>
                  </a:cubicBezTo>
                  <a:cubicBezTo>
                    <a:pt x="-318" y="21403"/>
                    <a:pt x="209" y="19199"/>
                    <a:pt x="1131" y="15893"/>
                  </a:cubicBezTo>
                  <a:cubicBezTo>
                    <a:pt x="2053" y="12587"/>
                    <a:pt x="3370" y="8179"/>
                    <a:pt x="4555" y="5093"/>
                  </a:cubicBezTo>
                  <a:cubicBezTo>
                    <a:pt x="5741" y="2007"/>
                    <a:pt x="6794" y="244"/>
                    <a:pt x="7848" y="23"/>
                  </a:cubicBezTo>
                  <a:cubicBezTo>
                    <a:pt x="8902" y="-197"/>
                    <a:pt x="9955" y="1125"/>
                    <a:pt x="12194" y="4872"/>
                  </a:cubicBezTo>
                  <a:cubicBezTo>
                    <a:pt x="14433" y="8619"/>
                    <a:pt x="17858" y="14791"/>
                    <a:pt x="21282" y="20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6614328" y="5269875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6738334" y="5161925"/>
              <a:ext cx="1569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040"/>
                    <a:pt x="3818" y="10080"/>
                    <a:pt x="1118" y="13680"/>
                  </a:cubicBezTo>
                  <a:cubicBezTo>
                    <a:pt x="-1582" y="17280"/>
                    <a:pt x="1118" y="1944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853511" y="4982773"/>
              <a:ext cx="193423" cy="56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90" fill="norm" stroke="1" extrusionOk="0">
                  <a:moveTo>
                    <a:pt x="2323" y="18669"/>
                  </a:moveTo>
                  <a:cubicBezTo>
                    <a:pt x="1858" y="19072"/>
                    <a:pt x="1394" y="19475"/>
                    <a:pt x="929" y="20080"/>
                  </a:cubicBezTo>
                  <a:cubicBezTo>
                    <a:pt x="465" y="20684"/>
                    <a:pt x="0" y="21490"/>
                    <a:pt x="0" y="21490"/>
                  </a:cubicBezTo>
                  <a:cubicBezTo>
                    <a:pt x="0" y="21490"/>
                    <a:pt x="465" y="20684"/>
                    <a:pt x="1161" y="19072"/>
                  </a:cubicBezTo>
                  <a:cubicBezTo>
                    <a:pt x="1858" y="17460"/>
                    <a:pt x="2787" y="15042"/>
                    <a:pt x="4181" y="12342"/>
                  </a:cubicBezTo>
                  <a:cubicBezTo>
                    <a:pt x="5574" y="9642"/>
                    <a:pt x="7432" y="6660"/>
                    <a:pt x="8826" y="4686"/>
                  </a:cubicBezTo>
                  <a:cubicBezTo>
                    <a:pt x="10219" y="2711"/>
                    <a:pt x="11148" y="1744"/>
                    <a:pt x="12077" y="1139"/>
                  </a:cubicBezTo>
                  <a:cubicBezTo>
                    <a:pt x="13006" y="535"/>
                    <a:pt x="13935" y="293"/>
                    <a:pt x="14981" y="132"/>
                  </a:cubicBezTo>
                  <a:cubicBezTo>
                    <a:pt x="16026" y="-29"/>
                    <a:pt x="17187" y="-110"/>
                    <a:pt x="18232" y="293"/>
                  </a:cubicBezTo>
                  <a:cubicBezTo>
                    <a:pt x="19277" y="696"/>
                    <a:pt x="20206" y="1583"/>
                    <a:pt x="20206" y="2630"/>
                  </a:cubicBezTo>
                  <a:cubicBezTo>
                    <a:pt x="20206" y="3678"/>
                    <a:pt x="19277" y="4887"/>
                    <a:pt x="18348" y="5693"/>
                  </a:cubicBezTo>
                  <a:cubicBezTo>
                    <a:pt x="17419" y="6499"/>
                    <a:pt x="16490" y="6902"/>
                    <a:pt x="16606" y="7184"/>
                  </a:cubicBezTo>
                  <a:cubicBezTo>
                    <a:pt x="16723" y="7466"/>
                    <a:pt x="17884" y="7627"/>
                    <a:pt x="18813" y="7909"/>
                  </a:cubicBezTo>
                  <a:cubicBezTo>
                    <a:pt x="19742" y="8191"/>
                    <a:pt x="20439" y="8594"/>
                    <a:pt x="20903" y="9118"/>
                  </a:cubicBezTo>
                  <a:cubicBezTo>
                    <a:pt x="21368" y="9642"/>
                    <a:pt x="21600" y="10287"/>
                    <a:pt x="19626" y="10690"/>
                  </a:cubicBezTo>
                  <a:cubicBezTo>
                    <a:pt x="17652" y="11093"/>
                    <a:pt x="13471" y="11254"/>
                    <a:pt x="9290" y="1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7115978" y="5250825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6968707" y="4755525"/>
              <a:ext cx="10282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6866" y="0"/>
                  </a:moveTo>
                  <a:cubicBezTo>
                    <a:pt x="5103" y="2817"/>
                    <a:pt x="3340" y="5635"/>
                    <a:pt x="2017" y="8139"/>
                  </a:cubicBezTo>
                  <a:cubicBezTo>
                    <a:pt x="695" y="10643"/>
                    <a:pt x="-187" y="12835"/>
                    <a:pt x="33" y="12991"/>
                  </a:cubicBezTo>
                  <a:cubicBezTo>
                    <a:pt x="254" y="13148"/>
                    <a:pt x="1576" y="11270"/>
                    <a:pt x="2899" y="9704"/>
                  </a:cubicBezTo>
                  <a:cubicBezTo>
                    <a:pt x="4221" y="8139"/>
                    <a:pt x="5544" y="6887"/>
                    <a:pt x="7307" y="5791"/>
                  </a:cubicBezTo>
                  <a:cubicBezTo>
                    <a:pt x="9070" y="4696"/>
                    <a:pt x="11274" y="3757"/>
                    <a:pt x="13037" y="4070"/>
                  </a:cubicBezTo>
                  <a:cubicBezTo>
                    <a:pt x="14801" y="4383"/>
                    <a:pt x="16123" y="5948"/>
                    <a:pt x="17446" y="9078"/>
                  </a:cubicBezTo>
                  <a:cubicBezTo>
                    <a:pt x="18768" y="12209"/>
                    <a:pt x="20091" y="16904"/>
                    <a:pt x="214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7331878" y="5003175"/>
              <a:ext cx="165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3200"/>
                    <a:pt x="8308" y="6400"/>
                    <a:pt x="11908" y="10000"/>
                  </a:cubicBezTo>
                  <a:cubicBezTo>
                    <a:pt x="15508" y="13600"/>
                    <a:pt x="18554" y="17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7326811" y="5003175"/>
              <a:ext cx="18921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1455" y="0"/>
                  </a:moveTo>
                  <a:cubicBezTo>
                    <a:pt x="15695" y="3185"/>
                    <a:pt x="9935" y="6369"/>
                    <a:pt x="6335" y="9415"/>
                  </a:cubicBezTo>
                  <a:cubicBezTo>
                    <a:pt x="2735" y="12462"/>
                    <a:pt x="1295" y="15369"/>
                    <a:pt x="575" y="17169"/>
                  </a:cubicBezTo>
                  <a:cubicBezTo>
                    <a:pt x="-145" y="18969"/>
                    <a:pt x="-145" y="19662"/>
                    <a:pt x="335" y="20215"/>
                  </a:cubicBezTo>
                  <a:cubicBezTo>
                    <a:pt x="815" y="20769"/>
                    <a:pt x="1775" y="21185"/>
                    <a:pt x="27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7554128" y="5257175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573178" y="512382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7649378" y="4958725"/>
              <a:ext cx="15511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16416" y="0"/>
                  </a:moveTo>
                  <a:cubicBezTo>
                    <a:pt x="19008" y="3032"/>
                    <a:pt x="21600" y="6063"/>
                    <a:pt x="21024" y="9047"/>
                  </a:cubicBezTo>
                  <a:cubicBezTo>
                    <a:pt x="20448" y="12032"/>
                    <a:pt x="16704" y="14968"/>
                    <a:pt x="12672" y="17053"/>
                  </a:cubicBezTo>
                  <a:cubicBezTo>
                    <a:pt x="8640" y="19137"/>
                    <a:pt x="4320" y="203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048928" y="631127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3947328" y="6450975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800"/>
                    <a:pt x="12077" y="12000"/>
                    <a:pt x="15677" y="8400"/>
                  </a:cubicBezTo>
                  <a:cubicBezTo>
                    <a:pt x="19277" y="4800"/>
                    <a:pt x="2043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3960028" y="6571625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652815" y="6420314"/>
              <a:ext cx="226313" cy="52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14" fill="norm" stroke="1" extrusionOk="0">
                  <a:moveTo>
                    <a:pt x="4740" y="9137"/>
                  </a:moveTo>
                  <a:cubicBezTo>
                    <a:pt x="4140" y="12110"/>
                    <a:pt x="3540" y="15084"/>
                    <a:pt x="3040" y="17008"/>
                  </a:cubicBezTo>
                  <a:cubicBezTo>
                    <a:pt x="2540" y="18932"/>
                    <a:pt x="2140" y="19806"/>
                    <a:pt x="1740" y="20462"/>
                  </a:cubicBezTo>
                  <a:cubicBezTo>
                    <a:pt x="1340" y="21118"/>
                    <a:pt x="940" y="21555"/>
                    <a:pt x="640" y="21511"/>
                  </a:cubicBezTo>
                  <a:cubicBezTo>
                    <a:pt x="340" y="21468"/>
                    <a:pt x="140" y="20943"/>
                    <a:pt x="40" y="19369"/>
                  </a:cubicBezTo>
                  <a:cubicBezTo>
                    <a:pt x="-60" y="17795"/>
                    <a:pt x="-60" y="15171"/>
                    <a:pt x="1140" y="12329"/>
                  </a:cubicBezTo>
                  <a:cubicBezTo>
                    <a:pt x="2340" y="9487"/>
                    <a:pt x="4740" y="6426"/>
                    <a:pt x="6640" y="4459"/>
                  </a:cubicBezTo>
                  <a:cubicBezTo>
                    <a:pt x="8540" y="2491"/>
                    <a:pt x="9940" y="1617"/>
                    <a:pt x="11040" y="1048"/>
                  </a:cubicBezTo>
                  <a:cubicBezTo>
                    <a:pt x="12140" y="480"/>
                    <a:pt x="12940" y="217"/>
                    <a:pt x="13840" y="86"/>
                  </a:cubicBezTo>
                  <a:cubicBezTo>
                    <a:pt x="14740" y="-45"/>
                    <a:pt x="15740" y="-45"/>
                    <a:pt x="16440" y="217"/>
                  </a:cubicBezTo>
                  <a:cubicBezTo>
                    <a:pt x="17140" y="480"/>
                    <a:pt x="17540" y="1004"/>
                    <a:pt x="17240" y="1923"/>
                  </a:cubicBezTo>
                  <a:cubicBezTo>
                    <a:pt x="16940" y="2841"/>
                    <a:pt x="15940" y="4153"/>
                    <a:pt x="15040" y="5027"/>
                  </a:cubicBezTo>
                  <a:cubicBezTo>
                    <a:pt x="14140" y="5902"/>
                    <a:pt x="13340" y="6339"/>
                    <a:pt x="13440" y="6557"/>
                  </a:cubicBezTo>
                  <a:cubicBezTo>
                    <a:pt x="13540" y="6776"/>
                    <a:pt x="14540" y="6776"/>
                    <a:pt x="15540" y="6732"/>
                  </a:cubicBezTo>
                  <a:cubicBezTo>
                    <a:pt x="16540" y="6689"/>
                    <a:pt x="17540" y="6601"/>
                    <a:pt x="18540" y="6601"/>
                  </a:cubicBezTo>
                  <a:cubicBezTo>
                    <a:pt x="19540" y="6601"/>
                    <a:pt x="20540" y="6689"/>
                    <a:pt x="21040" y="7082"/>
                  </a:cubicBezTo>
                  <a:cubicBezTo>
                    <a:pt x="21540" y="7476"/>
                    <a:pt x="21540" y="8175"/>
                    <a:pt x="20740" y="8700"/>
                  </a:cubicBezTo>
                  <a:cubicBezTo>
                    <a:pt x="19940" y="9225"/>
                    <a:pt x="18340" y="9574"/>
                    <a:pt x="16740" y="9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970113" y="6609725"/>
              <a:ext cx="38884" cy="4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0" h="20874" fill="norm" stroke="1" extrusionOk="0">
                  <a:moveTo>
                    <a:pt x="19218" y="5400"/>
                  </a:moveTo>
                  <a:cubicBezTo>
                    <a:pt x="13818" y="4500"/>
                    <a:pt x="8418" y="3600"/>
                    <a:pt x="4638" y="5400"/>
                  </a:cubicBezTo>
                  <a:cubicBezTo>
                    <a:pt x="858" y="7200"/>
                    <a:pt x="-1302" y="11700"/>
                    <a:pt x="858" y="15300"/>
                  </a:cubicBezTo>
                  <a:cubicBezTo>
                    <a:pt x="3018" y="18900"/>
                    <a:pt x="9498" y="21600"/>
                    <a:pt x="13818" y="20700"/>
                  </a:cubicBezTo>
                  <a:cubicBezTo>
                    <a:pt x="18138" y="19800"/>
                    <a:pt x="20298" y="15300"/>
                    <a:pt x="19758" y="11250"/>
                  </a:cubicBezTo>
                  <a:cubicBezTo>
                    <a:pt x="19218" y="7200"/>
                    <a:pt x="15978" y="3600"/>
                    <a:pt x="127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4795234" y="6166942"/>
              <a:ext cx="104595" cy="118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92" fill="norm" stroke="1" extrusionOk="0">
                  <a:moveTo>
                    <a:pt x="611" y="13334"/>
                  </a:moveTo>
                  <a:cubicBezTo>
                    <a:pt x="179" y="15229"/>
                    <a:pt x="-253" y="17124"/>
                    <a:pt x="179" y="17124"/>
                  </a:cubicBezTo>
                  <a:cubicBezTo>
                    <a:pt x="611" y="17124"/>
                    <a:pt x="1907" y="15229"/>
                    <a:pt x="3851" y="12387"/>
                  </a:cubicBezTo>
                  <a:cubicBezTo>
                    <a:pt x="5795" y="9545"/>
                    <a:pt x="8387" y="5755"/>
                    <a:pt x="10763" y="3292"/>
                  </a:cubicBezTo>
                  <a:cubicBezTo>
                    <a:pt x="13139" y="829"/>
                    <a:pt x="15299" y="-308"/>
                    <a:pt x="16595" y="71"/>
                  </a:cubicBezTo>
                  <a:cubicBezTo>
                    <a:pt x="17891" y="450"/>
                    <a:pt x="18323" y="2345"/>
                    <a:pt x="18971" y="6134"/>
                  </a:cubicBezTo>
                  <a:cubicBezTo>
                    <a:pt x="19619" y="9924"/>
                    <a:pt x="20483" y="15608"/>
                    <a:pt x="21347" y="21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252199" y="6400175"/>
              <a:ext cx="238180" cy="27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01" fill="norm" stroke="1" extrusionOk="0">
                  <a:moveTo>
                    <a:pt x="20362" y="0"/>
                  </a:moveTo>
                  <a:cubicBezTo>
                    <a:pt x="17686" y="982"/>
                    <a:pt x="15010" y="1964"/>
                    <a:pt x="12525" y="3109"/>
                  </a:cubicBezTo>
                  <a:cubicBezTo>
                    <a:pt x="10040" y="4255"/>
                    <a:pt x="7746" y="5564"/>
                    <a:pt x="6313" y="6545"/>
                  </a:cubicBezTo>
                  <a:cubicBezTo>
                    <a:pt x="4879" y="7527"/>
                    <a:pt x="4305" y="8182"/>
                    <a:pt x="4305" y="8918"/>
                  </a:cubicBezTo>
                  <a:cubicBezTo>
                    <a:pt x="4305" y="9655"/>
                    <a:pt x="4879" y="10473"/>
                    <a:pt x="5739" y="10964"/>
                  </a:cubicBezTo>
                  <a:cubicBezTo>
                    <a:pt x="6599" y="11455"/>
                    <a:pt x="7746" y="11618"/>
                    <a:pt x="8797" y="11864"/>
                  </a:cubicBezTo>
                  <a:cubicBezTo>
                    <a:pt x="9849" y="12109"/>
                    <a:pt x="10805" y="12436"/>
                    <a:pt x="11378" y="13009"/>
                  </a:cubicBezTo>
                  <a:cubicBezTo>
                    <a:pt x="11951" y="13582"/>
                    <a:pt x="12143" y="14400"/>
                    <a:pt x="11665" y="15136"/>
                  </a:cubicBezTo>
                  <a:cubicBezTo>
                    <a:pt x="11187" y="15873"/>
                    <a:pt x="10040" y="16527"/>
                    <a:pt x="8415" y="17264"/>
                  </a:cubicBezTo>
                  <a:cubicBezTo>
                    <a:pt x="6790" y="18000"/>
                    <a:pt x="4688" y="18818"/>
                    <a:pt x="2967" y="19555"/>
                  </a:cubicBezTo>
                  <a:cubicBezTo>
                    <a:pt x="1247" y="20291"/>
                    <a:pt x="-91" y="20945"/>
                    <a:pt x="5" y="21273"/>
                  </a:cubicBezTo>
                  <a:cubicBezTo>
                    <a:pt x="100" y="21600"/>
                    <a:pt x="1629" y="21600"/>
                    <a:pt x="5452" y="21109"/>
                  </a:cubicBezTo>
                  <a:cubicBezTo>
                    <a:pt x="9275" y="20618"/>
                    <a:pt x="15392" y="19636"/>
                    <a:pt x="21509" y="18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572928" y="6439976"/>
              <a:ext cx="139701" cy="18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247"/>
                  </a:moveTo>
                  <a:cubicBezTo>
                    <a:pt x="1309" y="527"/>
                    <a:pt x="2618" y="-193"/>
                    <a:pt x="3927" y="47"/>
                  </a:cubicBezTo>
                  <a:cubicBezTo>
                    <a:pt x="5236" y="287"/>
                    <a:pt x="6545" y="1487"/>
                    <a:pt x="8673" y="4487"/>
                  </a:cubicBezTo>
                  <a:cubicBezTo>
                    <a:pt x="10800" y="7487"/>
                    <a:pt x="13745" y="12287"/>
                    <a:pt x="15709" y="15407"/>
                  </a:cubicBezTo>
                  <a:cubicBezTo>
                    <a:pt x="17673" y="18527"/>
                    <a:pt x="18655" y="19967"/>
                    <a:pt x="19473" y="20687"/>
                  </a:cubicBezTo>
                  <a:cubicBezTo>
                    <a:pt x="20291" y="21407"/>
                    <a:pt x="20945" y="21407"/>
                    <a:pt x="21600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636428" y="6406525"/>
              <a:ext cx="139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1760"/>
                    <a:pt x="13745" y="3520"/>
                    <a:pt x="10145" y="6160"/>
                  </a:cubicBezTo>
                  <a:cubicBezTo>
                    <a:pt x="6545" y="8800"/>
                    <a:pt x="3273" y="12320"/>
                    <a:pt x="1636" y="15040"/>
                  </a:cubicBezTo>
                  <a:cubicBezTo>
                    <a:pt x="0" y="17760"/>
                    <a:pt x="0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820578" y="6616075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5833278" y="6476375"/>
              <a:ext cx="31751" cy="6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0804" fill="norm" stroke="1" extrusionOk="0">
                  <a:moveTo>
                    <a:pt x="20250" y="0"/>
                  </a:moveTo>
                  <a:cubicBezTo>
                    <a:pt x="14850" y="2025"/>
                    <a:pt x="9450" y="4050"/>
                    <a:pt x="6075" y="6750"/>
                  </a:cubicBezTo>
                  <a:cubicBezTo>
                    <a:pt x="2700" y="9450"/>
                    <a:pt x="1350" y="12825"/>
                    <a:pt x="3375" y="15862"/>
                  </a:cubicBezTo>
                  <a:cubicBezTo>
                    <a:pt x="5400" y="18900"/>
                    <a:pt x="10800" y="21600"/>
                    <a:pt x="14850" y="20588"/>
                  </a:cubicBezTo>
                  <a:cubicBezTo>
                    <a:pt x="18900" y="19575"/>
                    <a:pt x="21600" y="14850"/>
                    <a:pt x="18900" y="12150"/>
                  </a:cubicBezTo>
                  <a:cubicBezTo>
                    <a:pt x="16200" y="9450"/>
                    <a:pt x="8100" y="8775"/>
                    <a:pt x="0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411128" y="6584325"/>
              <a:ext cx="2222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538128" y="6476375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847"/>
                    <a:pt x="16800" y="5693"/>
                    <a:pt x="13200" y="9293"/>
                  </a:cubicBezTo>
                  <a:cubicBezTo>
                    <a:pt x="9600" y="12893"/>
                    <a:pt x="4800" y="172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7008391" y="6304925"/>
              <a:ext cx="178761" cy="56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97" fill="norm" stroke="1" extrusionOk="0">
                  <a:moveTo>
                    <a:pt x="2971" y="12673"/>
                  </a:moveTo>
                  <a:cubicBezTo>
                    <a:pt x="2217" y="14985"/>
                    <a:pt x="1464" y="17296"/>
                    <a:pt x="962" y="18651"/>
                  </a:cubicBezTo>
                  <a:cubicBezTo>
                    <a:pt x="459" y="20006"/>
                    <a:pt x="208" y="20404"/>
                    <a:pt x="83" y="20803"/>
                  </a:cubicBezTo>
                  <a:cubicBezTo>
                    <a:pt x="-43" y="21201"/>
                    <a:pt x="-43" y="21600"/>
                    <a:pt x="208" y="20365"/>
                  </a:cubicBezTo>
                  <a:cubicBezTo>
                    <a:pt x="459" y="19129"/>
                    <a:pt x="962" y="16260"/>
                    <a:pt x="1841" y="13430"/>
                  </a:cubicBezTo>
                  <a:cubicBezTo>
                    <a:pt x="2720" y="10601"/>
                    <a:pt x="3976" y="7811"/>
                    <a:pt x="5859" y="5659"/>
                  </a:cubicBezTo>
                  <a:cubicBezTo>
                    <a:pt x="7743" y="3507"/>
                    <a:pt x="10255" y="1993"/>
                    <a:pt x="12390" y="1116"/>
                  </a:cubicBezTo>
                  <a:cubicBezTo>
                    <a:pt x="14524" y="239"/>
                    <a:pt x="16283" y="0"/>
                    <a:pt x="17664" y="0"/>
                  </a:cubicBezTo>
                  <a:cubicBezTo>
                    <a:pt x="19045" y="0"/>
                    <a:pt x="20050" y="239"/>
                    <a:pt x="20678" y="757"/>
                  </a:cubicBezTo>
                  <a:cubicBezTo>
                    <a:pt x="21306" y="1275"/>
                    <a:pt x="21557" y="2072"/>
                    <a:pt x="20427" y="2989"/>
                  </a:cubicBezTo>
                  <a:cubicBezTo>
                    <a:pt x="19297" y="3906"/>
                    <a:pt x="16785" y="4942"/>
                    <a:pt x="14776" y="5539"/>
                  </a:cubicBezTo>
                  <a:cubicBezTo>
                    <a:pt x="12766" y="6137"/>
                    <a:pt x="11259" y="6297"/>
                    <a:pt x="11008" y="6496"/>
                  </a:cubicBezTo>
                  <a:cubicBezTo>
                    <a:pt x="10757" y="6695"/>
                    <a:pt x="11762" y="6934"/>
                    <a:pt x="13520" y="7373"/>
                  </a:cubicBezTo>
                  <a:cubicBezTo>
                    <a:pt x="15278" y="7811"/>
                    <a:pt x="17790" y="8449"/>
                    <a:pt x="19045" y="8967"/>
                  </a:cubicBezTo>
                  <a:cubicBezTo>
                    <a:pt x="20301" y="9485"/>
                    <a:pt x="20301" y="9883"/>
                    <a:pt x="18669" y="10362"/>
                  </a:cubicBezTo>
                  <a:cubicBezTo>
                    <a:pt x="17036" y="10840"/>
                    <a:pt x="13771" y="11398"/>
                    <a:pt x="10506" y="11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7262028" y="6558925"/>
              <a:ext cx="1" cy="825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7122328" y="6128408"/>
              <a:ext cx="101601" cy="11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6750" y="2118"/>
                  </a:moveTo>
                  <a:cubicBezTo>
                    <a:pt x="5400" y="6045"/>
                    <a:pt x="4050" y="9973"/>
                    <a:pt x="2700" y="12918"/>
                  </a:cubicBezTo>
                  <a:cubicBezTo>
                    <a:pt x="1350" y="15864"/>
                    <a:pt x="0" y="17827"/>
                    <a:pt x="0" y="17434"/>
                  </a:cubicBezTo>
                  <a:cubicBezTo>
                    <a:pt x="0" y="17042"/>
                    <a:pt x="1350" y="14293"/>
                    <a:pt x="3375" y="11151"/>
                  </a:cubicBezTo>
                  <a:cubicBezTo>
                    <a:pt x="5400" y="8009"/>
                    <a:pt x="8100" y="4474"/>
                    <a:pt x="11025" y="2314"/>
                  </a:cubicBezTo>
                  <a:cubicBezTo>
                    <a:pt x="13950" y="154"/>
                    <a:pt x="17100" y="-631"/>
                    <a:pt x="18900" y="547"/>
                  </a:cubicBezTo>
                  <a:cubicBezTo>
                    <a:pt x="20700" y="1725"/>
                    <a:pt x="21150" y="4867"/>
                    <a:pt x="21375" y="8598"/>
                  </a:cubicBezTo>
                  <a:cubicBezTo>
                    <a:pt x="21600" y="12329"/>
                    <a:pt x="21600" y="16649"/>
                    <a:pt x="21600" y="20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7436565" y="6305470"/>
              <a:ext cx="314414" cy="32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26" fill="norm" stroke="1" extrusionOk="0">
                  <a:moveTo>
                    <a:pt x="18490" y="2041"/>
                  </a:moveTo>
                  <a:cubicBezTo>
                    <a:pt x="19504" y="1211"/>
                    <a:pt x="20519" y="380"/>
                    <a:pt x="20664" y="103"/>
                  </a:cubicBezTo>
                  <a:cubicBezTo>
                    <a:pt x="20809" y="-174"/>
                    <a:pt x="20084" y="103"/>
                    <a:pt x="17982" y="1003"/>
                  </a:cubicBezTo>
                  <a:cubicBezTo>
                    <a:pt x="15880" y="1903"/>
                    <a:pt x="12401" y="3426"/>
                    <a:pt x="10299" y="4395"/>
                  </a:cubicBezTo>
                  <a:cubicBezTo>
                    <a:pt x="8197" y="5364"/>
                    <a:pt x="7472" y="5780"/>
                    <a:pt x="6530" y="6403"/>
                  </a:cubicBezTo>
                  <a:cubicBezTo>
                    <a:pt x="5588" y="7026"/>
                    <a:pt x="4428" y="7857"/>
                    <a:pt x="4138" y="8480"/>
                  </a:cubicBezTo>
                  <a:cubicBezTo>
                    <a:pt x="3848" y="9103"/>
                    <a:pt x="4428" y="9518"/>
                    <a:pt x="5878" y="10003"/>
                  </a:cubicBezTo>
                  <a:cubicBezTo>
                    <a:pt x="7327" y="10488"/>
                    <a:pt x="9647" y="11041"/>
                    <a:pt x="11314" y="11526"/>
                  </a:cubicBezTo>
                  <a:cubicBezTo>
                    <a:pt x="12981" y="12011"/>
                    <a:pt x="13996" y="12426"/>
                    <a:pt x="14431" y="12980"/>
                  </a:cubicBezTo>
                  <a:cubicBezTo>
                    <a:pt x="14866" y="13534"/>
                    <a:pt x="14721" y="14226"/>
                    <a:pt x="13416" y="14988"/>
                  </a:cubicBezTo>
                  <a:cubicBezTo>
                    <a:pt x="12111" y="15749"/>
                    <a:pt x="9647" y="16580"/>
                    <a:pt x="7400" y="17411"/>
                  </a:cubicBezTo>
                  <a:cubicBezTo>
                    <a:pt x="5153" y="18241"/>
                    <a:pt x="3123" y="19072"/>
                    <a:pt x="1819" y="19695"/>
                  </a:cubicBezTo>
                  <a:cubicBezTo>
                    <a:pt x="514" y="20318"/>
                    <a:pt x="-66" y="20734"/>
                    <a:pt x="6" y="21011"/>
                  </a:cubicBezTo>
                  <a:cubicBezTo>
                    <a:pt x="79" y="21288"/>
                    <a:pt x="804" y="21426"/>
                    <a:pt x="3703" y="21426"/>
                  </a:cubicBezTo>
                  <a:cubicBezTo>
                    <a:pt x="6602" y="21426"/>
                    <a:pt x="11676" y="21288"/>
                    <a:pt x="15011" y="21149"/>
                  </a:cubicBezTo>
                  <a:cubicBezTo>
                    <a:pt x="18345" y="21011"/>
                    <a:pt x="19939" y="20872"/>
                    <a:pt x="21534" y="20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877978" y="6354518"/>
              <a:ext cx="203201" cy="25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1173"/>
                  </a:moveTo>
                  <a:cubicBezTo>
                    <a:pt x="900" y="637"/>
                    <a:pt x="1800" y="102"/>
                    <a:pt x="2812" y="12"/>
                  </a:cubicBezTo>
                  <a:cubicBezTo>
                    <a:pt x="3825" y="-77"/>
                    <a:pt x="4950" y="280"/>
                    <a:pt x="6637" y="2065"/>
                  </a:cubicBezTo>
                  <a:cubicBezTo>
                    <a:pt x="8325" y="3850"/>
                    <a:pt x="10575" y="7063"/>
                    <a:pt x="12600" y="10277"/>
                  </a:cubicBezTo>
                  <a:cubicBezTo>
                    <a:pt x="14625" y="13490"/>
                    <a:pt x="16425" y="16703"/>
                    <a:pt x="17888" y="18578"/>
                  </a:cubicBezTo>
                  <a:cubicBezTo>
                    <a:pt x="19350" y="20452"/>
                    <a:pt x="20475" y="20987"/>
                    <a:pt x="2160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7909728" y="6330325"/>
              <a:ext cx="2095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867"/>
                    <a:pt x="15055" y="3733"/>
                    <a:pt x="12109" y="5933"/>
                  </a:cubicBezTo>
                  <a:cubicBezTo>
                    <a:pt x="9164" y="8133"/>
                    <a:pt x="6545" y="10667"/>
                    <a:pt x="4582" y="13333"/>
                  </a:cubicBezTo>
                  <a:cubicBezTo>
                    <a:pt x="2618" y="16000"/>
                    <a:pt x="1309" y="18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8112928" y="6628775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8122700" y="6495425"/>
              <a:ext cx="49581" cy="7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8" h="21127" fill="norm" stroke="1" extrusionOk="0">
                  <a:moveTo>
                    <a:pt x="11563" y="0"/>
                  </a:moveTo>
                  <a:cubicBezTo>
                    <a:pt x="8107" y="1906"/>
                    <a:pt x="4651" y="3812"/>
                    <a:pt x="2491" y="6353"/>
                  </a:cubicBezTo>
                  <a:cubicBezTo>
                    <a:pt x="331" y="8894"/>
                    <a:pt x="-533" y="12071"/>
                    <a:pt x="331" y="14929"/>
                  </a:cubicBezTo>
                  <a:cubicBezTo>
                    <a:pt x="1195" y="17788"/>
                    <a:pt x="3787" y="20329"/>
                    <a:pt x="7243" y="20965"/>
                  </a:cubicBezTo>
                  <a:cubicBezTo>
                    <a:pt x="10699" y="21600"/>
                    <a:pt x="15019" y="20329"/>
                    <a:pt x="17611" y="17788"/>
                  </a:cubicBezTo>
                  <a:cubicBezTo>
                    <a:pt x="20203" y="15247"/>
                    <a:pt x="21067" y="11435"/>
                    <a:pt x="19339" y="8894"/>
                  </a:cubicBezTo>
                  <a:cubicBezTo>
                    <a:pt x="17611" y="6353"/>
                    <a:pt x="13291" y="5082"/>
                    <a:pt x="9835" y="4447"/>
                  </a:cubicBezTo>
                  <a:cubicBezTo>
                    <a:pt x="6379" y="3812"/>
                    <a:pt x="3787" y="3812"/>
                    <a:pt x="1195" y="3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199311" y="6181597"/>
              <a:ext cx="129518" cy="16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94" fill="norm" stroke="1" extrusionOk="0">
                  <a:moveTo>
                    <a:pt x="2505" y="355"/>
                  </a:moveTo>
                  <a:cubicBezTo>
                    <a:pt x="4247" y="75"/>
                    <a:pt x="5989" y="-206"/>
                    <a:pt x="7557" y="215"/>
                  </a:cubicBezTo>
                  <a:cubicBezTo>
                    <a:pt x="9124" y="636"/>
                    <a:pt x="10518" y="1758"/>
                    <a:pt x="11563" y="3020"/>
                  </a:cubicBezTo>
                  <a:cubicBezTo>
                    <a:pt x="12608" y="4282"/>
                    <a:pt x="13305" y="5685"/>
                    <a:pt x="11912" y="7368"/>
                  </a:cubicBezTo>
                  <a:cubicBezTo>
                    <a:pt x="10518" y="9051"/>
                    <a:pt x="7034" y="11015"/>
                    <a:pt x="4595" y="12558"/>
                  </a:cubicBezTo>
                  <a:cubicBezTo>
                    <a:pt x="2157" y="14100"/>
                    <a:pt x="763" y="15223"/>
                    <a:pt x="241" y="16485"/>
                  </a:cubicBezTo>
                  <a:cubicBezTo>
                    <a:pt x="-282" y="17747"/>
                    <a:pt x="66" y="19150"/>
                    <a:pt x="1112" y="19851"/>
                  </a:cubicBezTo>
                  <a:cubicBezTo>
                    <a:pt x="2157" y="20552"/>
                    <a:pt x="3899" y="20552"/>
                    <a:pt x="7383" y="20693"/>
                  </a:cubicBezTo>
                  <a:cubicBezTo>
                    <a:pt x="10866" y="20833"/>
                    <a:pt x="16092" y="21113"/>
                    <a:pt x="21318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4468028" y="6991195"/>
              <a:ext cx="475254" cy="6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55" fill="norm" stroke="1" extrusionOk="0">
                  <a:moveTo>
                    <a:pt x="0" y="21455"/>
                  </a:moveTo>
                  <a:cubicBezTo>
                    <a:pt x="2784" y="16873"/>
                    <a:pt x="5568" y="12291"/>
                    <a:pt x="8688" y="8691"/>
                  </a:cubicBezTo>
                  <a:cubicBezTo>
                    <a:pt x="11808" y="5091"/>
                    <a:pt x="15264" y="2473"/>
                    <a:pt x="17280" y="1164"/>
                  </a:cubicBezTo>
                  <a:cubicBezTo>
                    <a:pt x="19296" y="-145"/>
                    <a:pt x="19872" y="-145"/>
                    <a:pt x="20448" y="182"/>
                  </a:cubicBezTo>
                  <a:cubicBezTo>
                    <a:pt x="21024" y="510"/>
                    <a:pt x="21600" y="1164"/>
                    <a:pt x="21552" y="2473"/>
                  </a:cubicBezTo>
                  <a:cubicBezTo>
                    <a:pt x="21504" y="3782"/>
                    <a:pt x="20832" y="5746"/>
                    <a:pt x="20160" y="7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4677987" y="6984375"/>
              <a:ext cx="539342" cy="4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07" fill="norm" stroke="1" extrusionOk="0">
                  <a:moveTo>
                    <a:pt x="4487" y="19440"/>
                  </a:moveTo>
                  <a:cubicBezTo>
                    <a:pt x="3153" y="19440"/>
                    <a:pt x="1818" y="19440"/>
                    <a:pt x="943" y="19980"/>
                  </a:cubicBezTo>
                  <a:cubicBezTo>
                    <a:pt x="67" y="20520"/>
                    <a:pt x="-350" y="21600"/>
                    <a:pt x="359" y="21060"/>
                  </a:cubicBezTo>
                  <a:cubicBezTo>
                    <a:pt x="1068" y="20520"/>
                    <a:pt x="2903" y="18360"/>
                    <a:pt x="5530" y="15120"/>
                  </a:cubicBezTo>
                  <a:cubicBezTo>
                    <a:pt x="8157" y="11880"/>
                    <a:pt x="11576" y="7560"/>
                    <a:pt x="14328" y="4860"/>
                  </a:cubicBezTo>
                  <a:cubicBezTo>
                    <a:pt x="17080" y="2160"/>
                    <a:pt x="19165" y="1080"/>
                    <a:pt x="212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3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811433" y="7470470"/>
              <a:ext cx="226507" cy="565294"/>
            </a:xfrm>
            <a:prstGeom prst="rect">
              <a:avLst/>
            </a:prstGeom>
            <a:effectLst/>
          </p:spPr>
        </p:pic>
        <p:pic>
          <p:nvPicPr>
            <p:cNvPr id="153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069843" y="7638425"/>
              <a:ext cx="114085" cy="153216"/>
            </a:xfrm>
            <a:prstGeom prst="rect">
              <a:avLst/>
            </a:prstGeom>
            <a:effectLst/>
          </p:spPr>
        </p:pic>
        <p:pic>
          <p:nvPicPr>
            <p:cNvPr id="153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879564" y="7225675"/>
              <a:ext cx="166315" cy="144164"/>
            </a:xfrm>
            <a:prstGeom prst="rect">
              <a:avLst/>
            </a:prstGeom>
            <a:effectLst/>
          </p:spPr>
        </p:pic>
        <p:pic>
          <p:nvPicPr>
            <p:cNvPr id="153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337978" y="7576626"/>
              <a:ext cx="165101" cy="49100"/>
            </a:xfrm>
            <a:prstGeom prst="rect">
              <a:avLst/>
            </a:prstGeom>
            <a:effectLst/>
          </p:spPr>
        </p:pic>
        <p:pic>
          <p:nvPicPr>
            <p:cNvPr id="1541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363378" y="7701925"/>
              <a:ext cx="133351" cy="44451"/>
            </a:xfrm>
            <a:prstGeom prst="rect">
              <a:avLst/>
            </a:prstGeom>
            <a:effectLst/>
          </p:spPr>
        </p:pic>
        <p:pic>
          <p:nvPicPr>
            <p:cNvPr id="154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903128" y="7492375"/>
              <a:ext cx="146051" cy="177801"/>
            </a:xfrm>
            <a:prstGeom prst="rect">
              <a:avLst/>
            </a:prstGeom>
            <a:effectLst/>
          </p:spPr>
        </p:pic>
        <p:pic>
          <p:nvPicPr>
            <p:cNvPr id="154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985678" y="7530475"/>
              <a:ext cx="152401" cy="323851"/>
            </a:xfrm>
            <a:prstGeom prst="rect">
              <a:avLst/>
            </a:prstGeom>
            <a:effectLst/>
          </p:spPr>
        </p:pic>
        <p:pic>
          <p:nvPicPr>
            <p:cNvPr id="154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807878" y="7403475"/>
              <a:ext cx="361951" cy="44451"/>
            </a:xfrm>
            <a:prstGeom prst="rect">
              <a:avLst/>
            </a:prstGeom>
            <a:effectLst/>
          </p:spPr>
        </p:pic>
        <p:pic>
          <p:nvPicPr>
            <p:cNvPr id="1549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303178" y="7708275"/>
              <a:ext cx="298451" cy="31751"/>
            </a:xfrm>
            <a:prstGeom prst="rect">
              <a:avLst/>
            </a:prstGeom>
            <a:effectLst/>
          </p:spPr>
        </p:pic>
        <p:pic>
          <p:nvPicPr>
            <p:cNvPr id="155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836941" y="7446207"/>
              <a:ext cx="216759" cy="527772"/>
            </a:xfrm>
            <a:prstGeom prst="rect">
              <a:avLst/>
            </a:prstGeom>
            <a:effectLst/>
          </p:spPr>
        </p:pic>
        <p:pic>
          <p:nvPicPr>
            <p:cNvPr id="1553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109628" y="7657475"/>
              <a:ext cx="69851" cy="133351"/>
            </a:xfrm>
            <a:prstGeom prst="rect">
              <a:avLst/>
            </a:prstGeom>
            <a:effectLst/>
          </p:spPr>
        </p:pic>
        <p:pic>
          <p:nvPicPr>
            <p:cNvPr id="155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916717" y="7252676"/>
              <a:ext cx="167512" cy="162503"/>
            </a:xfrm>
            <a:prstGeom prst="rect">
              <a:avLst/>
            </a:prstGeom>
            <a:effectLst/>
          </p:spPr>
        </p:pic>
        <p:pic>
          <p:nvPicPr>
            <p:cNvPr id="155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306478" y="7499667"/>
              <a:ext cx="217794" cy="329259"/>
            </a:xfrm>
            <a:prstGeom prst="rect">
              <a:avLst/>
            </a:prstGeom>
            <a:effectLst/>
          </p:spPr>
        </p:pic>
        <p:pic>
          <p:nvPicPr>
            <p:cNvPr id="155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287428" y="7524125"/>
              <a:ext cx="279401" cy="292101"/>
            </a:xfrm>
            <a:prstGeom prst="rect">
              <a:avLst/>
            </a:prstGeom>
            <a:effectLst/>
          </p:spPr>
        </p:pic>
        <p:pic>
          <p:nvPicPr>
            <p:cNvPr id="156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242978" y="7378075"/>
              <a:ext cx="330201" cy="38101"/>
            </a:xfrm>
            <a:prstGeom prst="rect">
              <a:avLst/>
            </a:prstGeom>
            <a:effectLst/>
          </p:spPr>
        </p:pic>
        <p:sp>
          <p:nvSpPr>
            <p:cNvPr id="1563" name="Line"/>
            <p:cNvSpPr/>
            <p:nvPr/>
          </p:nvSpPr>
          <p:spPr>
            <a:xfrm>
              <a:off x="1708206" y="6298691"/>
              <a:ext cx="327773" cy="33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15" fill="norm" stroke="1" extrusionOk="0">
                  <a:moveTo>
                    <a:pt x="16456" y="1592"/>
                  </a:moveTo>
                  <a:cubicBezTo>
                    <a:pt x="16733" y="926"/>
                    <a:pt x="17010" y="259"/>
                    <a:pt x="16803" y="59"/>
                  </a:cubicBezTo>
                  <a:cubicBezTo>
                    <a:pt x="16595" y="-141"/>
                    <a:pt x="15903" y="126"/>
                    <a:pt x="13826" y="1459"/>
                  </a:cubicBezTo>
                  <a:cubicBezTo>
                    <a:pt x="11749" y="2792"/>
                    <a:pt x="8287" y="5192"/>
                    <a:pt x="6279" y="6659"/>
                  </a:cubicBezTo>
                  <a:cubicBezTo>
                    <a:pt x="4272" y="8126"/>
                    <a:pt x="3718" y="8659"/>
                    <a:pt x="3649" y="9192"/>
                  </a:cubicBezTo>
                  <a:cubicBezTo>
                    <a:pt x="3579" y="9726"/>
                    <a:pt x="3995" y="10259"/>
                    <a:pt x="4618" y="10592"/>
                  </a:cubicBezTo>
                  <a:cubicBezTo>
                    <a:pt x="5241" y="10926"/>
                    <a:pt x="6072" y="11059"/>
                    <a:pt x="6972" y="11126"/>
                  </a:cubicBezTo>
                  <a:cubicBezTo>
                    <a:pt x="7872" y="11192"/>
                    <a:pt x="8841" y="11192"/>
                    <a:pt x="9672" y="11326"/>
                  </a:cubicBezTo>
                  <a:cubicBezTo>
                    <a:pt x="10503" y="11459"/>
                    <a:pt x="11195" y="11726"/>
                    <a:pt x="11264" y="12126"/>
                  </a:cubicBezTo>
                  <a:cubicBezTo>
                    <a:pt x="11333" y="12526"/>
                    <a:pt x="10779" y="13059"/>
                    <a:pt x="8910" y="14259"/>
                  </a:cubicBezTo>
                  <a:cubicBezTo>
                    <a:pt x="7041" y="15459"/>
                    <a:pt x="3856" y="17326"/>
                    <a:pt x="2056" y="18592"/>
                  </a:cubicBezTo>
                  <a:cubicBezTo>
                    <a:pt x="256" y="19859"/>
                    <a:pt x="-159" y="20526"/>
                    <a:pt x="49" y="20926"/>
                  </a:cubicBezTo>
                  <a:cubicBezTo>
                    <a:pt x="256" y="21326"/>
                    <a:pt x="1087" y="21459"/>
                    <a:pt x="3787" y="21126"/>
                  </a:cubicBezTo>
                  <a:cubicBezTo>
                    <a:pt x="6487" y="20792"/>
                    <a:pt x="11056" y="19992"/>
                    <a:pt x="14310" y="19659"/>
                  </a:cubicBezTo>
                  <a:cubicBezTo>
                    <a:pt x="17564" y="19326"/>
                    <a:pt x="19503" y="19459"/>
                    <a:pt x="21441" y="19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2172224" y="6289231"/>
              <a:ext cx="155855" cy="35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307" fill="norm" stroke="1" extrusionOk="0">
                  <a:moveTo>
                    <a:pt x="17516" y="182"/>
                  </a:moveTo>
                  <a:cubicBezTo>
                    <a:pt x="16095" y="54"/>
                    <a:pt x="14674" y="-75"/>
                    <a:pt x="13395" y="54"/>
                  </a:cubicBezTo>
                  <a:cubicBezTo>
                    <a:pt x="12116" y="182"/>
                    <a:pt x="10980" y="568"/>
                    <a:pt x="8564" y="2368"/>
                  </a:cubicBezTo>
                  <a:cubicBezTo>
                    <a:pt x="6148" y="4168"/>
                    <a:pt x="2453" y="7382"/>
                    <a:pt x="890" y="10211"/>
                  </a:cubicBezTo>
                  <a:cubicBezTo>
                    <a:pt x="-673" y="13039"/>
                    <a:pt x="-105" y="15482"/>
                    <a:pt x="2027" y="17346"/>
                  </a:cubicBezTo>
                  <a:cubicBezTo>
                    <a:pt x="4159" y="19211"/>
                    <a:pt x="7853" y="20496"/>
                    <a:pt x="11264" y="21011"/>
                  </a:cubicBezTo>
                  <a:cubicBezTo>
                    <a:pt x="14674" y="21525"/>
                    <a:pt x="17801" y="21268"/>
                    <a:pt x="20927" y="21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2347128" y="6343025"/>
              <a:ext cx="177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3176"/>
                    <a:pt x="6686" y="6353"/>
                    <a:pt x="10286" y="9953"/>
                  </a:cubicBezTo>
                  <a:cubicBezTo>
                    <a:pt x="13886" y="13553"/>
                    <a:pt x="17743" y="175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2406673" y="6292225"/>
              <a:ext cx="16905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21298" y="0"/>
                  </a:moveTo>
                  <a:cubicBezTo>
                    <a:pt x="18631" y="1029"/>
                    <a:pt x="15965" y="2057"/>
                    <a:pt x="12631" y="4261"/>
                  </a:cubicBezTo>
                  <a:cubicBezTo>
                    <a:pt x="9298" y="6465"/>
                    <a:pt x="5298" y="9845"/>
                    <a:pt x="2898" y="12196"/>
                  </a:cubicBezTo>
                  <a:cubicBezTo>
                    <a:pt x="498" y="14547"/>
                    <a:pt x="-302" y="15869"/>
                    <a:pt x="98" y="17265"/>
                  </a:cubicBezTo>
                  <a:cubicBezTo>
                    <a:pt x="498" y="18661"/>
                    <a:pt x="2098" y="20131"/>
                    <a:pt x="36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594778" y="6533525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2601128" y="641287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2778928" y="6292225"/>
              <a:ext cx="158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891"/>
                    <a:pt x="11520" y="11782"/>
                    <a:pt x="15120" y="15382"/>
                  </a:cubicBezTo>
                  <a:cubicBezTo>
                    <a:pt x="18720" y="18982"/>
                    <a:pt x="20160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2910015" y="6317625"/>
              <a:ext cx="7211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21025" y="0"/>
                  </a:moveTo>
                  <a:cubicBezTo>
                    <a:pt x="17322" y="2133"/>
                    <a:pt x="13619" y="4267"/>
                    <a:pt x="9916" y="7533"/>
                  </a:cubicBezTo>
                  <a:cubicBezTo>
                    <a:pt x="6214" y="10800"/>
                    <a:pt x="2511" y="15200"/>
                    <a:pt x="968" y="17733"/>
                  </a:cubicBezTo>
                  <a:cubicBezTo>
                    <a:pt x="-575" y="20267"/>
                    <a:pt x="42" y="20933"/>
                    <a:pt x="6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3013878" y="6571625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3032928" y="642557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3071028" y="6222375"/>
              <a:ext cx="19038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11845" y="0"/>
                  </a:moveTo>
                  <a:cubicBezTo>
                    <a:pt x="15329" y="1521"/>
                    <a:pt x="18813" y="3042"/>
                    <a:pt x="20206" y="5172"/>
                  </a:cubicBezTo>
                  <a:cubicBezTo>
                    <a:pt x="21600" y="7301"/>
                    <a:pt x="20903" y="10039"/>
                    <a:pt x="17768" y="12676"/>
                  </a:cubicBezTo>
                  <a:cubicBezTo>
                    <a:pt x="14632" y="15313"/>
                    <a:pt x="9058" y="17848"/>
                    <a:pt x="5690" y="19318"/>
                  </a:cubicBezTo>
                  <a:cubicBezTo>
                    <a:pt x="2323" y="20789"/>
                    <a:pt x="1161" y="211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7" name="Drawing"/>
          <p:cNvGrpSpPr/>
          <p:nvPr/>
        </p:nvGrpSpPr>
        <p:grpSpPr>
          <a:xfrm>
            <a:off x="1123949" y="897347"/>
            <a:ext cx="11582405" cy="7514287"/>
            <a:chOff x="0" y="0"/>
            <a:chExt cx="11582403" cy="7514285"/>
          </a:xfrm>
        </p:grpSpPr>
        <p:sp>
          <p:nvSpPr>
            <p:cNvPr id="1576" name="Line"/>
            <p:cNvSpPr/>
            <p:nvPr/>
          </p:nvSpPr>
          <p:spPr>
            <a:xfrm>
              <a:off x="4100885" y="18286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3999285" y="322566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800"/>
                    <a:pt x="12077" y="12000"/>
                    <a:pt x="15677" y="8400"/>
                  </a:cubicBezTo>
                  <a:cubicBezTo>
                    <a:pt x="19277" y="4800"/>
                    <a:pt x="2043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4011985" y="443216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4704773" y="291905"/>
              <a:ext cx="226313" cy="52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14" fill="norm" stroke="1" extrusionOk="0">
                  <a:moveTo>
                    <a:pt x="4740" y="9137"/>
                  </a:moveTo>
                  <a:cubicBezTo>
                    <a:pt x="4140" y="12110"/>
                    <a:pt x="3540" y="15084"/>
                    <a:pt x="3040" y="17008"/>
                  </a:cubicBezTo>
                  <a:cubicBezTo>
                    <a:pt x="2540" y="18932"/>
                    <a:pt x="2140" y="19806"/>
                    <a:pt x="1740" y="20462"/>
                  </a:cubicBezTo>
                  <a:cubicBezTo>
                    <a:pt x="1340" y="21118"/>
                    <a:pt x="940" y="21555"/>
                    <a:pt x="640" y="21511"/>
                  </a:cubicBezTo>
                  <a:cubicBezTo>
                    <a:pt x="340" y="21468"/>
                    <a:pt x="140" y="20943"/>
                    <a:pt x="40" y="19369"/>
                  </a:cubicBezTo>
                  <a:cubicBezTo>
                    <a:pt x="-60" y="17795"/>
                    <a:pt x="-60" y="15171"/>
                    <a:pt x="1140" y="12329"/>
                  </a:cubicBezTo>
                  <a:cubicBezTo>
                    <a:pt x="2340" y="9487"/>
                    <a:pt x="4740" y="6426"/>
                    <a:pt x="6640" y="4459"/>
                  </a:cubicBezTo>
                  <a:cubicBezTo>
                    <a:pt x="8540" y="2491"/>
                    <a:pt x="9940" y="1617"/>
                    <a:pt x="11040" y="1048"/>
                  </a:cubicBezTo>
                  <a:cubicBezTo>
                    <a:pt x="12140" y="480"/>
                    <a:pt x="12940" y="217"/>
                    <a:pt x="13840" y="86"/>
                  </a:cubicBezTo>
                  <a:cubicBezTo>
                    <a:pt x="14740" y="-45"/>
                    <a:pt x="15740" y="-45"/>
                    <a:pt x="16440" y="217"/>
                  </a:cubicBezTo>
                  <a:cubicBezTo>
                    <a:pt x="17140" y="480"/>
                    <a:pt x="17540" y="1004"/>
                    <a:pt x="17240" y="1923"/>
                  </a:cubicBezTo>
                  <a:cubicBezTo>
                    <a:pt x="16940" y="2841"/>
                    <a:pt x="15940" y="4153"/>
                    <a:pt x="15040" y="5027"/>
                  </a:cubicBezTo>
                  <a:cubicBezTo>
                    <a:pt x="14140" y="5902"/>
                    <a:pt x="13340" y="6339"/>
                    <a:pt x="13440" y="6557"/>
                  </a:cubicBezTo>
                  <a:cubicBezTo>
                    <a:pt x="13540" y="6776"/>
                    <a:pt x="14540" y="6776"/>
                    <a:pt x="15540" y="6732"/>
                  </a:cubicBezTo>
                  <a:cubicBezTo>
                    <a:pt x="16540" y="6689"/>
                    <a:pt x="17540" y="6601"/>
                    <a:pt x="18540" y="6601"/>
                  </a:cubicBezTo>
                  <a:cubicBezTo>
                    <a:pt x="19540" y="6601"/>
                    <a:pt x="20540" y="6689"/>
                    <a:pt x="21040" y="7082"/>
                  </a:cubicBezTo>
                  <a:cubicBezTo>
                    <a:pt x="21540" y="7476"/>
                    <a:pt x="21540" y="8175"/>
                    <a:pt x="20740" y="8700"/>
                  </a:cubicBezTo>
                  <a:cubicBezTo>
                    <a:pt x="19940" y="9225"/>
                    <a:pt x="18340" y="9574"/>
                    <a:pt x="16740" y="9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5022070" y="481316"/>
              <a:ext cx="38885" cy="4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0" h="20874" fill="norm" stroke="1" extrusionOk="0">
                  <a:moveTo>
                    <a:pt x="19218" y="5400"/>
                  </a:moveTo>
                  <a:cubicBezTo>
                    <a:pt x="13818" y="4500"/>
                    <a:pt x="8418" y="3600"/>
                    <a:pt x="4638" y="5400"/>
                  </a:cubicBezTo>
                  <a:cubicBezTo>
                    <a:pt x="858" y="7200"/>
                    <a:pt x="-1302" y="11700"/>
                    <a:pt x="858" y="15300"/>
                  </a:cubicBezTo>
                  <a:cubicBezTo>
                    <a:pt x="3018" y="18900"/>
                    <a:pt x="9498" y="21600"/>
                    <a:pt x="13818" y="20700"/>
                  </a:cubicBezTo>
                  <a:cubicBezTo>
                    <a:pt x="18138" y="19800"/>
                    <a:pt x="20298" y="15300"/>
                    <a:pt x="19758" y="11250"/>
                  </a:cubicBezTo>
                  <a:cubicBezTo>
                    <a:pt x="19218" y="7200"/>
                    <a:pt x="15978" y="3600"/>
                    <a:pt x="127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4847192" y="38534"/>
              <a:ext cx="104594" cy="11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92" fill="norm" stroke="1" extrusionOk="0">
                  <a:moveTo>
                    <a:pt x="611" y="13334"/>
                  </a:moveTo>
                  <a:cubicBezTo>
                    <a:pt x="179" y="15229"/>
                    <a:pt x="-253" y="17124"/>
                    <a:pt x="179" y="17124"/>
                  </a:cubicBezTo>
                  <a:cubicBezTo>
                    <a:pt x="611" y="17124"/>
                    <a:pt x="1907" y="15229"/>
                    <a:pt x="3851" y="12387"/>
                  </a:cubicBezTo>
                  <a:cubicBezTo>
                    <a:pt x="5795" y="9545"/>
                    <a:pt x="8387" y="5755"/>
                    <a:pt x="10763" y="3292"/>
                  </a:cubicBezTo>
                  <a:cubicBezTo>
                    <a:pt x="13139" y="829"/>
                    <a:pt x="15299" y="-308"/>
                    <a:pt x="16595" y="71"/>
                  </a:cubicBezTo>
                  <a:cubicBezTo>
                    <a:pt x="17891" y="450"/>
                    <a:pt x="18323" y="2345"/>
                    <a:pt x="18971" y="6134"/>
                  </a:cubicBezTo>
                  <a:cubicBezTo>
                    <a:pt x="19619" y="9924"/>
                    <a:pt x="20483" y="15608"/>
                    <a:pt x="21347" y="21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5304157" y="271766"/>
              <a:ext cx="238179" cy="27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01" fill="norm" stroke="1" extrusionOk="0">
                  <a:moveTo>
                    <a:pt x="20362" y="0"/>
                  </a:moveTo>
                  <a:cubicBezTo>
                    <a:pt x="17686" y="982"/>
                    <a:pt x="15010" y="1964"/>
                    <a:pt x="12525" y="3109"/>
                  </a:cubicBezTo>
                  <a:cubicBezTo>
                    <a:pt x="10040" y="4255"/>
                    <a:pt x="7746" y="5564"/>
                    <a:pt x="6313" y="6545"/>
                  </a:cubicBezTo>
                  <a:cubicBezTo>
                    <a:pt x="4879" y="7527"/>
                    <a:pt x="4305" y="8182"/>
                    <a:pt x="4305" y="8918"/>
                  </a:cubicBezTo>
                  <a:cubicBezTo>
                    <a:pt x="4305" y="9655"/>
                    <a:pt x="4879" y="10473"/>
                    <a:pt x="5739" y="10964"/>
                  </a:cubicBezTo>
                  <a:cubicBezTo>
                    <a:pt x="6599" y="11455"/>
                    <a:pt x="7746" y="11618"/>
                    <a:pt x="8797" y="11864"/>
                  </a:cubicBezTo>
                  <a:cubicBezTo>
                    <a:pt x="9849" y="12109"/>
                    <a:pt x="10805" y="12436"/>
                    <a:pt x="11378" y="13009"/>
                  </a:cubicBezTo>
                  <a:cubicBezTo>
                    <a:pt x="11951" y="13582"/>
                    <a:pt x="12143" y="14400"/>
                    <a:pt x="11665" y="15136"/>
                  </a:cubicBezTo>
                  <a:cubicBezTo>
                    <a:pt x="11187" y="15873"/>
                    <a:pt x="10040" y="16527"/>
                    <a:pt x="8415" y="17264"/>
                  </a:cubicBezTo>
                  <a:cubicBezTo>
                    <a:pt x="6790" y="18000"/>
                    <a:pt x="4688" y="18818"/>
                    <a:pt x="2967" y="19555"/>
                  </a:cubicBezTo>
                  <a:cubicBezTo>
                    <a:pt x="1247" y="20291"/>
                    <a:pt x="-91" y="20945"/>
                    <a:pt x="5" y="21273"/>
                  </a:cubicBezTo>
                  <a:cubicBezTo>
                    <a:pt x="100" y="21600"/>
                    <a:pt x="1629" y="21600"/>
                    <a:pt x="5452" y="21109"/>
                  </a:cubicBezTo>
                  <a:cubicBezTo>
                    <a:pt x="9275" y="20618"/>
                    <a:pt x="15392" y="19636"/>
                    <a:pt x="21509" y="18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5624885" y="311567"/>
              <a:ext cx="139701" cy="18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247"/>
                  </a:moveTo>
                  <a:cubicBezTo>
                    <a:pt x="1309" y="527"/>
                    <a:pt x="2618" y="-193"/>
                    <a:pt x="3927" y="47"/>
                  </a:cubicBezTo>
                  <a:cubicBezTo>
                    <a:pt x="5236" y="287"/>
                    <a:pt x="6545" y="1487"/>
                    <a:pt x="8673" y="4487"/>
                  </a:cubicBezTo>
                  <a:cubicBezTo>
                    <a:pt x="10800" y="7487"/>
                    <a:pt x="13745" y="12287"/>
                    <a:pt x="15709" y="15407"/>
                  </a:cubicBezTo>
                  <a:cubicBezTo>
                    <a:pt x="17673" y="18527"/>
                    <a:pt x="18655" y="19967"/>
                    <a:pt x="19473" y="20687"/>
                  </a:cubicBezTo>
                  <a:cubicBezTo>
                    <a:pt x="20291" y="21407"/>
                    <a:pt x="20945" y="21407"/>
                    <a:pt x="21600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5688385" y="278116"/>
              <a:ext cx="139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1760"/>
                    <a:pt x="13745" y="3520"/>
                    <a:pt x="10145" y="6160"/>
                  </a:cubicBezTo>
                  <a:cubicBezTo>
                    <a:pt x="6545" y="8800"/>
                    <a:pt x="3273" y="12320"/>
                    <a:pt x="1636" y="15040"/>
                  </a:cubicBezTo>
                  <a:cubicBezTo>
                    <a:pt x="0" y="17760"/>
                    <a:pt x="0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5872535" y="487666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5885235" y="347966"/>
              <a:ext cx="31751" cy="6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0804" fill="norm" stroke="1" extrusionOk="0">
                  <a:moveTo>
                    <a:pt x="20250" y="0"/>
                  </a:moveTo>
                  <a:cubicBezTo>
                    <a:pt x="14850" y="2025"/>
                    <a:pt x="9450" y="4050"/>
                    <a:pt x="6075" y="6750"/>
                  </a:cubicBezTo>
                  <a:cubicBezTo>
                    <a:pt x="2700" y="9450"/>
                    <a:pt x="1350" y="12825"/>
                    <a:pt x="3375" y="15862"/>
                  </a:cubicBezTo>
                  <a:cubicBezTo>
                    <a:pt x="5400" y="18900"/>
                    <a:pt x="10800" y="21600"/>
                    <a:pt x="14850" y="20588"/>
                  </a:cubicBezTo>
                  <a:cubicBezTo>
                    <a:pt x="18900" y="19575"/>
                    <a:pt x="21600" y="14850"/>
                    <a:pt x="18900" y="12150"/>
                  </a:cubicBezTo>
                  <a:cubicBezTo>
                    <a:pt x="16200" y="9450"/>
                    <a:pt x="8100" y="8775"/>
                    <a:pt x="0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6463085" y="455916"/>
              <a:ext cx="2222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590085" y="347966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847"/>
                    <a:pt x="16800" y="5693"/>
                    <a:pt x="13200" y="9293"/>
                  </a:cubicBezTo>
                  <a:cubicBezTo>
                    <a:pt x="9600" y="12893"/>
                    <a:pt x="4800" y="172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7060348" y="176516"/>
              <a:ext cx="178761" cy="56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97" fill="norm" stroke="1" extrusionOk="0">
                  <a:moveTo>
                    <a:pt x="2971" y="12673"/>
                  </a:moveTo>
                  <a:cubicBezTo>
                    <a:pt x="2217" y="14985"/>
                    <a:pt x="1464" y="17296"/>
                    <a:pt x="962" y="18651"/>
                  </a:cubicBezTo>
                  <a:cubicBezTo>
                    <a:pt x="459" y="20006"/>
                    <a:pt x="208" y="20404"/>
                    <a:pt x="83" y="20803"/>
                  </a:cubicBezTo>
                  <a:cubicBezTo>
                    <a:pt x="-43" y="21201"/>
                    <a:pt x="-43" y="21600"/>
                    <a:pt x="208" y="20365"/>
                  </a:cubicBezTo>
                  <a:cubicBezTo>
                    <a:pt x="459" y="19129"/>
                    <a:pt x="962" y="16260"/>
                    <a:pt x="1841" y="13430"/>
                  </a:cubicBezTo>
                  <a:cubicBezTo>
                    <a:pt x="2720" y="10601"/>
                    <a:pt x="3976" y="7811"/>
                    <a:pt x="5859" y="5659"/>
                  </a:cubicBezTo>
                  <a:cubicBezTo>
                    <a:pt x="7743" y="3507"/>
                    <a:pt x="10255" y="1993"/>
                    <a:pt x="12390" y="1116"/>
                  </a:cubicBezTo>
                  <a:cubicBezTo>
                    <a:pt x="14524" y="239"/>
                    <a:pt x="16283" y="0"/>
                    <a:pt x="17664" y="0"/>
                  </a:cubicBezTo>
                  <a:cubicBezTo>
                    <a:pt x="19045" y="0"/>
                    <a:pt x="20050" y="239"/>
                    <a:pt x="20678" y="757"/>
                  </a:cubicBezTo>
                  <a:cubicBezTo>
                    <a:pt x="21306" y="1275"/>
                    <a:pt x="21557" y="2072"/>
                    <a:pt x="20427" y="2989"/>
                  </a:cubicBezTo>
                  <a:cubicBezTo>
                    <a:pt x="19297" y="3906"/>
                    <a:pt x="16785" y="4942"/>
                    <a:pt x="14776" y="5539"/>
                  </a:cubicBezTo>
                  <a:cubicBezTo>
                    <a:pt x="12766" y="6137"/>
                    <a:pt x="11259" y="6297"/>
                    <a:pt x="11008" y="6496"/>
                  </a:cubicBezTo>
                  <a:cubicBezTo>
                    <a:pt x="10757" y="6695"/>
                    <a:pt x="11762" y="6934"/>
                    <a:pt x="13520" y="7373"/>
                  </a:cubicBezTo>
                  <a:cubicBezTo>
                    <a:pt x="15278" y="7811"/>
                    <a:pt x="17790" y="8449"/>
                    <a:pt x="19045" y="8967"/>
                  </a:cubicBezTo>
                  <a:cubicBezTo>
                    <a:pt x="20301" y="9485"/>
                    <a:pt x="20301" y="9883"/>
                    <a:pt x="18669" y="10362"/>
                  </a:cubicBezTo>
                  <a:cubicBezTo>
                    <a:pt x="17036" y="10840"/>
                    <a:pt x="13771" y="11398"/>
                    <a:pt x="10506" y="11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7313985" y="430516"/>
              <a:ext cx="1" cy="825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7174285" y="-1"/>
              <a:ext cx="101601" cy="11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6750" y="2118"/>
                  </a:moveTo>
                  <a:cubicBezTo>
                    <a:pt x="5400" y="6045"/>
                    <a:pt x="4050" y="9973"/>
                    <a:pt x="2700" y="12918"/>
                  </a:cubicBezTo>
                  <a:cubicBezTo>
                    <a:pt x="1350" y="15864"/>
                    <a:pt x="0" y="17827"/>
                    <a:pt x="0" y="17434"/>
                  </a:cubicBezTo>
                  <a:cubicBezTo>
                    <a:pt x="0" y="17042"/>
                    <a:pt x="1350" y="14293"/>
                    <a:pt x="3375" y="11151"/>
                  </a:cubicBezTo>
                  <a:cubicBezTo>
                    <a:pt x="5400" y="8009"/>
                    <a:pt x="8100" y="4474"/>
                    <a:pt x="11025" y="2314"/>
                  </a:cubicBezTo>
                  <a:cubicBezTo>
                    <a:pt x="13950" y="154"/>
                    <a:pt x="17100" y="-631"/>
                    <a:pt x="18900" y="547"/>
                  </a:cubicBezTo>
                  <a:cubicBezTo>
                    <a:pt x="20700" y="1725"/>
                    <a:pt x="21150" y="4867"/>
                    <a:pt x="21375" y="8598"/>
                  </a:cubicBezTo>
                  <a:cubicBezTo>
                    <a:pt x="21600" y="12329"/>
                    <a:pt x="21600" y="16649"/>
                    <a:pt x="21600" y="20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7488522" y="177061"/>
              <a:ext cx="314414" cy="32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26" fill="norm" stroke="1" extrusionOk="0">
                  <a:moveTo>
                    <a:pt x="18490" y="2041"/>
                  </a:moveTo>
                  <a:cubicBezTo>
                    <a:pt x="19504" y="1211"/>
                    <a:pt x="20519" y="380"/>
                    <a:pt x="20664" y="103"/>
                  </a:cubicBezTo>
                  <a:cubicBezTo>
                    <a:pt x="20809" y="-174"/>
                    <a:pt x="20084" y="103"/>
                    <a:pt x="17982" y="1003"/>
                  </a:cubicBezTo>
                  <a:cubicBezTo>
                    <a:pt x="15880" y="1903"/>
                    <a:pt x="12401" y="3426"/>
                    <a:pt x="10299" y="4395"/>
                  </a:cubicBezTo>
                  <a:cubicBezTo>
                    <a:pt x="8197" y="5364"/>
                    <a:pt x="7472" y="5780"/>
                    <a:pt x="6530" y="6403"/>
                  </a:cubicBezTo>
                  <a:cubicBezTo>
                    <a:pt x="5588" y="7026"/>
                    <a:pt x="4428" y="7857"/>
                    <a:pt x="4138" y="8480"/>
                  </a:cubicBezTo>
                  <a:cubicBezTo>
                    <a:pt x="3848" y="9103"/>
                    <a:pt x="4428" y="9518"/>
                    <a:pt x="5878" y="10003"/>
                  </a:cubicBezTo>
                  <a:cubicBezTo>
                    <a:pt x="7327" y="10488"/>
                    <a:pt x="9647" y="11041"/>
                    <a:pt x="11314" y="11526"/>
                  </a:cubicBezTo>
                  <a:cubicBezTo>
                    <a:pt x="12981" y="12011"/>
                    <a:pt x="13996" y="12426"/>
                    <a:pt x="14431" y="12980"/>
                  </a:cubicBezTo>
                  <a:cubicBezTo>
                    <a:pt x="14866" y="13534"/>
                    <a:pt x="14721" y="14226"/>
                    <a:pt x="13416" y="14988"/>
                  </a:cubicBezTo>
                  <a:cubicBezTo>
                    <a:pt x="12111" y="15749"/>
                    <a:pt x="9647" y="16580"/>
                    <a:pt x="7400" y="17411"/>
                  </a:cubicBezTo>
                  <a:cubicBezTo>
                    <a:pt x="5153" y="18241"/>
                    <a:pt x="3123" y="19072"/>
                    <a:pt x="1819" y="19695"/>
                  </a:cubicBezTo>
                  <a:cubicBezTo>
                    <a:pt x="514" y="20318"/>
                    <a:pt x="-66" y="20734"/>
                    <a:pt x="6" y="21011"/>
                  </a:cubicBezTo>
                  <a:cubicBezTo>
                    <a:pt x="79" y="21288"/>
                    <a:pt x="804" y="21426"/>
                    <a:pt x="3703" y="21426"/>
                  </a:cubicBezTo>
                  <a:cubicBezTo>
                    <a:pt x="6602" y="21426"/>
                    <a:pt x="11676" y="21288"/>
                    <a:pt x="15011" y="21149"/>
                  </a:cubicBezTo>
                  <a:cubicBezTo>
                    <a:pt x="18345" y="21011"/>
                    <a:pt x="19939" y="20872"/>
                    <a:pt x="21534" y="20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7929935" y="226109"/>
              <a:ext cx="203201" cy="25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1173"/>
                  </a:moveTo>
                  <a:cubicBezTo>
                    <a:pt x="900" y="637"/>
                    <a:pt x="1800" y="102"/>
                    <a:pt x="2812" y="12"/>
                  </a:cubicBezTo>
                  <a:cubicBezTo>
                    <a:pt x="3825" y="-77"/>
                    <a:pt x="4950" y="280"/>
                    <a:pt x="6637" y="2065"/>
                  </a:cubicBezTo>
                  <a:cubicBezTo>
                    <a:pt x="8325" y="3850"/>
                    <a:pt x="10575" y="7063"/>
                    <a:pt x="12600" y="10277"/>
                  </a:cubicBezTo>
                  <a:cubicBezTo>
                    <a:pt x="14625" y="13490"/>
                    <a:pt x="16425" y="16703"/>
                    <a:pt x="17888" y="18578"/>
                  </a:cubicBezTo>
                  <a:cubicBezTo>
                    <a:pt x="19350" y="20452"/>
                    <a:pt x="20475" y="20987"/>
                    <a:pt x="2160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7961685" y="201916"/>
              <a:ext cx="2095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867"/>
                    <a:pt x="15055" y="3733"/>
                    <a:pt x="12109" y="5933"/>
                  </a:cubicBezTo>
                  <a:cubicBezTo>
                    <a:pt x="9164" y="8133"/>
                    <a:pt x="6545" y="10667"/>
                    <a:pt x="4582" y="13333"/>
                  </a:cubicBezTo>
                  <a:cubicBezTo>
                    <a:pt x="2618" y="16000"/>
                    <a:pt x="1309" y="18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8164885" y="500366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8174657" y="367016"/>
              <a:ext cx="49582" cy="7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8" h="21127" fill="norm" stroke="1" extrusionOk="0">
                  <a:moveTo>
                    <a:pt x="11563" y="0"/>
                  </a:moveTo>
                  <a:cubicBezTo>
                    <a:pt x="8107" y="1906"/>
                    <a:pt x="4651" y="3812"/>
                    <a:pt x="2491" y="6353"/>
                  </a:cubicBezTo>
                  <a:cubicBezTo>
                    <a:pt x="331" y="8894"/>
                    <a:pt x="-533" y="12071"/>
                    <a:pt x="331" y="14929"/>
                  </a:cubicBezTo>
                  <a:cubicBezTo>
                    <a:pt x="1195" y="17788"/>
                    <a:pt x="3787" y="20329"/>
                    <a:pt x="7243" y="20965"/>
                  </a:cubicBezTo>
                  <a:cubicBezTo>
                    <a:pt x="10699" y="21600"/>
                    <a:pt x="15019" y="20329"/>
                    <a:pt x="17611" y="17788"/>
                  </a:cubicBezTo>
                  <a:cubicBezTo>
                    <a:pt x="20203" y="15247"/>
                    <a:pt x="21067" y="11435"/>
                    <a:pt x="19339" y="8894"/>
                  </a:cubicBezTo>
                  <a:cubicBezTo>
                    <a:pt x="17611" y="6353"/>
                    <a:pt x="13291" y="5082"/>
                    <a:pt x="9835" y="4447"/>
                  </a:cubicBezTo>
                  <a:cubicBezTo>
                    <a:pt x="6379" y="3812"/>
                    <a:pt x="3787" y="3812"/>
                    <a:pt x="1195" y="3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8251268" y="53189"/>
              <a:ext cx="129518" cy="16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94" fill="norm" stroke="1" extrusionOk="0">
                  <a:moveTo>
                    <a:pt x="2505" y="355"/>
                  </a:moveTo>
                  <a:cubicBezTo>
                    <a:pt x="4247" y="75"/>
                    <a:pt x="5989" y="-206"/>
                    <a:pt x="7557" y="215"/>
                  </a:cubicBezTo>
                  <a:cubicBezTo>
                    <a:pt x="9124" y="636"/>
                    <a:pt x="10518" y="1758"/>
                    <a:pt x="11563" y="3020"/>
                  </a:cubicBezTo>
                  <a:cubicBezTo>
                    <a:pt x="12608" y="4282"/>
                    <a:pt x="13305" y="5685"/>
                    <a:pt x="11912" y="7368"/>
                  </a:cubicBezTo>
                  <a:cubicBezTo>
                    <a:pt x="10518" y="9051"/>
                    <a:pt x="7034" y="11015"/>
                    <a:pt x="4595" y="12558"/>
                  </a:cubicBezTo>
                  <a:cubicBezTo>
                    <a:pt x="2157" y="14100"/>
                    <a:pt x="763" y="15223"/>
                    <a:pt x="241" y="16485"/>
                  </a:cubicBezTo>
                  <a:cubicBezTo>
                    <a:pt x="-282" y="17747"/>
                    <a:pt x="66" y="19150"/>
                    <a:pt x="1112" y="19851"/>
                  </a:cubicBezTo>
                  <a:cubicBezTo>
                    <a:pt x="2157" y="20552"/>
                    <a:pt x="3899" y="20552"/>
                    <a:pt x="7383" y="20693"/>
                  </a:cubicBezTo>
                  <a:cubicBezTo>
                    <a:pt x="10866" y="20833"/>
                    <a:pt x="16092" y="21113"/>
                    <a:pt x="21318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519985" y="862786"/>
              <a:ext cx="475255" cy="6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55" fill="norm" stroke="1" extrusionOk="0">
                  <a:moveTo>
                    <a:pt x="0" y="21455"/>
                  </a:moveTo>
                  <a:cubicBezTo>
                    <a:pt x="2784" y="16873"/>
                    <a:pt x="5568" y="12291"/>
                    <a:pt x="8688" y="8691"/>
                  </a:cubicBezTo>
                  <a:cubicBezTo>
                    <a:pt x="11808" y="5091"/>
                    <a:pt x="15264" y="2473"/>
                    <a:pt x="17280" y="1164"/>
                  </a:cubicBezTo>
                  <a:cubicBezTo>
                    <a:pt x="19296" y="-145"/>
                    <a:pt x="19872" y="-145"/>
                    <a:pt x="20448" y="182"/>
                  </a:cubicBezTo>
                  <a:cubicBezTo>
                    <a:pt x="21024" y="510"/>
                    <a:pt x="21600" y="1164"/>
                    <a:pt x="21552" y="2473"/>
                  </a:cubicBezTo>
                  <a:cubicBezTo>
                    <a:pt x="21504" y="3782"/>
                    <a:pt x="20832" y="5746"/>
                    <a:pt x="20160" y="7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729944" y="855966"/>
              <a:ext cx="539342" cy="4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07" fill="norm" stroke="1" extrusionOk="0">
                  <a:moveTo>
                    <a:pt x="4487" y="19440"/>
                  </a:moveTo>
                  <a:cubicBezTo>
                    <a:pt x="3153" y="19440"/>
                    <a:pt x="1818" y="19440"/>
                    <a:pt x="943" y="19980"/>
                  </a:cubicBezTo>
                  <a:cubicBezTo>
                    <a:pt x="67" y="20520"/>
                    <a:pt x="-350" y="21600"/>
                    <a:pt x="359" y="21060"/>
                  </a:cubicBezTo>
                  <a:cubicBezTo>
                    <a:pt x="1068" y="20520"/>
                    <a:pt x="2903" y="18360"/>
                    <a:pt x="5530" y="15120"/>
                  </a:cubicBezTo>
                  <a:cubicBezTo>
                    <a:pt x="8157" y="11880"/>
                    <a:pt x="11576" y="7560"/>
                    <a:pt x="14328" y="4860"/>
                  </a:cubicBezTo>
                  <a:cubicBezTo>
                    <a:pt x="17080" y="2160"/>
                    <a:pt x="19165" y="1080"/>
                    <a:pt x="212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0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863391" y="1342062"/>
              <a:ext cx="226507" cy="565293"/>
            </a:xfrm>
            <a:prstGeom prst="rect">
              <a:avLst/>
            </a:prstGeom>
            <a:effectLst/>
          </p:spPr>
        </p:pic>
        <p:pic>
          <p:nvPicPr>
            <p:cNvPr id="160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121800" y="1510016"/>
              <a:ext cx="114086" cy="153217"/>
            </a:xfrm>
            <a:prstGeom prst="rect">
              <a:avLst/>
            </a:prstGeom>
            <a:effectLst/>
          </p:spPr>
        </p:pic>
        <p:pic>
          <p:nvPicPr>
            <p:cNvPr id="160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931521" y="1097266"/>
              <a:ext cx="166315" cy="144164"/>
            </a:xfrm>
            <a:prstGeom prst="rect">
              <a:avLst/>
            </a:prstGeom>
            <a:effectLst/>
          </p:spPr>
        </p:pic>
        <p:pic>
          <p:nvPicPr>
            <p:cNvPr id="160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389935" y="1448217"/>
              <a:ext cx="165101" cy="49100"/>
            </a:xfrm>
            <a:prstGeom prst="rect">
              <a:avLst/>
            </a:prstGeom>
            <a:effectLst/>
          </p:spPr>
        </p:pic>
        <p:pic>
          <p:nvPicPr>
            <p:cNvPr id="1608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415335" y="1573516"/>
              <a:ext cx="133351" cy="44451"/>
            </a:xfrm>
            <a:prstGeom prst="rect">
              <a:avLst/>
            </a:prstGeom>
            <a:effectLst/>
          </p:spPr>
        </p:pic>
        <p:pic>
          <p:nvPicPr>
            <p:cNvPr id="161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955085" y="1363966"/>
              <a:ext cx="146051" cy="177801"/>
            </a:xfrm>
            <a:prstGeom prst="rect">
              <a:avLst/>
            </a:prstGeom>
            <a:effectLst/>
          </p:spPr>
        </p:pic>
        <p:pic>
          <p:nvPicPr>
            <p:cNvPr id="161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037635" y="1402066"/>
              <a:ext cx="152401" cy="323851"/>
            </a:xfrm>
            <a:prstGeom prst="rect">
              <a:avLst/>
            </a:prstGeom>
            <a:effectLst/>
          </p:spPr>
        </p:pic>
        <p:pic>
          <p:nvPicPr>
            <p:cNvPr id="161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859835" y="1275066"/>
              <a:ext cx="361951" cy="44451"/>
            </a:xfrm>
            <a:prstGeom prst="rect">
              <a:avLst/>
            </a:prstGeom>
            <a:effectLst/>
          </p:spPr>
        </p:pic>
        <p:pic>
          <p:nvPicPr>
            <p:cNvPr id="1616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355135" y="1579866"/>
              <a:ext cx="298451" cy="31751"/>
            </a:xfrm>
            <a:prstGeom prst="rect">
              <a:avLst/>
            </a:prstGeom>
            <a:effectLst/>
          </p:spPr>
        </p:pic>
        <p:pic>
          <p:nvPicPr>
            <p:cNvPr id="161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888898" y="1317798"/>
              <a:ext cx="216760" cy="527771"/>
            </a:xfrm>
            <a:prstGeom prst="rect">
              <a:avLst/>
            </a:prstGeom>
            <a:effectLst/>
          </p:spPr>
        </p:pic>
        <p:pic>
          <p:nvPicPr>
            <p:cNvPr id="1620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161585" y="1529066"/>
              <a:ext cx="69851" cy="133351"/>
            </a:xfrm>
            <a:prstGeom prst="rect">
              <a:avLst/>
            </a:prstGeom>
            <a:effectLst/>
          </p:spPr>
        </p:pic>
        <p:pic>
          <p:nvPicPr>
            <p:cNvPr id="162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968674" y="1124267"/>
              <a:ext cx="167512" cy="162503"/>
            </a:xfrm>
            <a:prstGeom prst="rect">
              <a:avLst/>
            </a:prstGeom>
            <a:effectLst/>
          </p:spPr>
        </p:pic>
        <p:pic>
          <p:nvPicPr>
            <p:cNvPr id="162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358435" y="1371258"/>
              <a:ext cx="217794" cy="329259"/>
            </a:xfrm>
            <a:prstGeom prst="rect">
              <a:avLst/>
            </a:prstGeom>
            <a:effectLst/>
          </p:spPr>
        </p:pic>
        <p:pic>
          <p:nvPicPr>
            <p:cNvPr id="162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339385" y="1395716"/>
              <a:ext cx="279401" cy="292101"/>
            </a:xfrm>
            <a:prstGeom prst="rect">
              <a:avLst/>
            </a:prstGeom>
            <a:effectLst/>
          </p:spPr>
        </p:pic>
        <p:pic>
          <p:nvPicPr>
            <p:cNvPr id="162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294935" y="1249666"/>
              <a:ext cx="330201" cy="38101"/>
            </a:xfrm>
            <a:prstGeom prst="rect">
              <a:avLst/>
            </a:prstGeom>
            <a:effectLst/>
          </p:spPr>
        </p:pic>
        <p:sp>
          <p:nvSpPr>
            <p:cNvPr id="1630" name="Line"/>
            <p:cNvSpPr/>
            <p:nvPr/>
          </p:nvSpPr>
          <p:spPr>
            <a:xfrm>
              <a:off x="1760164" y="170282"/>
              <a:ext cx="327772" cy="33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15" fill="norm" stroke="1" extrusionOk="0">
                  <a:moveTo>
                    <a:pt x="16456" y="1592"/>
                  </a:moveTo>
                  <a:cubicBezTo>
                    <a:pt x="16733" y="926"/>
                    <a:pt x="17010" y="259"/>
                    <a:pt x="16803" y="59"/>
                  </a:cubicBezTo>
                  <a:cubicBezTo>
                    <a:pt x="16595" y="-141"/>
                    <a:pt x="15903" y="126"/>
                    <a:pt x="13826" y="1459"/>
                  </a:cubicBezTo>
                  <a:cubicBezTo>
                    <a:pt x="11749" y="2792"/>
                    <a:pt x="8287" y="5192"/>
                    <a:pt x="6279" y="6659"/>
                  </a:cubicBezTo>
                  <a:cubicBezTo>
                    <a:pt x="4272" y="8126"/>
                    <a:pt x="3718" y="8659"/>
                    <a:pt x="3649" y="9192"/>
                  </a:cubicBezTo>
                  <a:cubicBezTo>
                    <a:pt x="3579" y="9726"/>
                    <a:pt x="3995" y="10259"/>
                    <a:pt x="4618" y="10592"/>
                  </a:cubicBezTo>
                  <a:cubicBezTo>
                    <a:pt x="5241" y="10926"/>
                    <a:pt x="6072" y="11059"/>
                    <a:pt x="6972" y="11126"/>
                  </a:cubicBezTo>
                  <a:cubicBezTo>
                    <a:pt x="7872" y="11192"/>
                    <a:pt x="8841" y="11192"/>
                    <a:pt x="9672" y="11326"/>
                  </a:cubicBezTo>
                  <a:cubicBezTo>
                    <a:pt x="10503" y="11459"/>
                    <a:pt x="11195" y="11726"/>
                    <a:pt x="11264" y="12126"/>
                  </a:cubicBezTo>
                  <a:cubicBezTo>
                    <a:pt x="11333" y="12526"/>
                    <a:pt x="10779" y="13059"/>
                    <a:pt x="8910" y="14259"/>
                  </a:cubicBezTo>
                  <a:cubicBezTo>
                    <a:pt x="7041" y="15459"/>
                    <a:pt x="3856" y="17326"/>
                    <a:pt x="2056" y="18592"/>
                  </a:cubicBezTo>
                  <a:cubicBezTo>
                    <a:pt x="256" y="19859"/>
                    <a:pt x="-159" y="20526"/>
                    <a:pt x="49" y="20926"/>
                  </a:cubicBezTo>
                  <a:cubicBezTo>
                    <a:pt x="256" y="21326"/>
                    <a:pt x="1087" y="21459"/>
                    <a:pt x="3787" y="21126"/>
                  </a:cubicBezTo>
                  <a:cubicBezTo>
                    <a:pt x="6487" y="20792"/>
                    <a:pt x="11056" y="19992"/>
                    <a:pt x="14310" y="19659"/>
                  </a:cubicBezTo>
                  <a:cubicBezTo>
                    <a:pt x="17564" y="19326"/>
                    <a:pt x="19503" y="19459"/>
                    <a:pt x="21441" y="19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2224182" y="160823"/>
              <a:ext cx="155854" cy="35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307" fill="norm" stroke="1" extrusionOk="0">
                  <a:moveTo>
                    <a:pt x="17516" y="182"/>
                  </a:moveTo>
                  <a:cubicBezTo>
                    <a:pt x="16095" y="54"/>
                    <a:pt x="14674" y="-75"/>
                    <a:pt x="13395" y="54"/>
                  </a:cubicBezTo>
                  <a:cubicBezTo>
                    <a:pt x="12116" y="182"/>
                    <a:pt x="10980" y="568"/>
                    <a:pt x="8564" y="2368"/>
                  </a:cubicBezTo>
                  <a:cubicBezTo>
                    <a:pt x="6148" y="4168"/>
                    <a:pt x="2453" y="7382"/>
                    <a:pt x="890" y="10211"/>
                  </a:cubicBezTo>
                  <a:cubicBezTo>
                    <a:pt x="-673" y="13039"/>
                    <a:pt x="-105" y="15482"/>
                    <a:pt x="2027" y="17346"/>
                  </a:cubicBezTo>
                  <a:cubicBezTo>
                    <a:pt x="4159" y="19211"/>
                    <a:pt x="7853" y="20496"/>
                    <a:pt x="11264" y="21011"/>
                  </a:cubicBezTo>
                  <a:cubicBezTo>
                    <a:pt x="14674" y="21525"/>
                    <a:pt x="17801" y="21268"/>
                    <a:pt x="20927" y="21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399085" y="214616"/>
              <a:ext cx="177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3176"/>
                    <a:pt x="6686" y="6353"/>
                    <a:pt x="10286" y="9953"/>
                  </a:cubicBezTo>
                  <a:cubicBezTo>
                    <a:pt x="13886" y="13553"/>
                    <a:pt x="17743" y="175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2458631" y="163816"/>
              <a:ext cx="16905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21298" y="0"/>
                  </a:moveTo>
                  <a:cubicBezTo>
                    <a:pt x="18631" y="1029"/>
                    <a:pt x="15965" y="2057"/>
                    <a:pt x="12631" y="4261"/>
                  </a:cubicBezTo>
                  <a:cubicBezTo>
                    <a:pt x="9298" y="6465"/>
                    <a:pt x="5298" y="9845"/>
                    <a:pt x="2898" y="12196"/>
                  </a:cubicBezTo>
                  <a:cubicBezTo>
                    <a:pt x="498" y="14547"/>
                    <a:pt x="-302" y="15869"/>
                    <a:pt x="98" y="17265"/>
                  </a:cubicBezTo>
                  <a:cubicBezTo>
                    <a:pt x="498" y="18661"/>
                    <a:pt x="2098" y="20131"/>
                    <a:pt x="36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2646735" y="405116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2653085" y="28446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2830885" y="163816"/>
              <a:ext cx="158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891"/>
                    <a:pt x="11520" y="11782"/>
                    <a:pt x="15120" y="15382"/>
                  </a:cubicBezTo>
                  <a:cubicBezTo>
                    <a:pt x="18720" y="18982"/>
                    <a:pt x="20160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2961973" y="189216"/>
              <a:ext cx="7211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21025" y="0"/>
                  </a:moveTo>
                  <a:cubicBezTo>
                    <a:pt x="17322" y="2133"/>
                    <a:pt x="13619" y="4267"/>
                    <a:pt x="9916" y="7533"/>
                  </a:cubicBezTo>
                  <a:cubicBezTo>
                    <a:pt x="6214" y="10800"/>
                    <a:pt x="2511" y="15200"/>
                    <a:pt x="968" y="17733"/>
                  </a:cubicBezTo>
                  <a:cubicBezTo>
                    <a:pt x="-575" y="20267"/>
                    <a:pt x="42" y="20933"/>
                    <a:pt x="6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3065835" y="443216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3084885" y="29716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122985" y="93966"/>
              <a:ext cx="19038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11845" y="0"/>
                  </a:moveTo>
                  <a:cubicBezTo>
                    <a:pt x="15329" y="1521"/>
                    <a:pt x="18813" y="3042"/>
                    <a:pt x="20206" y="5172"/>
                  </a:cubicBezTo>
                  <a:cubicBezTo>
                    <a:pt x="21600" y="7301"/>
                    <a:pt x="20903" y="10039"/>
                    <a:pt x="17768" y="12676"/>
                  </a:cubicBezTo>
                  <a:cubicBezTo>
                    <a:pt x="14632" y="15313"/>
                    <a:pt x="9058" y="17848"/>
                    <a:pt x="5690" y="19318"/>
                  </a:cubicBezTo>
                  <a:cubicBezTo>
                    <a:pt x="2323" y="20789"/>
                    <a:pt x="1161" y="211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209550" y="2468152"/>
              <a:ext cx="279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260350" y="2582452"/>
              <a:ext cx="266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6560"/>
                    <a:pt x="11657" y="11520"/>
                    <a:pt x="15257" y="7920"/>
                  </a:cubicBezTo>
                  <a:cubicBezTo>
                    <a:pt x="18857" y="4320"/>
                    <a:pt x="20229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469899" y="2347502"/>
              <a:ext cx="15826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0" y="0"/>
                  </a:moveTo>
                  <a:cubicBezTo>
                    <a:pt x="5400" y="1096"/>
                    <a:pt x="10800" y="2191"/>
                    <a:pt x="14637" y="3522"/>
                  </a:cubicBezTo>
                  <a:cubicBezTo>
                    <a:pt x="18474" y="4852"/>
                    <a:pt x="20747" y="6417"/>
                    <a:pt x="21174" y="8296"/>
                  </a:cubicBezTo>
                  <a:cubicBezTo>
                    <a:pt x="21600" y="10174"/>
                    <a:pt x="20179" y="12365"/>
                    <a:pt x="18332" y="14635"/>
                  </a:cubicBezTo>
                  <a:cubicBezTo>
                    <a:pt x="16484" y="16904"/>
                    <a:pt x="14211" y="19252"/>
                    <a:pt x="119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992976" y="2386549"/>
              <a:ext cx="290853" cy="39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4" fill="norm" stroke="1" extrusionOk="0">
                  <a:moveTo>
                    <a:pt x="19406" y="993"/>
                  </a:moveTo>
                  <a:cubicBezTo>
                    <a:pt x="20338" y="529"/>
                    <a:pt x="21271" y="64"/>
                    <a:pt x="21348" y="6"/>
                  </a:cubicBezTo>
                  <a:cubicBezTo>
                    <a:pt x="21426" y="-52"/>
                    <a:pt x="20649" y="296"/>
                    <a:pt x="17774" y="1458"/>
                  </a:cubicBezTo>
                  <a:cubicBezTo>
                    <a:pt x="14899" y="2619"/>
                    <a:pt x="9927" y="4593"/>
                    <a:pt x="6819" y="5929"/>
                  </a:cubicBezTo>
                  <a:cubicBezTo>
                    <a:pt x="3711" y="7264"/>
                    <a:pt x="2468" y="7961"/>
                    <a:pt x="1613" y="8600"/>
                  </a:cubicBezTo>
                  <a:cubicBezTo>
                    <a:pt x="758" y="9238"/>
                    <a:pt x="292" y="9819"/>
                    <a:pt x="603" y="10167"/>
                  </a:cubicBezTo>
                  <a:cubicBezTo>
                    <a:pt x="914" y="10516"/>
                    <a:pt x="2002" y="10632"/>
                    <a:pt x="3944" y="10632"/>
                  </a:cubicBezTo>
                  <a:cubicBezTo>
                    <a:pt x="5886" y="10632"/>
                    <a:pt x="8684" y="10516"/>
                    <a:pt x="10626" y="10516"/>
                  </a:cubicBezTo>
                  <a:cubicBezTo>
                    <a:pt x="12568" y="10516"/>
                    <a:pt x="13656" y="10632"/>
                    <a:pt x="14045" y="10980"/>
                  </a:cubicBezTo>
                  <a:cubicBezTo>
                    <a:pt x="14433" y="11329"/>
                    <a:pt x="14122" y="11909"/>
                    <a:pt x="12646" y="12896"/>
                  </a:cubicBezTo>
                  <a:cubicBezTo>
                    <a:pt x="11170" y="13883"/>
                    <a:pt x="8528" y="15277"/>
                    <a:pt x="6353" y="16438"/>
                  </a:cubicBezTo>
                  <a:cubicBezTo>
                    <a:pt x="4177" y="17600"/>
                    <a:pt x="2468" y="18529"/>
                    <a:pt x="1380" y="19342"/>
                  </a:cubicBezTo>
                  <a:cubicBezTo>
                    <a:pt x="292" y="20154"/>
                    <a:pt x="-174" y="20851"/>
                    <a:pt x="59" y="21200"/>
                  </a:cubicBezTo>
                  <a:cubicBezTo>
                    <a:pt x="292" y="21548"/>
                    <a:pt x="1225" y="21548"/>
                    <a:pt x="3633" y="21142"/>
                  </a:cubicBezTo>
                  <a:cubicBezTo>
                    <a:pt x="6042" y="20735"/>
                    <a:pt x="9927" y="19922"/>
                    <a:pt x="12957" y="19283"/>
                  </a:cubicBezTo>
                  <a:cubicBezTo>
                    <a:pt x="15987" y="18645"/>
                    <a:pt x="18163" y="18180"/>
                    <a:pt x="20338" y="17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441450" y="2461802"/>
              <a:ext cx="2349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24" y="1751"/>
                    <a:pt x="5449" y="3503"/>
                    <a:pt x="8465" y="6227"/>
                  </a:cubicBezTo>
                  <a:cubicBezTo>
                    <a:pt x="11481" y="8951"/>
                    <a:pt x="14789" y="12649"/>
                    <a:pt x="17027" y="15373"/>
                  </a:cubicBezTo>
                  <a:cubicBezTo>
                    <a:pt x="19265" y="18097"/>
                    <a:pt x="20432" y="198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549399" y="2417352"/>
              <a:ext cx="1206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2400"/>
                    <a:pt x="14021" y="4800"/>
                    <a:pt x="10421" y="7500"/>
                  </a:cubicBezTo>
                  <a:cubicBezTo>
                    <a:pt x="6821" y="10200"/>
                    <a:pt x="3411" y="13200"/>
                    <a:pt x="1705" y="156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733550" y="2620552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746250" y="251260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847849" y="2347502"/>
              <a:ext cx="165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4985"/>
                    <a:pt x="9415" y="9969"/>
                    <a:pt x="13015" y="13569"/>
                  </a:cubicBezTo>
                  <a:cubicBezTo>
                    <a:pt x="16615" y="17169"/>
                    <a:pt x="19108" y="193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2019300" y="2341152"/>
              <a:ext cx="762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779"/>
                    <a:pt x="10800" y="5558"/>
                    <a:pt x="7200" y="9158"/>
                  </a:cubicBezTo>
                  <a:cubicBezTo>
                    <a:pt x="3600" y="12758"/>
                    <a:pt x="1800" y="171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2127250" y="2620552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2152650" y="2487202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235199" y="2277652"/>
              <a:ext cx="17355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911" y="0"/>
                  </a:moveTo>
                  <a:cubicBezTo>
                    <a:pt x="12960" y="1108"/>
                    <a:pt x="16009" y="2215"/>
                    <a:pt x="18169" y="4246"/>
                  </a:cubicBezTo>
                  <a:cubicBezTo>
                    <a:pt x="20329" y="6277"/>
                    <a:pt x="21600" y="9231"/>
                    <a:pt x="20329" y="11862"/>
                  </a:cubicBezTo>
                  <a:cubicBezTo>
                    <a:pt x="19059" y="14492"/>
                    <a:pt x="15247" y="16800"/>
                    <a:pt x="11435" y="18369"/>
                  </a:cubicBezTo>
                  <a:cubicBezTo>
                    <a:pt x="7624" y="19938"/>
                    <a:pt x="3812" y="207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381654" y="2349245"/>
              <a:ext cx="167746" cy="41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510" fill="norm" stroke="1" extrusionOk="0">
                  <a:moveTo>
                    <a:pt x="12974" y="1219"/>
                  </a:moveTo>
                  <a:cubicBezTo>
                    <a:pt x="11920" y="674"/>
                    <a:pt x="10866" y="128"/>
                    <a:pt x="9813" y="19"/>
                  </a:cubicBezTo>
                  <a:cubicBezTo>
                    <a:pt x="8759" y="-90"/>
                    <a:pt x="7705" y="237"/>
                    <a:pt x="6125" y="1710"/>
                  </a:cubicBezTo>
                  <a:cubicBezTo>
                    <a:pt x="4544" y="3183"/>
                    <a:pt x="2437" y="5801"/>
                    <a:pt x="1120" y="8419"/>
                  </a:cubicBezTo>
                  <a:cubicBezTo>
                    <a:pt x="-197" y="11037"/>
                    <a:pt x="-724" y="13655"/>
                    <a:pt x="1647" y="15728"/>
                  </a:cubicBezTo>
                  <a:cubicBezTo>
                    <a:pt x="4017" y="17801"/>
                    <a:pt x="9286" y="19328"/>
                    <a:pt x="12974" y="20201"/>
                  </a:cubicBezTo>
                  <a:cubicBezTo>
                    <a:pt x="16661" y="21074"/>
                    <a:pt x="18769" y="21292"/>
                    <a:pt x="20876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806700" y="2620552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802680" y="2785652"/>
              <a:ext cx="238970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873" fill="norm" stroke="1" extrusionOk="0">
                  <a:moveTo>
                    <a:pt x="928" y="7200"/>
                  </a:moveTo>
                  <a:cubicBezTo>
                    <a:pt x="359" y="12000"/>
                    <a:pt x="-209" y="16800"/>
                    <a:pt x="75" y="19200"/>
                  </a:cubicBezTo>
                  <a:cubicBezTo>
                    <a:pt x="359" y="21600"/>
                    <a:pt x="1496" y="21600"/>
                    <a:pt x="5191" y="18000"/>
                  </a:cubicBezTo>
                  <a:cubicBezTo>
                    <a:pt x="8886" y="14400"/>
                    <a:pt x="15138" y="7200"/>
                    <a:pt x="213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537444" y="2504094"/>
              <a:ext cx="145557" cy="47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05" fill="norm" stroke="1" extrusionOk="0">
                  <a:moveTo>
                    <a:pt x="19368" y="1834"/>
                  </a:moveTo>
                  <a:cubicBezTo>
                    <a:pt x="18442" y="1255"/>
                    <a:pt x="17516" y="676"/>
                    <a:pt x="16282" y="339"/>
                  </a:cubicBezTo>
                  <a:cubicBezTo>
                    <a:pt x="15048" y="1"/>
                    <a:pt x="13505" y="-95"/>
                    <a:pt x="12116" y="98"/>
                  </a:cubicBezTo>
                  <a:cubicBezTo>
                    <a:pt x="10728" y="291"/>
                    <a:pt x="9493" y="773"/>
                    <a:pt x="7642" y="1834"/>
                  </a:cubicBezTo>
                  <a:cubicBezTo>
                    <a:pt x="5790" y="2894"/>
                    <a:pt x="3322" y="4534"/>
                    <a:pt x="1779" y="6993"/>
                  </a:cubicBezTo>
                  <a:cubicBezTo>
                    <a:pt x="236" y="9451"/>
                    <a:pt x="-381" y="12730"/>
                    <a:pt x="236" y="15189"/>
                  </a:cubicBezTo>
                  <a:cubicBezTo>
                    <a:pt x="853" y="17648"/>
                    <a:pt x="2705" y="19287"/>
                    <a:pt x="6408" y="20203"/>
                  </a:cubicBezTo>
                  <a:cubicBezTo>
                    <a:pt x="10110" y="21119"/>
                    <a:pt x="15665" y="21312"/>
                    <a:pt x="21219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822700" y="2620552"/>
              <a:ext cx="1587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4114"/>
                    <a:pt x="9792" y="8229"/>
                    <a:pt x="13392" y="11829"/>
                  </a:cubicBezTo>
                  <a:cubicBezTo>
                    <a:pt x="16992" y="15429"/>
                    <a:pt x="19296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981813" y="2645952"/>
              <a:ext cx="44088" cy="25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02" fill="norm" stroke="1" extrusionOk="0">
                  <a:moveTo>
                    <a:pt x="21424" y="0"/>
                  </a:moveTo>
                  <a:cubicBezTo>
                    <a:pt x="15253" y="5220"/>
                    <a:pt x="9081" y="10440"/>
                    <a:pt x="5481" y="13590"/>
                  </a:cubicBezTo>
                  <a:cubicBezTo>
                    <a:pt x="1881" y="16740"/>
                    <a:pt x="853" y="17820"/>
                    <a:pt x="338" y="18900"/>
                  </a:cubicBezTo>
                  <a:cubicBezTo>
                    <a:pt x="-176" y="19980"/>
                    <a:pt x="-176" y="21060"/>
                    <a:pt x="853" y="21330"/>
                  </a:cubicBezTo>
                  <a:cubicBezTo>
                    <a:pt x="1881" y="21600"/>
                    <a:pt x="3938" y="21060"/>
                    <a:pt x="5995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860799" y="2455452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7" y="18900"/>
                    <a:pt x="3014" y="16200"/>
                    <a:pt x="6614" y="12600"/>
                  </a:cubicBezTo>
                  <a:cubicBezTo>
                    <a:pt x="10214" y="9000"/>
                    <a:pt x="15907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317999" y="2760252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8000"/>
                    <a:pt x="11109" y="14400"/>
                    <a:pt x="14709" y="10800"/>
                  </a:cubicBezTo>
                  <a:cubicBezTo>
                    <a:pt x="18309" y="7200"/>
                    <a:pt x="1995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810352" y="2526578"/>
              <a:ext cx="168049" cy="46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839" fill="norm" stroke="1" extrusionOk="0">
                  <a:moveTo>
                    <a:pt x="2806" y="7397"/>
                  </a:moveTo>
                  <a:cubicBezTo>
                    <a:pt x="2536" y="11029"/>
                    <a:pt x="2266" y="14661"/>
                    <a:pt x="1726" y="17289"/>
                  </a:cubicBezTo>
                  <a:cubicBezTo>
                    <a:pt x="1186" y="19917"/>
                    <a:pt x="376" y="21542"/>
                    <a:pt x="106" y="20538"/>
                  </a:cubicBezTo>
                  <a:cubicBezTo>
                    <a:pt x="-164" y="19535"/>
                    <a:pt x="106" y="15903"/>
                    <a:pt x="646" y="12558"/>
                  </a:cubicBezTo>
                  <a:cubicBezTo>
                    <a:pt x="1186" y="9213"/>
                    <a:pt x="1996" y="6154"/>
                    <a:pt x="2806" y="4243"/>
                  </a:cubicBezTo>
                  <a:cubicBezTo>
                    <a:pt x="3616" y="2331"/>
                    <a:pt x="4426" y="1567"/>
                    <a:pt x="5371" y="1041"/>
                  </a:cubicBezTo>
                  <a:cubicBezTo>
                    <a:pt x="6316" y="515"/>
                    <a:pt x="7396" y="229"/>
                    <a:pt x="8881" y="85"/>
                  </a:cubicBezTo>
                  <a:cubicBezTo>
                    <a:pt x="10366" y="-58"/>
                    <a:pt x="12256" y="-58"/>
                    <a:pt x="13876" y="372"/>
                  </a:cubicBezTo>
                  <a:cubicBezTo>
                    <a:pt x="15496" y="802"/>
                    <a:pt x="16846" y="1662"/>
                    <a:pt x="17251" y="2905"/>
                  </a:cubicBezTo>
                  <a:cubicBezTo>
                    <a:pt x="17656" y="4147"/>
                    <a:pt x="17116" y="5772"/>
                    <a:pt x="15901" y="6823"/>
                  </a:cubicBezTo>
                  <a:cubicBezTo>
                    <a:pt x="14686" y="7875"/>
                    <a:pt x="12796" y="8353"/>
                    <a:pt x="12526" y="8687"/>
                  </a:cubicBezTo>
                  <a:cubicBezTo>
                    <a:pt x="12256" y="9022"/>
                    <a:pt x="13606" y="9213"/>
                    <a:pt x="15091" y="9500"/>
                  </a:cubicBezTo>
                  <a:cubicBezTo>
                    <a:pt x="16576" y="9786"/>
                    <a:pt x="18196" y="10169"/>
                    <a:pt x="19411" y="10599"/>
                  </a:cubicBezTo>
                  <a:cubicBezTo>
                    <a:pt x="20626" y="11029"/>
                    <a:pt x="21436" y="11507"/>
                    <a:pt x="21436" y="11984"/>
                  </a:cubicBezTo>
                  <a:cubicBezTo>
                    <a:pt x="21436" y="12462"/>
                    <a:pt x="20626" y="12940"/>
                    <a:pt x="19411" y="13275"/>
                  </a:cubicBezTo>
                  <a:cubicBezTo>
                    <a:pt x="18196" y="13609"/>
                    <a:pt x="16576" y="13800"/>
                    <a:pt x="14686" y="13705"/>
                  </a:cubicBezTo>
                  <a:cubicBezTo>
                    <a:pt x="12796" y="13609"/>
                    <a:pt x="10636" y="13227"/>
                    <a:pt x="8476" y="12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5099049" y="2747552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852340" y="2325093"/>
              <a:ext cx="138761" cy="11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150" fill="norm" stroke="1" extrusionOk="0">
                  <a:moveTo>
                    <a:pt x="1819" y="11564"/>
                  </a:moveTo>
                  <a:cubicBezTo>
                    <a:pt x="1819" y="13395"/>
                    <a:pt x="1819" y="15225"/>
                    <a:pt x="1328" y="17056"/>
                  </a:cubicBezTo>
                  <a:cubicBezTo>
                    <a:pt x="837" y="18886"/>
                    <a:pt x="-145" y="20717"/>
                    <a:pt x="19" y="19985"/>
                  </a:cubicBezTo>
                  <a:cubicBezTo>
                    <a:pt x="182" y="19253"/>
                    <a:pt x="1491" y="15958"/>
                    <a:pt x="2800" y="12297"/>
                  </a:cubicBezTo>
                  <a:cubicBezTo>
                    <a:pt x="4110" y="8636"/>
                    <a:pt x="5419" y="4609"/>
                    <a:pt x="6891" y="2229"/>
                  </a:cubicBezTo>
                  <a:cubicBezTo>
                    <a:pt x="8364" y="-151"/>
                    <a:pt x="10000" y="-883"/>
                    <a:pt x="12455" y="1314"/>
                  </a:cubicBezTo>
                  <a:cubicBezTo>
                    <a:pt x="14910" y="3510"/>
                    <a:pt x="18182" y="8636"/>
                    <a:pt x="21455" y="13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359400" y="2588802"/>
              <a:ext cx="1651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3060"/>
                    <a:pt x="9969" y="6120"/>
                    <a:pt x="13569" y="9720"/>
                  </a:cubicBezTo>
                  <a:cubicBezTo>
                    <a:pt x="17169" y="13320"/>
                    <a:pt x="19385" y="174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435600" y="2582452"/>
              <a:ext cx="1651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77"/>
                    <a:pt x="14400" y="4353"/>
                    <a:pt x="10800" y="7953"/>
                  </a:cubicBezTo>
                  <a:cubicBezTo>
                    <a:pt x="7200" y="11553"/>
                    <a:pt x="3600" y="165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5314950" y="2461802"/>
              <a:ext cx="355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6200"/>
                    <a:pt x="7714" y="10800"/>
                    <a:pt x="11314" y="7200"/>
                  </a:cubicBezTo>
                  <a:cubicBezTo>
                    <a:pt x="14914" y="3600"/>
                    <a:pt x="1825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5702300" y="2450044"/>
              <a:ext cx="140442" cy="41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551" fill="norm" stroke="1" extrusionOk="0">
                  <a:moveTo>
                    <a:pt x="9529" y="606"/>
                  </a:moveTo>
                  <a:cubicBezTo>
                    <a:pt x="11118" y="278"/>
                    <a:pt x="12706" y="-49"/>
                    <a:pt x="13976" y="6"/>
                  </a:cubicBezTo>
                  <a:cubicBezTo>
                    <a:pt x="15247" y="60"/>
                    <a:pt x="16200" y="496"/>
                    <a:pt x="17788" y="2406"/>
                  </a:cubicBezTo>
                  <a:cubicBezTo>
                    <a:pt x="19376" y="4315"/>
                    <a:pt x="21600" y="7696"/>
                    <a:pt x="20965" y="10696"/>
                  </a:cubicBezTo>
                  <a:cubicBezTo>
                    <a:pt x="20329" y="13696"/>
                    <a:pt x="16835" y="16315"/>
                    <a:pt x="12865" y="18060"/>
                  </a:cubicBezTo>
                  <a:cubicBezTo>
                    <a:pt x="8894" y="19806"/>
                    <a:pt x="4447" y="20678"/>
                    <a:pt x="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6026150" y="2766602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6240429" y="2491435"/>
              <a:ext cx="276788" cy="35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97" fill="norm" stroke="1" extrusionOk="0">
                  <a:moveTo>
                    <a:pt x="21074" y="1278"/>
                  </a:moveTo>
                  <a:cubicBezTo>
                    <a:pt x="21237" y="639"/>
                    <a:pt x="21399" y="0"/>
                    <a:pt x="20912" y="0"/>
                  </a:cubicBezTo>
                  <a:cubicBezTo>
                    <a:pt x="20425" y="0"/>
                    <a:pt x="19288" y="639"/>
                    <a:pt x="16770" y="1789"/>
                  </a:cubicBezTo>
                  <a:cubicBezTo>
                    <a:pt x="14253" y="2940"/>
                    <a:pt x="10355" y="4601"/>
                    <a:pt x="8001" y="5624"/>
                  </a:cubicBezTo>
                  <a:cubicBezTo>
                    <a:pt x="5646" y="6646"/>
                    <a:pt x="4834" y="7030"/>
                    <a:pt x="4428" y="7541"/>
                  </a:cubicBezTo>
                  <a:cubicBezTo>
                    <a:pt x="4022" y="8052"/>
                    <a:pt x="4022" y="8691"/>
                    <a:pt x="4590" y="9011"/>
                  </a:cubicBezTo>
                  <a:cubicBezTo>
                    <a:pt x="5158" y="9330"/>
                    <a:pt x="6295" y="9330"/>
                    <a:pt x="7351" y="9394"/>
                  </a:cubicBezTo>
                  <a:cubicBezTo>
                    <a:pt x="8407" y="9458"/>
                    <a:pt x="9381" y="9586"/>
                    <a:pt x="10193" y="9905"/>
                  </a:cubicBezTo>
                  <a:cubicBezTo>
                    <a:pt x="11005" y="10225"/>
                    <a:pt x="11655" y="10736"/>
                    <a:pt x="11736" y="11311"/>
                  </a:cubicBezTo>
                  <a:cubicBezTo>
                    <a:pt x="11817" y="11886"/>
                    <a:pt x="11330" y="12525"/>
                    <a:pt x="9625" y="13676"/>
                  </a:cubicBezTo>
                  <a:cubicBezTo>
                    <a:pt x="7919" y="14826"/>
                    <a:pt x="4996" y="16488"/>
                    <a:pt x="3210" y="17510"/>
                  </a:cubicBezTo>
                  <a:cubicBezTo>
                    <a:pt x="1423" y="18533"/>
                    <a:pt x="773" y="18916"/>
                    <a:pt x="367" y="19491"/>
                  </a:cubicBezTo>
                  <a:cubicBezTo>
                    <a:pt x="-39" y="20066"/>
                    <a:pt x="-201" y="20833"/>
                    <a:pt x="367" y="21217"/>
                  </a:cubicBezTo>
                  <a:cubicBezTo>
                    <a:pt x="936" y="21600"/>
                    <a:pt x="2235" y="21600"/>
                    <a:pt x="5077" y="21153"/>
                  </a:cubicBezTo>
                  <a:cubicBezTo>
                    <a:pt x="7919" y="20705"/>
                    <a:pt x="12304" y="19811"/>
                    <a:pt x="14984" y="19172"/>
                  </a:cubicBezTo>
                  <a:cubicBezTo>
                    <a:pt x="17664" y="18533"/>
                    <a:pt x="18638" y="18149"/>
                    <a:pt x="19613" y="17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635750" y="2557052"/>
              <a:ext cx="1841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4091"/>
                    <a:pt x="8938" y="8182"/>
                    <a:pt x="12166" y="11536"/>
                  </a:cubicBezTo>
                  <a:cubicBezTo>
                    <a:pt x="15393" y="14891"/>
                    <a:pt x="17379" y="17509"/>
                    <a:pt x="18745" y="19064"/>
                  </a:cubicBezTo>
                  <a:cubicBezTo>
                    <a:pt x="20110" y="20618"/>
                    <a:pt x="20855" y="211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6672655" y="2544352"/>
              <a:ext cx="15994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20926" y="0"/>
                  </a:moveTo>
                  <a:cubicBezTo>
                    <a:pt x="17326" y="2133"/>
                    <a:pt x="13726" y="4267"/>
                    <a:pt x="9988" y="7267"/>
                  </a:cubicBezTo>
                  <a:cubicBezTo>
                    <a:pt x="6249" y="10267"/>
                    <a:pt x="2372" y="14133"/>
                    <a:pt x="849" y="16667"/>
                  </a:cubicBezTo>
                  <a:cubicBezTo>
                    <a:pt x="-674" y="19200"/>
                    <a:pt x="157" y="20400"/>
                    <a:pt x="9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6883400" y="2804702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6915141" y="2658652"/>
              <a:ext cx="72062" cy="4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246" fill="norm" stroke="1" extrusionOk="0">
                  <a:moveTo>
                    <a:pt x="7202" y="2817"/>
                  </a:moveTo>
                  <a:cubicBezTo>
                    <a:pt x="4202" y="3757"/>
                    <a:pt x="1202" y="4696"/>
                    <a:pt x="302" y="7513"/>
                  </a:cubicBezTo>
                  <a:cubicBezTo>
                    <a:pt x="-598" y="10330"/>
                    <a:pt x="602" y="15026"/>
                    <a:pt x="2702" y="17843"/>
                  </a:cubicBezTo>
                  <a:cubicBezTo>
                    <a:pt x="4802" y="20661"/>
                    <a:pt x="7802" y="21600"/>
                    <a:pt x="10802" y="21130"/>
                  </a:cubicBezTo>
                  <a:cubicBezTo>
                    <a:pt x="13802" y="20661"/>
                    <a:pt x="16802" y="18783"/>
                    <a:pt x="18602" y="15496"/>
                  </a:cubicBezTo>
                  <a:cubicBezTo>
                    <a:pt x="20402" y="12209"/>
                    <a:pt x="21002" y="7513"/>
                    <a:pt x="19802" y="4696"/>
                  </a:cubicBezTo>
                  <a:cubicBezTo>
                    <a:pt x="18602" y="1878"/>
                    <a:pt x="15602" y="939"/>
                    <a:pt x="13802" y="470"/>
                  </a:cubicBezTo>
                  <a:cubicBezTo>
                    <a:pt x="12002" y="0"/>
                    <a:pt x="11402" y="0"/>
                    <a:pt x="108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7435850" y="2772952"/>
              <a:ext cx="292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6800"/>
                    <a:pt x="10643" y="12000"/>
                    <a:pt x="14165" y="9600"/>
                  </a:cubicBezTo>
                  <a:cubicBezTo>
                    <a:pt x="17687" y="7200"/>
                    <a:pt x="19409" y="7200"/>
                    <a:pt x="20348" y="6000"/>
                  </a:cubicBezTo>
                  <a:cubicBezTo>
                    <a:pt x="21287" y="4800"/>
                    <a:pt x="2144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7588249" y="2696752"/>
              <a:ext cx="25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50"/>
                    <a:pt x="14400" y="10500"/>
                    <a:pt x="18000" y="14100"/>
                  </a:cubicBezTo>
                  <a:cubicBezTo>
                    <a:pt x="21600" y="17700"/>
                    <a:pt x="21600" y="196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7905750" y="2491002"/>
              <a:ext cx="202474" cy="73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51" fill="norm" stroke="1" extrusionOk="0">
                  <a:moveTo>
                    <a:pt x="0" y="21551"/>
                  </a:moveTo>
                  <a:cubicBezTo>
                    <a:pt x="900" y="20132"/>
                    <a:pt x="1800" y="18712"/>
                    <a:pt x="2362" y="17015"/>
                  </a:cubicBezTo>
                  <a:cubicBezTo>
                    <a:pt x="2925" y="15318"/>
                    <a:pt x="3150" y="13343"/>
                    <a:pt x="3938" y="11337"/>
                  </a:cubicBezTo>
                  <a:cubicBezTo>
                    <a:pt x="4725" y="9332"/>
                    <a:pt x="6075" y="7295"/>
                    <a:pt x="7762" y="5536"/>
                  </a:cubicBezTo>
                  <a:cubicBezTo>
                    <a:pt x="9450" y="3777"/>
                    <a:pt x="11475" y="2296"/>
                    <a:pt x="12825" y="1432"/>
                  </a:cubicBezTo>
                  <a:cubicBezTo>
                    <a:pt x="14175" y="568"/>
                    <a:pt x="14850" y="321"/>
                    <a:pt x="15750" y="167"/>
                  </a:cubicBezTo>
                  <a:cubicBezTo>
                    <a:pt x="16650" y="13"/>
                    <a:pt x="17775" y="-49"/>
                    <a:pt x="18788" y="44"/>
                  </a:cubicBezTo>
                  <a:cubicBezTo>
                    <a:pt x="19800" y="136"/>
                    <a:pt x="20700" y="383"/>
                    <a:pt x="21150" y="1216"/>
                  </a:cubicBezTo>
                  <a:cubicBezTo>
                    <a:pt x="21600" y="2049"/>
                    <a:pt x="21600" y="3469"/>
                    <a:pt x="21375" y="4364"/>
                  </a:cubicBezTo>
                  <a:cubicBezTo>
                    <a:pt x="21150" y="5258"/>
                    <a:pt x="20700" y="5629"/>
                    <a:pt x="19912" y="6061"/>
                  </a:cubicBezTo>
                  <a:cubicBezTo>
                    <a:pt x="19125" y="6493"/>
                    <a:pt x="18000" y="6986"/>
                    <a:pt x="17888" y="7357"/>
                  </a:cubicBezTo>
                  <a:cubicBezTo>
                    <a:pt x="17775" y="7727"/>
                    <a:pt x="18675" y="7974"/>
                    <a:pt x="19575" y="8190"/>
                  </a:cubicBezTo>
                  <a:cubicBezTo>
                    <a:pt x="20475" y="8406"/>
                    <a:pt x="21375" y="8591"/>
                    <a:pt x="21488" y="9054"/>
                  </a:cubicBezTo>
                  <a:cubicBezTo>
                    <a:pt x="21600" y="9517"/>
                    <a:pt x="20925" y="10257"/>
                    <a:pt x="19800" y="10689"/>
                  </a:cubicBezTo>
                  <a:cubicBezTo>
                    <a:pt x="18675" y="11121"/>
                    <a:pt x="17100" y="11245"/>
                    <a:pt x="15637" y="11276"/>
                  </a:cubicBezTo>
                  <a:cubicBezTo>
                    <a:pt x="14175" y="11306"/>
                    <a:pt x="12825" y="11245"/>
                    <a:pt x="12488" y="11090"/>
                  </a:cubicBezTo>
                  <a:cubicBezTo>
                    <a:pt x="12150" y="10936"/>
                    <a:pt x="12825" y="10689"/>
                    <a:pt x="13500" y="10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8191500" y="2798352"/>
              <a:ext cx="372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7200" y="0"/>
                    <a:pt x="14400" y="0"/>
                    <a:pt x="18000" y="1200"/>
                  </a:cubicBezTo>
                  <a:cubicBezTo>
                    <a:pt x="21600" y="2400"/>
                    <a:pt x="21600" y="4800"/>
                    <a:pt x="20400" y="8400"/>
                  </a:cubicBezTo>
                  <a:cubicBezTo>
                    <a:pt x="19200" y="12000"/>
                    <a:pt x="16800" y="16800"/>
                    <a:pt x="14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8053513" y="2231477"/>
              <a:ext cx="125287" cy="116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43" fill="norm" stroke="1" extrusionOk="0">
                  <a:moveTo>
                    <a:pt x="4029" y="10729"/>
                  </a:moveTo>
                  <a:cubicBezTo>
                    <a:pt x="5109" y="8800"/>
                    <a:pt x="6189" y="6872"/>
                    <a:pt x="6189" y="6872"/>
                  </a:cubicBezTo>
                  <a:cubicBezTo>
                    <a:pt x="6189" y="6872"/>
                    <a:pt x="5109" y="8800"/>
                    <a:pt x="3669" y="11114"/>
                  </a:cubicBezTo>
                  <a:cubicBezTo>
                    <a:pt x="2229" y="13429"/>
                    <a:pt x="429" y="16129"/>
                    <a:pt x="69" y="16514"/>
                  </a:cubicBezTo>
                  <a:cubicBezTo>
                    <a:pt x="-291" y="16900"/>
                    <a:pt x="789" y="14972"/>
                    <a:pt x="2769" y="12272"/>
                  </a:cubicBezTo>
                  <a:cubicBezTo>
                    <a:pt x="4749" y="9572"/>
                    <a:pt x="7629" y="6100"/>
                    <a:pt x="10149" y="3593"/>
                  </a:cubicBezTo>
                  <a:cubicBezTo>
                    <a:pt x="12669" y="1086"/>
                    <a:pt x="14829" y="-457"/>
                    <a:pt x="16449" y="122"/>
                  </a:cubicBezTo>
                  <a:cubicBezTo>
                    <a:pt x="18069" y="700"/>
                    <a:pt x="19149" y="3400"/>
                    <a:pt x="19869" y="7257"/>
                  </a:cubicBezTo>
                  <a:cubicBezTo>
                    <a:pt x="20589" y="11114"/>
                    <a:pt x="20949" y="16129"/>
                    <a:pt x="21309" y="21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8499386" y="2530521"/>
              <a:ext cx="295364" cy="31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32" fill="norm" stroke="1" extrusionOk="0">
                  <a:moveTo>
                    <a:pt x="14586" y="1817"/>
                  </a:moveTo>
                  <a:cubicBezTo>
                    <a:pt x="15512" y="947"/>
                    <a:pt x="16438" y="77"/>
                    <a:pt x="16823" y="4"/>
                  </a:cubicBezTo>
                  <a:cubicBezTo>
                    <a:pt x="17209" y="-68"/>
                    <a:pt x="17055" y="657"/>
                    <a:pt x="15435" y="1889"/>
                  </a:cubicBezTo>
                  <a:cubicBezTo>
                    <a:pt x="13815" y="3121"/>
                    <a:pt x="10729" y="4861"/>
                    <a:pt x="8106" y="6383"/>
                  </a:cubicBezTo>
                  <a:cubicBezTo>
                    <a:pt x="5483" y="7905"/>
                    <a:pt x="3323" y="9210"/>
                    <a:pt x="1935" y="10152"/>
                  </a:cubicBezTo>
                  <a:cubicBezTo>
                    <a:pt x="546" y="11094"/>
                    <a:pt x="-71" y="11674"/>
                    <a:pt x="6" y="12037"/>
                  </a:cubicBezTo>
                  <a:cubicBezTo>
                    <a:pt x="83" y="12399"/>
                    <a:pt x="855" y="12544"/>
                    <a:pt x="3323" y="12689"/>
                  </a:cubicBezTo>
                  <a:cubicBezTo>
                    <a:pt x="5792" y="12834"/>
                    <a:pt x="9958" y="12979"/>
                    <a:pt x="12426" y="13196"/>
                  </a:cubicBezTo>
                  <a:cubicBezTo>
                    <a:pt x="14895" y="13414"/>
                    <a:pt x="15666" y="13704"/>
                    <a:pt x="15743" y="14139"/>
                  </a:cubicBezTo>
                  <a:cubicBezTo>
                    <a:pt x="15820" y="14574"/>
                    <a:pt x="15203" y="15153"/>
                    <a:pt x="13275" y="16023"/>
                  </a:cubicBezTo>
                  <a:cubicBezTo>
                    <a:pt x="11346" y="16893"/>
                    <a:pt x="8106" y="18053"/>
                    <a:pt x="6023" y="18923"/>
                  </a:cubicBezTo>
                  <a:cubicBezTo>
                    <a:pt x="3940" y="19792"/>
                    <a:pt x="3015" y="20372"/>
                    <a:pt x="3015" y="20807"/>
                  </a:cubicBezTo>
                  <a:cubicBezTo>
                    <a:pt x="3015" y="21242"/>
                    <a:pt x="3940" y="21532"/>
                    <a:pt x="6718" y="21532"/>
                  </a:cubicBezTo>
                  <a:cubicBezTo>
                    <a:pt x="9495" y="21532"/>
                    <a:pt x="14123" y="21242"/>
                    <a:pt x="16900" y="20952"/>
                  </a:cubicBezTo>
                  <a:cubicBezTo>
                    <a:pt x="19678" y="20662"/>
                    <a:pt x="20603" y="20372"/>
                    <a:pt x="21529" y="20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8953500" y="2576052"/>
              <a:ext cx="190501" cy="2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634"/>
                  </a:moveTo>
                  <a:cubicBezTo>
                    <a:pt x="1200" y="214"/>
                    <a:pt x="2400" y="-205"/>
                    <a:pt x="3600" y="110"/>
                  </a:cubicBezTo>
                  <a:cubicBezTo>
                    <a:pt x="4800" y="424"/>
                    <a:pt x="6000" y="1473"/>
                    <a:pt x="7920" y="4199"/>
                  </a:cubicBezTo>
                  <a:cubicBezTo>
                    <a:pt x="9840" y="6925"/>
                    <a:pt x="12480" y="11329"/>
                    <a:pt x="14880" y="14475"/>
                  </a:cubicBezTo>
                  <a:cubicBezTo>
                    <a:pt x="17280" y="17620"/>
                    <a:pt x="19440" y="19508"/>
                    <a:pt x="21600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9004299" y="2569752"/>
              <a:ext cx="1841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14" y="1072"/>
                    <a:pt x="17628" y="2145"/>
                    <a:pt x="14897" y="4596"/>
                  </a:cubicBezTo>
                  <a:cubicBezTo>
                    <a:pt x="12166" y="7047"/>
                    <a:pt x="8690" y="10877"/>
                    <a:pt x="6083" y="13940"/>
                  </a:cubicBezTo>
                  <a:cubicBezTo>
                    <a:pt x="3476" y="17004"/>
                    <a:pt x="1738" y="193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9220199" y="2804702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9253600" y="2665002"/>
              <a:ext cx="52017" cy="7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116" fill="norm" stroke="1" extrusionOk="0">
                  <a:moveTo>
                    <a:pt x="11814" y="12600"/>
                  </a:moveTo>
                  <a:cubicBezTo>
                    <a:pt x="7660" y="11400"/>
                    <a:pt x="3506" y="10200"/>
                    <a:pt x="1429" y="11100"/>
                  </a:cubicBezTo>
                  <a:cubicBezTo>
                    <a:pt x="-648" y="12000"/>
                    <a:pt x="-648" y="15000"/>
                    <a:pt x="2675" y="17400"/>
                  </a:cubicBezTo>
                  <a:cubicBezTo>
                    <a:pt x="5998" y="19800"/>
                    <a:pt x="12644" y="21600"/>
                    <a:pt x="16383" y="21000"/>
                  </a:cubicBezTo>
                  <a:cubicBezTo>
                    <a:pt x="20121" y="20400"/>
                    <a:pt x="20952" y="17400"/>
                    <a:pt x="20121" y="13500"/>
                  </a:cubicBezTo>
                  <a:cubicBezTo>
                    <a:pt x="19290" y="9600"/>
                    <a:pt x="16798" y="4800"/>
                    <a:pt x="143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9353550" y="2380953"/>
              <a:ext cx="184150" cy="18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247"/>
                  </a:moveTo>
                  <a:cubicBezTo>
                    <a:pt x="2234" y="527"/>
                    <a:pt x="4469" y="-193"/>
                    <a:pt x="6828" y="47"/>
                  </a:cubicBezTo>
                  <a:cubicBezTo>
                    <a:pt x="9186" y="287"/>
                    <a:pt x="11669" y="1487"/>
                    <a:pt x="12290" y="3287"/>
                  </a:cubicBezTo>
                  <a:cubicBezTo>
                    <a:pt x="12910" y="5087"/>
                    <a:pt x="11669" y="7487"/>
                    <a:pt x="9559" y="9887"/>
                  </a:cubicBezTo>
                  <a:cubicBezTo>
                    <a:pt x="7448" y="12287"/>
                    <a:pt x="4469" y="14687"/>
                    <a:pt x="2731" y="16487"/>
                  </a:cubicBezTo>
                  <a:cubicBezTo>
                    <a:pt x="993" y="18287"/>
                    <a:pt x="497" y="19487"/>
                    <a:pt x="1366" y="20207"/>
                  </a:cubicBezTo>
                  <a:cubicBezTo>
                    <a:pt x="2234" y="20927"/>
                    <a:pt x="4469" y="21167"/>
                    <a:pt x="8069" y="21287"/>
                  </a:cubicBezTo>
                  <a:cubicBezTo>
                    <a:pt x="11669" y="21407"/>
                    <a:pt x="16634" y="21407"/>
                    <a:pt x="21600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952750" y="3630202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971800" y="3763552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3708400" y="3573052"/>
              <a:ext cx="1714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385"/>
                    <a:pt x="4800" y="2769"/>
                    <a:pt x="7467" y="5400"/>
                  </a:cubicBezTo>
                  <a:cubicBezTo>
                    <a:pt x="10133" y="8031"/>
                    <a:pt x="13067" y="11908"/>
                    <a:pt x="15467" y="14815"/>
                  </a:cubicBezTo>
                  <a:cubicBezTo>
                    <a:pt x="17867" y="17723"/>
                    <a:pt x="19733" y="196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3845106" y="3598452"/>
              <a:ext cx="104595" cy="30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28" fill="norm" stroke="1" extrusionOk="0">
                  <a:moveTo>
                    <a:pt x="21347" y="0"/>
                  </a:moveTo>
                  <a:cubicBezTo>
                    <a:pt x="18323" y="1510"/>
                    <a:pt x="15299" y="3021"/>
                    <a:pt x="12707" y="5513"/>
                  </a:cubicBezTo>
                  <a:cubicBezTo>
                    <a:pt x="10115" y="8006"/>
                    <a:pt x="7955" y="11480"/>
                    <a:pt x="6443" y="13897"/>
                  </a:cubicBezTo>
                  <a:cubicBezTo>
                    <a:pt x="4931" y="16313"/>
                    <a:pt x="4067" y="17673"/>
                    <a:pt x="2987" y="18957"/>
                  </a:cubicBezTo>
                  <a:cubicBezTo>
                    <a:pt x="1907" y="20241"/>
                    <a:pt x="611" y="21449"/>
                    <a:pt x="179" y="21524"/>
                  </a:cubicBezTo>
                  <a:cubicBezTo>
                    <a:pt x="-253" y="21600"/>
                    <a:pt x="179" y="20543"/>
                    <a:pt x="611" y="19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3708399" y="3471452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4400"/>
                    <a:pt x="9132" y="7200"/>
                    <a:pt x="12732" y="3600"/>
                  </a:cubicBezTo>
                  <a:cubicBezTo>
                    <a:pt x="16332" y="0"/>
                    <a:pt x="1896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103275" y="3592102"/>
              <a:ext cx="309976" cy="31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09" fill="norm" stroke="1" extrusionOk="0">
                  <a:moveTo>
                    <a:pt x="21373" y="0"/>
                  </a:moveTo>
                  <a:cubicBezTo>
                    <a:pt x="17724" y="2030"/>
                    <a:pt x="14076" y="4059"/>
                    <a:pt x="11814" y="5291"/>
                  </a:cubicBezTo>
                  <a:cubicBezTo>
                    <a:pt x="9551" y="6523"/>
                    <a:pt x="8676" y="6958"/>
                    <a:pt x="7800" y="7393"/>
                  </a:cubicBezTo>
                  <a:cubicBezTo>
                    <a:pt x="6924" y="7828"/>
                    <a:pt x="6049" y="8263"/>
                    <a:pt x="5903" y="8843"/>
                  </a:cubicBezTo>
                  <a:cubicBezTo>
                    <a:pt x="5757" y="9423"/>
                    <a:pt x="6341" y="10148"/>
                    <a:pt x="7508" y="10655"/>
                  </a:cubicBezTo>
                  <a:cubicBezTo>
                    <a:pt x="8676" y="11162"/>
                    <a:pt x="10427" y="11452"/>
                    <a:pt x="11668" y="11742"/>
                  </a:cubicBezTo>
                  <a:cubicBezTo>
                    <a:pt x="12908" y="12032"/>
                    <a:pt x="13638" y="12322"/>
                    <a:pt x="13711" y="12757"/>
                  </a:cubicBezTo>
                  <a:cubicBezTo>
                    <a:pt x="13784" y="13192"/>
                    <a:pt x="13200" y="13772"/>
                    <a:pt x="11303" y="14642"/>
                  </a:cubicBezTo>
                  <a:cubicBezTo>
                    <a:pt x="9405" y="15511"/>
                    <a:pt x="6195" y="16671"/>
                    <a:pt x="4151" y="17468"/>
                  </a:cubicBezTo>
                  <a:cubicBezTo>
                    <a:pt x="2108" y="18266"/>
                    <a:pt x="1232" y="18701"/>
                    <a:pt x="649" y="19281"/>
                  </a:cubicBezTo>
                  <a:cubicBezTo>
                    <a:pt x="65" y="19860"/>
                    <a:pt x="-227" y="20585"/>
                    <a:pt x="211" y="21020"/>
                  </a:cubicBezTo>
                  <a:cubicBezTo>
                    <a:pt x="649" y="21455"/>
                    <a:pt x="1816" y="21600"/>
                    <a:pt x="4443" y="21455"/>
                  </a:cubicBezTo>
                  <a:cubicBezTo>
                    <a:pt x="7070" y="21310"/>
                    <a:pt x="11157" y="20875"/>
                    <a:pt x="13784" y="20440"/>
                  </a:cubicBezTo>
                  <a:cubicBezTo>
                    <a:pt x="16411" y="20005"/>
                    <a:pt x="17578" y="19570"/>
                    <a:pt x="18746" y="19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508499" y="3634747"/>
              <a:ext cx="203201" cy="19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194"/>
                  </a:moveTo>
                  <a:cubicBezTo>
                    <a:pt x="1125" y="-34"/>
                    <a:pt x="2250" y="-261"/>
                    <a:pt x="3825" y="762"/>
                  </a:cubicBezTo>
                  <a:cubicBezTo>
                    <a:pt x="5400" y="1785"/>
                    <a:pt x="7425" y="4059"/>
                    <a:pt x="10462" y="7697"/>
                  </a:cubicBezTo>
                  <a:cubicBezTo>
                    <a:pt x="13500" y="11335"/>
                    <a:pt x="17550" y="16337"/>
                    <a:pt x="21600" y="2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597960" y="3585752"/>
              <a:ext cx="164540" cy="28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28" fill="norm" stroke="1" extrusionOk="0">
                  <a:moveTo>
                    <a:pt x="21254" y="0"/>
                  </a:moveTo>
                  <a:cubicBezTo>
                    <a:pt x="19887" y="157"/>
                    <a:pt x="18520" y="313"/>
                    <a:pt x="16743" y="1800"/>
                  </a:cubicBezTo>
                  <a:cubicBezTo>
                    <a:pt x="14965" y="3287"/>
                    <a:pt x="12778" y="6104"/>
                    <a:pt x="10044" y="9235"/>
                  </a:cubicBezTo>
                  <a:cubicBezTo>
                    <a:pt x="7310" y="12365"/>
                    <a:pt x="4029" y="15809"/>
                    <a:pt x="2115" y="18000"/>
                  </a:cubicBezTo>
                  <a:cubicBezTo>
                    <a:pt x="201" y="20191"/>
                    <a:pt x="-346" y="21130"/>
                    <a:pt x="201" y="21365"/>
                  </a:cubicBezTo>
                  <a:cubicBezTo>
                    <a:pt x="748" y="21600"/>
                    <a:pt x="2388" y="21130"/>
                    <a:pt x="4029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851400" y="3827052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4891616" y="3661952"/>
              <a:ext cx="16935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11"/>
                    <a:pt x="0" y="6821"/>
                    <a:pt x="0" y="11368"/>
                  </a:cubicBezTo>
                  <a:cubicBezTo>
                    <a:pt x="0" y="15916"/>
                    <a:pt x="10800" y="21600"/>
                    <a:pt x="16200" y="21600"/>
                  </a:cubicBezTo>
                  <a:cubicBezTo>
                    <a:pt x="21600" y="21600"/>
                    <a:pt x="21600" y="15916"/>
                    <a:pt x="21600" y="10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5321299" y="3820702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7200"/>
                    <a:pt x="7624" y="14400"/>
                    <a:pt x="10694" y="16200"/>
                  </a:cubicBezTo>
                  <a:cubicBezTo>
                    <a:pt x="13765" y="18000"/>
                    <a:pt x="16094" y="14400"/>
                    <a:pt x="17788" y="12600"/>
                  </a:cubicBezTo>
                  <a:cubicBezTo>
                    <a:pt x="19482" y="10800"/>
                    <a:pt x="20541" y="10800"/>
                    <a:pt x="21071" y="12600"/>
                  </a:cubicBezTo>
                  <a:cubicBezTo>
                    <a:pt x="21600" y="14400"/>
                    <a:pt x="216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5899150" y="3635627"/>
              <a:ext cx="147778" cy="574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76" fill="norm" stroke="1" extrusionOk="0">
                  <a:moveTo>
                    <a:pt x="0" y="6918"/>
                  </a:moveTo>
                  <a:cubicBezTo>
                    <a:pt x="304" y="9291"/>
                    <a:pt x="608" y="11665"/>
                    <a:pt x="608" y="13960"/>
                  </a:cubicBezTo>
                  <a:cubicBezTo>
                    <a:pt x="608" y="16254"/>
                    <a:pt x="304" y="18469"/>
                    <a:pt x="152" y="19775"/>
                  </a:cubicBezTo>
                  <a:cubicBezTo>
                    <a:pt x="0" y="21080"/>
                    <a:pt x="0" y="21476"/>
                    <a:pt x="0" y="21476"/>
                  </a:cubicBezTo>
                  <a:cubicBezTo>
                    <a:pt x="0" y="21476"/>
                    <a:pt x="0" y="21080"/>
                    <a:pt x="0" y="19102"/>
                  </a:cubicBezTo>
                  <a:cubicBezTo>
                    <a:pt x="0" y="17124"/>
                    <a:pt x="0" y="13564"/>
                    <a:pt x="0" y="10676"/>
                  </a:cubicBezTo>
                  <a:cubicBezTo>
                    <a:pt x="0" y="7788"/>
                    <a:pt x="0" y="5573"/>
                    <a:pt x="1065" y="3911"/>
                  </a:cubicBezTo>
                  <a:cubicBezTo>
                    <a:pt x="2130" y="2250"/>
                    <a:pt x="4259" y="1142"/>
                    <a:pt x="6237" y="549"/>
                  </a:cubicBezTo>
                  <a:cubicBezTo>
                    <a:pt x="8214" y="-45"/>
                    <a:pt x="10039" y="-124"/>
                    <a:pt x="12169" y="153"/>
                  </a:cubicBezTo>
                  <a:cubicBezTo>
                    <a:pt x="14299" y="430"/>
                    <a:pt x="16732" y="1063"/>
                    <a:pt x="18558" y="2052"/>
                  </a:cubicBezTo>
                  <a:cubicBezTo>
                    <a:pt x="20383" y="3041"/>
                    <a:pt x="21600" y="4386"/>
                    <a:pt x="21144" y="5414"/>
                  </a:cubicBezTo>
                  <a:cubicBezTo>
                    <a:pt x="20687" y="6443"/>
                    <a:pt x="18558" y="7155"/>
                    <a:pt x="16580" y="7590"/>
                  </a:cubicBezTo>
                  <a:cubicBezTo>
                    <a:pt x="14603" y="8025"/>
                    <a:pt x="12777" y="8184"/>
                    <a:pt x="12017" y="8065"/>
                  </a:cubicBezTo>
                  <a:cubicBezTo>
                    <a:pt x="11256" y="7946"/>
                    <a:pt x="11561" y="7551"/>
                    <a:pt x="12473" y="7353"/>
                  </a:cubicBezTo>
                  <a:cubicBezTo>
                    <a:pt x="13386" y="7155"/>
                    <a:pt x="14907" y="7155"/>
                    <a:pt x="16124" y="7313"/>
                  </a:cubicBezTo>
                  <a:cubicBezTo>
                    <a:pt x="17341" y="7472"/>
                    <a:pt x="18254" y="7788"/>
                    <a:pt x="18710" y="8144"/>
                  </a:cubicBezTo>
                  <a:cubicBezTo>
                    <a:pt x="19166" y="8500"/>
                    <a:pt x="19166" y="8896"/>
                    <a:pt x="18406" y="9450"/>
                  </a:cubicBezTo>
                  <a:cubicBezTo>
                    <a:pt x="17645" y="10003"/>
                    <a:pt x="16124" y="10716"/>
                    <a:pt x="14451" y="11111"/>
                  </a:cubicBezTo>
                  <a:cubicBezTo>
                    <a:pt x="12777" y="11507"/>
                    <a:pt x="10952" y="11586"/>
                    <a:pt x="9431" y="11507"/>
                  </a:cubicBezTo>
                  <a:cubicBezTo>
                    <a:pt x="7910" y="11428"/>
                    <a:pt x="6693" y="11190"/>
                    <a:pt x="5476" y="10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6146800" y="3820702"/>
              <a:ext cx="698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935133" y="3314440"/>
              <a:ext cx="154518" cy="1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2071" y="14799"/>
                  </a:moveTo>
                  <a:cubicBezTo>
                    <a:pt x="1775" y="16116"/>
                    <a:pt x="1479" y="17433"/>
                    <a:pt x="1036" y="18750"/>
                  </a:cubicBezTo>
                  <a:cubicBezTo>
                    <a:pt x="592" y="20067"/>
                    <a:pt x="0" y="21384"/>
                    <a:pt x="0" y="21252"/>
                  </a:cubicBezTo>
                  <a:cubicBezTo>
                    <a:pt x="0" y="21121"/>
                    <a:pt x="592" y="19540"/>
                    <a:pt x="2515" y="15984"/>
                  </a:cubicBezTo>
                  <a:cubicBezTo>
                    <a:pt x="4438" y="12428"/>
                    <a:pt x="7693" y="6896"/>
                    <a:pt x="10060" y="3735"/>
                  </a:cubicBezTo>
                  <a:cubicBezTo>
                    <a:pt x="12427" y="574"/>
                    <a:pt x="13907" y="-216"/>
                    <a:pt x="15090" y="47"/>
                  </a:cubicBezTo>
                  <a:cubicBezTo>
                    <a:pt x="16274" y="311"/>
                    <a:pt x="17162" y="1628"/>
                    <a:pt x="18197" y="5052"/>
                  </a:cubicBezTo>
                  <a:cubicBezTo>
                    <a:pt x="19233" y="8477"/>
                    <a:pt x="20416" y="14008"/>
                    <a:pt x="21600" y="19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548534" y="3593848"/>
              <a:ext cx="118966" cy="40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90" fill="norm" stroke="1" extrusionOk="0">
                  <a:moveTo>
                    <a:pt x="20931" y="1244"/>
                  </a:moveTo>
                  <a:cubicBezTo>
                    <a:pt x="19814" y="687"/>
                    <a:pt x="18697" y="131"/>
                    <a:pt x="17393" y="19"/>
                  </a:cubicBezTo>
                  <a:cubicBezTo>
                    <a:pt x="16090" y="-92"/>
                    <a:pt x="14600" y="242"/>
                    <a:pt x="11807" y="1856"/>
                  </a:cubicBezTo>
                  <a:cubicBezTo>
                    <a:pt x="9014" y="3471"/>
                    <a:pt x="4917" y="6366"/>
                    <a:pt x="2497" y="9428"/>
                  </a:cubicBezTo>
                  <a:cubicBezTo>
                    <a:pt x="76" y="12489"/>
                    <a:pt x="-669" y="15718"/>
                    <a:pt x="634" y="17778"/>
                  </a:cubicBezTo>
                  <a:cubicBezTo>
                    <a:pt x="1938" y="19838"/>
                    <a:pt x="5290" y="20729"/>
                    <a:pt x="8828" y="21118"/>
                  </a:cubicBezTo>
                  <a:cubicBezTo>
                    <a:pt x="12365" y="21508"/>
                    <a:pt x="16090" y="21397"/>
                    <a:pt x="19814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813550" y="3706402"/>
              <a:ext cx="152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1580"/>
                    <a:pt x="3000" y="3161"/>
                    <a:pt x="6000" y="6146"/>
                  </a:cubicBezTo>
                  <a:cubicBezTo>
                    <a:pt x="9000" y="9132"/>
                    <a:pt x="13500" y="13522"/>
                    <a:pt x="16350" y="16332"/>
                  </a:cubicBezTo>
                  <a:cubicBezTo>
                    <a:pt x="19200" y="19141"/>
                    <a:pt x="20400" y="203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813549" y="3725452"/>
              <a:ext cx="1841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200"/>
                    <a:pt x="19117" y="400"/>
                    <a:pt x="16634" y="2600"/>
                  </a:cubicBezTo>
                  <a:cubicBezTo>
                    <a:pt x="14152" y="4800"/>
                    <a:pt x="10428" y="9000"/>
                    <a:pt x="7448" y="12500"/>
                  </a:cubicBezTo>
                  <a:cubicBezTo>
                    <a:pt x="4469" y="16000"/>
                    <a:pt x="2234" y="18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6769100" y="3611152"/>
              <a:ext cx="292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" y="16457"/>
                    <a:pt x="313" y="11314"/>
                    <a:pt x="1878" y="7714"/>
                  </a:cubicBezTo>
                  <a:cubicBezTo>
                    <a:pt x="3443" y="4114"/>
                    <a:pt x="6417" y="2057"/>
                    <a:pt x="9939" y="1029"/>
                  </a:cubicBezTo>
                  <a:cubicBezTo>
                    <a:pt x="13461" y="0"/>
                    <a:pt x="1753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7285265" y="3704124"/>
              <a:ext cx="175985" cy="25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193" fill="norm" stroke="1" extrusionOk="0">
                  <a:moveTo>
                    <a:pt x="21379" y="721"/>
                  </a:moveTo>
                  <a:cubicBezTo>
                    <a:pt x="20093" y="190"/>
                    <a:pt x="18808" y="-341"/>
                    <a:pt x="15979" y="279"/>
                  </a:cubicBezTo>
                  <a:cubicBezTo>
                    <a:pt x="13150" y="898"/>
                    <a:pt x="8779" y="2669"/>
                    <a:pt x="6079" y="3908"/>
                  </a:cubicBezTo>
                  <a:cubicBezTo>
                    <a:pt x="3379" y="5148"/>
                    <a:pt x="2350" y="5856"/>
                    <a:pt x="1579" y="6652"/>
                  </a:cubicBezTo>
                  <a:cubicBezTo>
                    <a:pt x="808" y="7449"/>
                    <a:pt x="293" y="8334"/>
                    <a:pt x="422" y="9131"/>
                  </a:cubicBezTo>
                  <a:cubicBezTo>
                    <a:pt x="550" y="9928"/>
                    <a:pt x="1322" y="10636"/>
                    <a:pt x="2350" y="11079"/>
                  </a:cubicBezTo>
                  <a:cubicBezTo>
                    <a:pt x="3379" y="11521"/>
                    <a:pt x="4665" y="11698"/>
                    <a:pt x="5950" y="11875"/>
                  </a:cubicBezTo>
                  <a:cubicBezTo>
                    <a:pt x="7236" y="12052"/>
                    <a:pt x="8522" y="12229"/>
                    <a:pt x="8908" y="12761"/>
                  </a:cubicBezTo>
                  <a:cubicBezTo>
                    <a:pt x="9293" y="13292"/>
                    <a:pt x="8779" y="14177"/>
                    <a:pt x="7750" y="14797"/>
                  </a:cubicBezTo>
                  <a:cubicBezTo>
                    <a:pt x="6722" y="15416"/>
                    <a:pt x="5179" y="15770"/>
                    <a:pt x="3765" y="16302"/>
                  </a:cubicBezTo>
                  <a:cubicBezTo>
                    <a:pt x="2350" y="16833"/>
                    <a:pt x="1065" y="17541"/>
                    <a:pt x="422" y="18338"/>
                  </a:cubicBezTo>
                  <a:cubicBezTo>
                    <a:pt x="-221" y="19134"/>
                    <a:pt x="-221" y="20020"/>
                    <a:pt x="1065" y="20551"/>
                  </a:cubicBezTo>
                  <a:cubicBezTo>
                    <a:pt x="2350" y="21082"/>
                    <a:pt x="4922" y="21259"/>
                    <a:pt x="8265" y="21170"/>
                  </a:cubicBezTo>
                  <a:cubicBezTo>
                    <a:pt x="11608" y="21082"/>
                    <a:pt x="15722" y="20728"/>
                    <a:pt x="19836" y="20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7562850" y="3769902"/>
              <a:ext cx="1651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1309"/>
                    <a:pt x="6092" y="2618"/>
                    <a:pt x="9692" y="6218"/>
                  </a:cubicBezTo>
                  <a:cubicBezTo>
                    <a:pt x="13292" y="9818"/>
                    <a:pt x="17446" y="157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7581900" y="3750852"/>
              <a:ext cx="1968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1" y="3000"/>
                    <a:pt x="15561" y="6000"/>
                    <a:pt x="12426" y="9225"/>
                  </a:cubicBezTo>
                  <a:cubicBezTo>
                    <a:pt x="9290" y="12450"/>
                    <a:pt x="6039" y="15900"/>
                    <a:pt x="3948" y="18000"/>
                  </a:cubicBezTo>
                  <a:cubicBezTo>
                    <a:pt x="1858" y="20100"/>
                    <a:pt x="929" y="208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7778750" y="3998502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7834773" y="3871502"/>
              <a:ext cx="3922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7937499" y="3649252"/>
              <a:ext cx="9100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7" h="21600" fill="norm" stroke="1" extrusionOk="0">
                  <a:moveTo>
                    <a:pt x="0" y="0"/>
                  </a:moveTo>
                  <a:cubicBezTo>
                    <a:pt x="5635" y="1482"/>
                    <a:pt x="11270" y="2965"/>
                    <a:pt x="15261" y="5400"/>
                  </a:cubicBezTo>
                  <a:cubicBezTo>
                    <a:pt x="19252" y="7835"/>
                    <a:pt x="21600" y="11224"/>
                    <a:pt x="19252" y="14082"/>
                  </a:cubicBezTo>
                  <a:cubicBezTo>
                    <a:pt x="16904" y="16941"/>
                    <a:pt x="9861" y="19271"/>
                    <a:pt x="28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8451850" y="3876629"/>
              <a:ext cx="2159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506" y="4868"/>
                    <a:pt x="11012" y="-1303"/>
                    <a:pt x="14612" y="240"/>
                  </a:cubicBezTo>
                  <a:cubicBezTo>
                    <a:pt x="18212" y="1783"/>
                    <a:pt x="19906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8587530" y="3820702"/>
              <a:ext cx="2942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032"/>
                    <a:pt x="-1585" y="6063"/>
                    <a:pt x="575" y="9663"/>
                  </a:cubicBezTo>
                  <a:cubicBezTo>
                    <a:pt x="2735" y="13263"/>
                    <a:pt x="11375" y="17432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8731845" y="3594654"/>
              <a:ext cx="206839" cy="73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25" fill="norm" stroke="1" extrusionOk="0">
                  <a:moveTo>
                    <a:pt x="599" y="21525"/>
                  </a:moveTo>
                  <a:cubicBezTo>
                    <a:pt x="379" y="19973"/>
                    <a:pt x="158" y="18422"/>
                    <a:pt x="48" y="16435"/>
                  </a:cubicBezTo>
                  <a:cubicBezTo>
                    <a:pt x="-62" y="14449"/>
                    <a:pt x="-62" y="12028"/>
                    <a:pt x="930" y="9763"/>
                  </a:cubicBezTo>
                  <a:cubicBezTo>
                    <a:pt x="1922" y="7497"/>
                    <a:pt x="3905" y="5387"/>
                    <a:pt x="6550" y="3773"/>
                  </a:cubicBezTo>
                  <a:cubicBezTo>
                    <a:pt x="9195" y="2159"/>
                    <a:pt x="12501" y="1042"/>
                    <a:pt x="14816" y="484"/>
                  </a:cubicBezTo>
                  <a:cubicBezTo>
                    <a:pt x="17130" y="-75"/>
                    <a:pt x="18452" y="-75"/>
                    <a:pt x="19554" y="111"/>
                  </a:cubicBezTo>
                  <a:cubicBezTo>
                    <a:pt x="20656" y="297"/>
                    <a:pt x="21538" y="670"/>
                    <a:pt x="21538" y="1570"/>
                  </a:cubicBezTo>
                  <a:cubicBezTo>
                    <a:pt x="21538" y="2470"/>
                    <a:pt x="20656" y="3897"/>
                    <a:pt x="19775" y="4797"/>
                  </a:cubicBezTo>
                  <a:cubicBezTo>
                    <a:pt x="18893" y="5697"/>
                    <a:pt x="18011" y="6070"/>
                    <a:pt x="17020" y="6442"/>
                  </a:cubicBezTo>
                  <a:cubicBezTo>
                    <a:pt x="16028" y="6815"/>
                    <a:pt x="14926" y="7187"/>
                    <a:pt x="14926" y="7342"/>
                  </a:cubicBezTo>
                  <a:cubicBezTo>
                    <a:pt x="14926" y="7497"/>
                    <a:pt x="16028" y="7435"/>
                    <a:pt x="17020" y="7497"/>
                  </a:cubicBezTo>
                  <a:cubicBezTo>
                    <a:pt x="18011" y="7559"/>
                    <a:pt x="18893" y="7746"/>
                    <a:pt x="19554" y="7994"/>
                  </a:cubicBezTo>
                  <a:cubicBezTo>
                    <a:pt x="20216" y="8242"/>
                    <a:pt x="20656" y="8553"/>
                    <a:pt x="20436" y="8801"/>
                  </a:cubicBezTo>
                  <a:cubicBezTo>
                    <a:pt x="20216" y="9049"/>
                    <a:pt x="19334" y="9235"/>
                    <a:pt x="17460" y="9266"/>
                  </a:cubicBezTo>
                  <a:cubicBezTo>
                    <a:pt x="15587" y="9297"/>
                    <a:pt x="12722" y="9173"/>
                    <a:pt x="9856" y="9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9036049" y="3852452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8798152" y="3346174"/>
              <a:ext cx="142649" cy="15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56" fill="norm" stroke="1" extrusionOk="0">
                  <a:moveTo>
                    <a:pt x="5207" y="7856"/>
                  </a:moveTo>
                  <a:cubicBezTo>
                    <a:pt x="4572" y="9356"/>
                    <a:pt x="3936" y="10856"/>
                    <a:pt x="3142" y="12506"/>
                  </a:cubicBezTo>
                  <a:cubicBezTo>
                    <a:pt x="2348" y="14156"/>
                    <a:pt x="1395" y="15956"/>
                    <a:pt x="760" y="15956"/>
                  </a:cubicBezTo>
                  <a:cubicBezTo>
                    <a:pt x="125" y="15956"/>
                    <a:pt x="-193" y="14156"/>
                    <a:pt x="125" y="11456"/>
                  </a:cubicBezTo>
                  <a:cubicBezTo>
                    <a:pt x="442" y="8756"/>
                    <a:pt x="1395" y="5156"/>
                    <a:pt x="2666" y="2906"/>
                  </a:cubicBezTo>
                  <a:cubicBezTo>
                    <a:pt x="3936" y="656"/>
                    <a:pt x="5525" y="-244"/>
                    <a:pt x="7589" y="56"/>
                  </a:cubicBezTo>
                  <a:cubicBezTo>
                    <a:pt x="9654" y="356"/>
                    <a:pt x="12195" y="1856"/>
                    <a:pt x="14578" y="5606"/>
                  </a:cubicBezTo>
                  <a:cubicBezTo>
                    <a:pt x="16960" y="9356"/>
                    <a:pt x="19183" y="15356"/>
                    <a:pt x="21407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9194800" y="3820702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9345556" y="3639638"/>
              <a:ext cx="270150" cy="29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16" fill="norm" stroke="1" extrusionOk="0">
                  <a:moveTo>
                    <a:pt x="21065" y="1615"/>
                  </a:moveTo>
                  <a:cubicBezTo>
                    <a:pt x="21231" y="849"/>
                    <a:pt x="21397" y="83"/>
                    <a:pt x="20649" y="7"/>
                  </a:cubicBezTo>
                  <a:cubicBezTo>
                    <a:pt x="19902" y="-70"/>
                    <a:pt x="18240" y="543"/>
                    <a:pt x="15499" y="1692"/>
                  </a:cubicBezTo>
                  <a:cubicBezTo>
                    <a:pt x="12757" y="2841"/>
                    <a:pt x="8935" y="4526"/>
                    <a:pt x="6775" y="5675"/>
                  </a:cubicBezTo>
                  <a:cubicBezTo>
                    <a:pt x="4615" y="6824"/>
                    <a:pt x="4117" y="7436"/>
                    <a:pt x="4117" y="8049"/>
                  </a:cubicBezTo>
                  <a:cubicBezTo>
                    <a:pt x="4117" y="8662"/>
                    <a:pt x="4615" y="9275"/>
                    <a:pt x="5363" y="9734"/>
                  </a:cubicBezTo>
                  <a:cubicBezTo>
                    <a:pt x="6111" y="10194"/>
                    <a:pt x="7108" y="10500"/>
                    <a:pt x="7939" y="10883"/>
                  </a:cubicBezTo>
                  <a:cubicBezTo>
                    <a:pt x="8769" y="11266"/>
                    <a:pt x="9434" y="11726"/>
                    <a:pt x="9351" y="12262"/>
                  </a:cubicBezTo>
                  <a:cubicBezTo>
                    <a:pt x="9268" y="12798"/>
                    <a:pt x="8437" y="13411"/>
                    <a:pt x="7274" y="14100"/>
                  </a:cubicBezTo>
                  <a:cubicBezTo>
                    <a:pt x="6111" y="14790"/>
                    <a:pt x="4615" y="15556"/>
                    <a:pt x="3369" y="16321"/>
                  </a:cubicBezTo>
                  <a:cubicBezTo>
                    <a:pt x="2123" y="17087"/>
                    <a:pt x="1126" y="17853"/>
                    <a:pt x="545" y="18619"/>
                  </a:cubicBezTo>
                  <a:cubicBezTo>
                    <a:pt x="-37" y="19385"/>
                    <a:pt x="-203" y="20151"/>
                    <a:pt x="295" y="20687"/>
                  </a:cubicBezTo>
                  <a:cubicBezTo>
                    <a:pt x="794" y="21224"/>
                    <a:pt x="1957" y="21530"/>
                    <a:pt x="4865" y="21377"/>
                  </a:cubicBezTo>
                  <a:cubicBezTo>
                    <a:pt x="7772" y="21224"/>
                    <a:pt x="12425" y="20611"/>
                    <a:pt x="17077" y="19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9690099" y="3693702"/>
              <a:ext cx="2032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4615"/>
                    <a:pt x="8550" y="9231"/>
                    <a:pt x="12150" y="12831"/>
                  </a:cubicBezTo>
                  <a:cubicBezTo>
                    <a:pt x="15750" y="16431"/>
                    <a:pt x="18675" y="190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9713694" y="3706402"/>
              <a:ext cx="17325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21301" y="0"/>
                  </a:moveTo>
                  <a:cubicBezTo>
                    <a:pt x="16617" y="3677"/>
                    <a:pt x="11932" y="7353"/>
                    <a:pt x="8289" y="10111"/>
                  </a:cubicBezTo>
                  <a:cubicBezTo>
                    <a:pt x="4646" y="12868"/>
                    <a:pt x="2043" y="14706"/>
                    <a:pt x="872" y="16468"/>
                  </a:cubicBezTo>
                  <a:cubicBezTo>
                    <a:pt x="-299" y="18230"/>
                    <a:pt x="-39" y="19915"/>
                    <a:pt x="2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9931400" y="4017552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9988550" y="3808002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0033000" y="3537901"/>
              <a:ext cx="196850" cy="25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3559"/>
                  </a:moveTo>
                  <a:cubicBezTo>
                    <a:pt x="232" y="2652"/>
                    <a:pt x="465" y="1744"/>
                    <a:pt x="1742" y="1109"/>
                  </a:cubicBezTo>
                  <a:cubicBezTo>
                    <a:pt x="3019" y="474"/>
                    <a:pt x="5342" y="111"/>
                    <a:pt x="7084" y="20"/>
                  </a:cubicBezTo>
                  <a:cubicBezTo>
                    <a:pt x="8826" y="-71"/>
                    <a:pt x="9987" y="111"/>
                    <a:pt x="10568" y="1563"/>
                  </a:cubicBezTo>
                  <a:cubicBezTo>
                    <a:pt x="11148" y="3015"/>
                    <a:pt x="11148" y="5737"/>
                    <a:pt x="9987" y="8097"/>
                  </a:cubicBezTo>
                  <a:cubicBezTo>
                    <a:pt x="8826" y="10457"/>
                    <a:pt x="6503" y="12453"/>
                    <a:pt x="4877" y="14087"/>
                  </a:cubicBezTo>
                  <a:cubicBezTo>
                    <a:pt x="3252" y="15721"/>
                    <a:pt x="2323" y="16991"/>
                    <a:pt x="2671" y="17717"/>
                  </a:cubicBezTo>
                  <a:cubicBezTo>
                    <a:pt x="3019" y="18443"/>
                    <a:pt x="4645" y="18625"/>
                    <a:pt x="8013" y="19169"/>
                  </a:cubicBezTo>
                  <a:cubicBezTo>
                    <a:pt x="11381" y="19714"/>
                    <a:pt x="16490" y="20621"/>
                    <a:pt x="2160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69849" y="5042987"/>
              <a:ext cx="317501" cy="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11386"/>
                  </a:moveTo>
                  <a:cubicBezTo>
                    <a:pt x="4608" y="5986"/>
                    <a:pt x="9216" y="586"/>
                    <a:pt x="12600" y="46"/>
                  </a:cubicBezTo>
                  <a:cubicBezTo>
                    <a:pt x="15984" y="-494"/>
                    <a:pt x="18144" y="3826"/>
                    <a:pt x="19440" y="8146"/>
                  </a:cubicBezTo>
                  <a:cubicBezTo>
                    <a:pt x="20736" y="12466"/>
                    <a:pt x="21168" y="16786"/>
                    <a:pt x="21600" y="21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25868" y="5084352"/>
              <a:ext cx="39483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101" y="21600"/>
                  </a:moveTo>
                  <a:cubicBezTo>
                    <a:pt x="524" y="21600"/>
                    <a:pt x="-54" y="21600"/>
                    <a:pt x="4" y="20945"/>
                  </a:cubicBezTo>
                  <a:cubicBezTo>
                    <a:pt x="62" y="20291"/>
                    <a:pt x="755" y="18982"/>
                    <a:pt x="3065" y="16364"/>
                  </a:cubicBezTo>
                  <a:cubicBezTo>
                    <a:pt x="5375" y="13745"/>
                    <a:pt x="9302" y="9818"/>
                    <a:pt x="12652" y="6873"/>
                  </a:cubicBezTo>
                  <a:cubicBezTo>
                    <a:pt x="16002" y="3927"/>
                    <a:pt x="18774" y="1964"/>
                    <a:pt x="215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400049" y="4944652"/>
              <a:ext cx="15472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0" y="0"/>
                  </a:moveTo>
                  <a:cubicBezTo>
                    <a:pt x="5254" y="1200"/>
                    <a:pt x="10508" y="2400"/>
                    <a:pt x="14449" y="3800"/>
                  </a:cubicBezTo>
                  <a:cubicBezTo>
                    <a:pt x="18389" y="5200"/>
                    <a:pt x="21016" y="6800"/>
                    <a:pt x="21308" y="9100"/>
                  </a:cubicBezTo>
                  <a:cubicBezTo>
                    <a:pt x="21600" y="11400"/>
                    <a:pt x="19557" y="14400"/>
                    <a:pt x="17514" y="16600"/>
                  </a:cubicBezTo>
                  <a:cubicBezTo>
                    <a:pt x="15470" y="18800"/>
                    <a:pt x="13427" y="20200"/>
                    <a:pt x="113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517627" y="4062002"/>
              <a:ext cx="121425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343" y="21600"/>
                  </a:moveTo>
                  <a:cubicBezTo>
                    <a:pt x="155" y="19800"/>
                    <a:pt x="-33" y="18000"/>
                    <a:pt x="5" y="16200"/>
                  </a:cubicBezTo>
                  <a:cubicBezTo>
                    <a:pt x="42" y="14400"/>
                    <a:pt x="305" y="12600"/>
                    <a:pt x="1225" y="11700"/>
                  </a:cubicBezTo>
                  <a:cubicBezTo>
                    <a:pt x="2146" y="10800"/>
                    <a:pt x="3724" y="10800"/>
                    <a:pt x="5301" y="10800"/>
                  </a:cubicBezTo>
                  <a:cubicBezTo>
                    <a:pt x="6879" y="10800"/>
                    <a:pt x="8457" y="10800"/>
                    <a:pt x="9978" y="10800"/>
                  </a:cubicBezTo>
                  <a:cubicBezTo>
                    <a:pt x="11500" y="10800"/>
                    <a:pt x="12965" y="10800"/>
                    <a:pt x="14467" y="9900"/>
                  </a:cubicBezTo>
                  <a:cubicBezTo>
                    <a:pt x="15970" y="9000"/>
                    <a:pt x="17510" y="7200"/>
                    <a:pt x="18618" y="6300"/>
                  </a:cubicBezTo>
                  <a:cubicBezTo>
                    <a:pt x="19726" y="5400"/>
                    <a:pt x="20402" y="5400"/>
                    <a:pt x="20853" y="4500"/>
                  </a:cubicBezTo>
                  <a:cubicBezTo>
                    <a:pt x="21304" y="3600"/>
                    <a:pt x="21529" y="1800"/>
                    <a:pt x="21548" y="900"/>
                  </a:cubicBezTo>
                  <a:cubicBezTo>
                    <a:pt x="21567" y="0"/>
                    <a:pt x="21379" y="0"/>
                    <a:pt x="21210" y="0"/>
                  </a:cubicBezTo>
                  <a:cubicBezTo>
                    <a:pt x="21041" y="0"/>
                    <a:pt x="20891" y="0"/>
                    <a:pt x="207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2492115" y="3957090"/>
              <a:ext cx="1514735" cy="595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331" fill="norm" stroke="1" extrusionOk="0">
                  <a:moveTo>
                    <a:pt x="21589" y="8986"/>
                  </a:moveTo>
                  <a:cubicBezTo>
                    <a:pt x="21589" y="10123"/>
                    <a:pt x="21589" y="11259"/>
                    <a:pt x="21408" y="12548"/>
                  </a:cubicBezTo>
                  <a:cubicBezTo>
                    <a:pt x="21227" y="13836"/>
                    <a:pt x="20865" y="15276"/>
                    <a:pt x="20322" y="16716"/>
                  </a:cubicBezTo>
                  <a:cubicBezTo>
                    <a:pt x="19779" y="18156"/>
                    <a:pt x="19055" y="19596"/>
                    <a:pt x="18180" y="20430"/>
                  </a:cubicBezTo>
                  <a:cubicBezTo>
                    <a:pt x="17305" y="21264"/>
                    <a:pt x="16280" y="21491"/>
                    <a:pt x="15239" y="21226"/>
                  </a:cubicBezTo>
                  <a:cubicBezTo>
                    <a:pt x="14198" y="20960"/>
                    <a:pt x="13142" y="20203"/>
                    <a:pt x="12071" y="19520"/>
                  </a:cubicBezTo>
                  <a:cubicBezTo>
                    <a:pt x="11000" y="18838"/>
                    <a:pt x="9914" y="18232"/>
                    <a:pt x="8828" y="17474"/>
                  </a:cubicBezTo>
                  <a:cubicBezTo>
                    <a:pt x="7742" y="16716"/>
                    <a:pt x="6656" y="15807"/>
                    <a:pt x="5751" y="14822"/>
                  </a:cubicBezTo>
                  <a:cubicBezTo>
                    <a:pt x="4846" y="13836"/>
                    <a:pt x="4122" y="12775"/>
                    <a:pt x="3534" y="11449"/>
                  </a:cubicBezTo>
                  <a:cubicBezTo>
                    <a:pt x="2945" y="10123"/>
                    <a:pt x="2493" y="8531"/>
                    <a:pt x="2206" y="6939"/>
                  </a:cubicBezTo>
                  <a:cubicBezTo>
                    <a:pt x="1920" y="5348"/>
                    <a:pt x="1799" y="3756"/>
                    <a:pt x="1784" y="2809"/>
                  </a:cubicBezTo>
                  <a:cubicBezTo>
                    <a:pt x="1769" y="1862"/>
                    <a:pt x="1859" y="1558"/>
                    <a:pt x="1874" y="1596"/>
                  </a:cubicBezTo>
                  <a:cubicBezTo>
                    <a:pt x="1890" y="1634"/>
                    <a:pt x="1829" y="2013"/>
                    <a:pt x="1663" y="2809"/>
                  </a:cubicBezTo>
                  <a:cubicBezTo>
                    <a:pt x="1497" y="3605"/>
                    <a:pt x="1226" y="4817"/>
                    <a:pt x="1015" y="5613"/>
                  </a:cubicBezTo>
                  <a:cubicBezTo>
                    <a:pt x="804" y="6409"/>
                    <a:pt x="653" y="6788"/>
                    <a:pt x="502" y="7053"/>
                  </a:cubicBezTo>
                  <a:cubicBezTo>
                    <a:pt x="351" y="7318"/>
                    <a:pt x="200" y="7470"/>
                    <a:pt x="110" y="7356"/>
                  </a:cubicBezTo>
                  <a:cubicBezTo>
                    <a:pt x="19" y="7243"/>
                    <a:pt x="-11" y="6864"/>
                    <a:pt x="4" y="6030"/>
                  </a:cubicBezTo>
                  <a:cubicBezTo>
                    <a:pt x="19" y="5196"/>
                    <a:pt x="80" y="3908"/>
                    <a:pt x="366" y="2809"/>
                  </a:cubicBezTo>
                  <a:cubicBezTo>
                    <a:pt x="653" y="1710"/>
                    <a:pt x="1166" y="800"/>
                    <a:pt x="1603" y="346"/>
                  </a:cubicBezTo>
                  <a:cubicBezTo>
                    <a:pt x="2040" y="-109"/>
                    <a:pt x="2402" y="-109"/>
                    <a:pt x="2764" y="308"/>
                  </a:cubicBezTo>
                  <a:cubicBezTo>
                    <a:pt x="3126" y="725"/>
                    <a:pt x="3488" y="1558"/>
                    <a:pt x="3850" y="2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139736" y="4916883"/>
              <a:ext cx="289014" cy="35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88" fill="norm" stroke="1" extrusionOk="0">
                  <a:moveTo>
                    <a:pt x="15852" y="1286"/>
                  </a:moveTo>
                  <a:cubicBezTo>
                    <a:pt x="17113" y="777"/>
                    <a:pt x="18375" y="269"/>
                    <a:pt x="18611" y="79"/>
                  </a:cubicBezTo>
                  <a:cubicBezTo>
                    <a:pt x="18848" y="-112"/>
                    <a:pt x="18059" y="15"/>
                    <a:pt x="16167" y="777"/>
                  </a:cubicBezTo>
                  <a:cubicBezTo>
                    <a:pt x="14275" y="1540"/>
                    <a:pt x="11280" y="2937"/>
                    <a:pt x="8915" y="4144"/>
                  </a:cubicBezTo>
                  <a:cubicBezTo>
                    <a:pt x="6550" y="5352"/>
                    <a:pt x="4816" y="6368"/>
                    <a:pt x="3633" y="7067"/>
                  </a:cubicBezTo>
                  <a:cubicBezTo>
                    <a:pt x="2451" y="7766"/>
                    <a:pt x="1820" y="8147"/>
                    <a:pt x="1505" y="8655"/>
                  </a:cubicBezTo>
                  <a:cubicBezTo>
                    <a:pt x="1189" y="9163"/>
                    <a:pt x="1189" y="9799"/>
                    <a:pt x="2687" y="10307"/>
                  </a:cubicBezTo>
                  <a:cubicBezTo>
                    <a:pt x="4185" y="10815"/>
                    <a:pt x="7181" y="11196"/>
                    <a:pt x="9151" y="11514"/>
                  </a:cubicBezTo>
                  <a:cubicBezTo>
                    <a:pt x="11122" y="11832"/>
                    <a:pt x="12068" y="12086"/>
                    <a:pt x="12383" y="12530"/>
                  </a:cubicBezTo>
                  <a:cubicBezTo>
                    <a:pt x="12699" y="12975"/>
                    <a:pt x="12383" y="13610"/>
                    <a:pt x="11122" y="14436"/>
                  </a:cubicBezTo>
                  <a:cubicBezTo>
                    <a:pt x="9861" y="15262"/>
                    <a:pt x="7654" y="16279"/>
                    <a:pt x="5840" y="17104"/>
                  </a:cubicBezTo>
                  <a:cubicBezTo>
                    <a:pt x="4027" y="17930"/>
                    <a:pt x="2608" y="18566"/>
                    <a:pt x="1583" y="19201"/>
                  </a:cubicBezTo>
                  <a:cubicBezTo>
                    <a:pt x="559" y="19836"/>
                    <a:pt x="-72" y="20472"/>
                    <a:pt x="7" y="20853"/>
                  </a:cubicBezTo>
                  <a:cubicBezTo>
                    <a:pt x="86" y="21234"/>
                    <a:pt x="874" y="21361"/>
                    <a:pt x="4579" y="21424"/>
                  </a:cubicBezTo>
                  <a:cubicBezTo>
                    <a:pt x="8284" y="21488"/>
                    <a:pt x="14906" y="21488"/>
                    <a:pt x="21528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629616" y="4913052"/>
              <a:ext cx="167435" cy="363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181" fill="norm" stroke="1" extrusionOk="0">
                  <a:moveTo>
                    <a:pt x="19494" y="1473"/>
                  </a:moveTo>
                  <a:cubicBezTo>
                    <a:pt x="19761" y="855"/>
                    <a:pt x="20027" y="238"/>
                    <a:pt x="19361" y="53"/>
                  </a:cubicBezTo>
                  <a:cubicBezTo>
                    <a:pt x="18694" y="-132"/>
                    <a:pt x="17094" y="115"/>
                    <a:pt x="13894" y="1658"/>
                  </a:cubicBezTo>
                  <a:cubicBezTo>
                    <a:pt x="10694" y="3201"/>
                    <a:pt x="5894" y="6039"/>
                    <a:pt x="3094" y="8817"/>
                  </a:cubicBezTo>
                  <a:cubicBezTo>
                    <a:pt x="294" y="11594"/>
                    <a:pt x="-506" y="14309"/>
                    <a:pt x="294" y="16469"/>
                  </a:cubicBezTo>
                  <a:cubicBezTo>
                    <a:pt x="1094" y="18629"/>
                    <a:pt x="3494" y="20234"/>
                    <a:pt x="7227" y="20851"/>
                  </a:cubicBezTo>
                  <a:cubicBezTo>
                    <a:pt x="10961" y="21468"/>
                    <a:pt x="16027" y="21098"/>
                    <a:pt x="21094" y="20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879600" y="4970052"/>
              <a:ext cx="2286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3032"/>
                    <a:pt x="6800" y="6063"/>
                    <a:pt x="10400" y="9663"/>
                  </a:cubicBezTo>
                  <a:cubicBezTo>
                    <a:pt x="14000" y="13263"/>
                    <a:pt x="17800" y="17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962150" y="4906552"/>
              <a:ext cx="1524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2682"/>
                    <a:pt x="13800" y="5365"/>
                    <a:pt x="10500" y="7976"/>
                  </a:cubicBezTo>
                  <a:cubicBezTo>
                    <a:pt x="7200" y="10588"/>
                    <a:pt x="4500" y="13129"/>
                    <a:pt x="2850" y="15388"/>
                  </a:cubicBezTo>
                  <a:cubicBezTo>
                    <a:pt x="1200" y="17647"/>
                    <a:pt x="600" y="196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2152650" y="5211352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197100" y="5084352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298700" y="4906552"/>
              <a:ext cx="1841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2724"/>
                    <a:pt x="6455" y="5449"/>
                    <a:pt x="10055" y="9049"/>
                  </a:cubicBezTo>
                  <a:cubicBezTo>
                    <a:pt x="13655" y="12649"/>
                    <a:pt x="17628" y="171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2458732" y="4931952"/>
              <a:ext cx="9396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21309" y="0"/>
                  </a:moveTo>
                  <a:cubicBezTo>
                    <a:pt x="16989" y="1800"/>
                    <a:pt x="12669" y="3600"/>
                    <a:pt x="9069" y="6300"/>
                  </a:cubicBezTo>
                  <a:cubicBezTo>
                    <a:pt x="5469" y="9000"/>
                    <a:pt x="2589" y="12600"/>
                    <a:pt x="1149" y="15092"/>
                  </a:cubicBezTo>
                  <a:cubicBezTo>
                    <a:pt x="-291" y="17585"/>
                    <a:pt x="-291" y="18969"/>
                    <a:pt x="669" y="19869"/>
                  </a:cubicBezTo>
                  <a:cubicBezTo>
                    <a:pt x="1629" y="20769"/>
                    <a:pt x="3549" y="21185"/>
                    <a:pt x="54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2571750" y="5211352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2597150" y="508435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711450" y="4849402"/>
              <a:ext cx="12841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600" fill="norm" stroke="1" extrusionOk="0">
                  <a:moveTo>
                    <a:pt x="0" y="0"/>
                  </a:moveTo>
                  <a:cubicBezTo>
                    <a:pt x="6750" y="2842"/>
                    <a:pt x="13500" y="5684"/>
                    <a:pt x="17212" y="8289"/>
                  </a:cubicBezTo>
                  <a:cubicBezTo>
                    <a:pt x="20925" y="10895"/>
                    <a:pt x="21600" y="13263"/>
                    <a:pt x="18563" y="15442"/>
                  </a:cubicBezTo>
                  <a:cubicBezTo>
                    <a:pt x="15525" y="17621"/>
                    <a:pt x="8775" y="19611"/>
                    <a:pt x="20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3276600" y="5255802"/>
              <a:ext cx="304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7200"/>
                    <a:pt x="9900" y="14400"/>
                    <a:pt x="13500" y="18000"/>
                  </a:cubicBezTo>
                  <a:cubicBezTo>
                    <a:pt x="17100" y="21600"/>
                    <a:pt x="1935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3930649" y="5147852"/>
              <a:ext cx="1905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394"/>
                    <a:pt x="4320" y="2787"/>
                    <a:pt x="7080" y="6039"/>
                  </a:cubicBezTo>
                  <a:cubicBezTo>
                    <a:pt x="9840" y="9290"/>
                    <a:pt x="13200" y="14400"/>
                    <a:pt x="15360" y="17303"/>
                  </a:cubicBezTo>
                  <a:cubicBezTo>
                    <a:pt x="17520" y="20206"/>
                    <a:pt x="18480" y="20903"/>
                    <a:pt x="19320" y="21252"/>
                  </a:cubicBezTo>
                  <a:cubicBezTo>
                    <a:pt x="20160" y="21600"/>
                    <a:pt x="2088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4075477" y="5179602"/>
              <a:ext cx="14727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1470" y="0"/>
                  </a:moveTo>
                  <a:cubicBezTo>
                    <a:pt x="15299" y="5143"/>
                    <a:pt x="9127" y="10286"/>
                    <a:pt x="5887" y="13286"/>
                  </a:cubicBezTo>
                  <a:cubicBezTo>
                    <a:pt x="2647" y="16286"/>
                    <a:pt x="2339" y="17143"/>
                    <a:pt x="1721" y="18171"/>
                  </a:cubicBezTo>
                  <a:cubicBezTo>
                    <a:pt x="1104" y="19200"/>
                    <a:pt x="179" y="20400"/>
                    <a:pt x="24" y="21000"/>
                  </a:cubicBezTo>
                  <a:cubicBezTo>
                    <a:pt x="-130" y="21600"/>
                    <a:pt x="487" y="21600"/>
                    <a:pt x="11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3905250" y="5046252"/>
              <a:ext cx="317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5760"/>
                    <a:pt x="10080" y="11520"/>
                    <a:pt x="13680" y="15120"/>
                  </a:cubicBezTo>
                  <a:cubicBezTo>
                    <a:pt x="17280" y="18720"/>
                    <a:pt x="1944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4498143" y="5113280"/>
              <a:ext cx="279503" cy="28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35" fill="norm" stroke="1" extrusionOk="0">
                  <a:moveTo>
                    <a:pt x="20132" y="1165"/>
                  </a:moveTo>
                  <a:cubicBezTo>
                    <a:pt x="20777" y="688"/>
                    <a:pt x="21422" y="212"/>
                    <a:pt x="21261" y="53"/>
                  </a:cubicBezTo>
                  <a:cubicBezTo>
                    <a:pt x="21100" y="-106"/>
                    <a:pt x="20132" y="53"/>
                    <a:pt x="17392" y="1085"/>
                  </a:cubicBezTo>
                  <a:cubicBezTo>
                    <a:pt x="14652" y="2118"/>
                    <a:pt x="10138" y="4023"/>
                    <a:pt x="7559" y="5215"/>
                  </a:cubicBezTo>
                  <a:cubicBezTo>
                    <a:pt x="4980" y="6406"/>
                    <a:pt x="4335" y="6882"/>
                    <a:pt x="3529" y="7518"/>
                  </a:cubicBezTo>
                  <a:cubicBezTo>
                    <a:pt x="2723" y="8153"/>
                    <a:pt x="1756" y="8947"/>
                    <a:pt x="1595" y="9582"/>
                  </a:cubicBezTo>
                  <a:cubicBezTo>
                    <a:pt x="1434" y="10218"/>
                    <a:pt x="2079" y="10694"/>
                    <a:pt x="3368" y="11170"/>
                  </a:cubicBezTo>
                  <a:cubicBezTo>
                    <a:pt x="4658" y="11647"/>
                    <a:pt x="6592" y="12123"/>
                    <a:pt x="7962" y="12600"/>
                  </a:cubicBezTo>
                  <a:cubicBezTo>
                    <a:pt x="9332" y="13076"/>
                    <a:pt x="10138" y="13553"/>
                    <a:pt x="10300" y="14109"/>
                  </a:cubicBezTo>
                  <a:cubicBezTo>
                    <a:pt x="10461" y="14665"/>
                    <a:pt x="9977" y="15300"/>
                    <a:pt x="8688" y="16015"/>
                  </a:cubicBezTo>
                  <a:cubicBezTo>
                    <a:pt x="7398" y="16729"/>
                    <a:pt x="5303" y="17523"/>
                    <a:pt x="3852" y="18079"/>
                  </a:cubicBezTo>
                  <a:cubicBezTo>
                    <a:pt x="2401" y="18635"/>
                    <a:pt x="1595" y="18953"/>
                    <a:pt x="950" y="19429"/>
                  </a:cubicBezTo>
                  <a:cubicBezTo>
                    <a:pt x="306" y="19906"/>
                    <a:pt x="-178" y="20541"/>
                    <a:pt x="64" y="20938"/>
                  </a:cubicBezTo>
                  <a:cubicBezTo>
                    <a:pt x="306" y="21335"/>
                    <a:pt x="1273" y="21494"/>
                    <a:pt x="4900" y="21415"/>
                  </a:cubicBezTo>
                  <a:cubicBezTo>
                    <a:pt x="8526" y="21335"/>
                    <a:pt x="14813" y="21018"/>
                    <a:pt x="211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832350" y="5160552"/>
              <a:ext cx="2413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932"/>
                    <a:pt x="7200" y="3863"/>
                    <a:pt x="10042" y="6498"/>
                  </a:cubicBezTo>
                  <a:cubicBezTo>
                    <a:pt x="12884" y="9132"/>
                    <a:pt x="14968" y="12468"/>
                    <a:pt x="16768" y="15102"/>
                  </a:cubicBezTo>
                  <a:cubicBezTo>
                    <a:pt x="18568" y="17737"/>
                    <a:pt x="20084" y="196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4895850" y="5097052"/>
              <a:ext cx="1841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3187"/>
                    <a:pt x="14152" y="6374"/>
                    <a:pt x="11048" y="9443"/>
                  </a:cubicBezTo>
                  <a:cubicBezTo>
                    <a:pt x="7945" y="12511"/>
                    <a:pt x="5462" y="15462"/>
                    <a:pt x="3724" y="17469"/>
                  </a:cubicBezTo>
                  <a:cubicBezTo>
                    <a:pt x="1986" y="19475"/>
                    <a:pt x="993" y="205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175249" y="5389152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215"/>
                    <a:pt x="0" y="4431"/>
                    <a:pt x="0" y="8031"/>
                  </a:cubicBezTo>
                  <a:cubicBezTo>
                    <a:pt x="0" y="11631"/>
                    <a:pt x="10800" y="166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5143499" y="5227137"/>
              <a:ext cx="105066" cy="4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566" fill="norm" stroke="1" extrusionOk="0">
                  <a:moveTo>
                    <a:pt x="13976" y="11386"/>
                  </a:moveTo>
                  <a:cubicBezTo>
                    <a:pt x="13553" y="5986"/>
                    <a:pt x="13129" y="586"/>
                    <a:pt x="12282" y="46"/>
                  </a:cubicBezTo>
                  <a:cubicBezTo>
                    <a:pt x="11435" y="-494"/>
                    <a:pt x="10165" y="3826"/>
                    <a:pt x="10165" y="8146"/>
                  </a:cubicBezTo>
                  <a:cubicBezTo>
                    <a:pt x="10165" y="12466"/>
                    <a:pt x="11435" y="16786"/>
                    <a:pt x="13129" y="18946"/>
                  </a:cubicBezTo>
                  <a:cubicBezTo>
                    <a:pt x="14824" y="21106"/>
                    <a:pt x="16941" y="21106"/>
                    <a:pt x="18635" y="18946"/>
                  </a:cubicBezTo>
                  <a:cubicBezTo>
                    <a:pt x="20329" y="16786"/>
                    <a:pt x="21600" y="12466"/>
                    <a:pt x="20753" y="8686"/>
                  </a:cubicBezTo>
                  <a:cubicBezTo>
                    <a:pt x="19906" y="4906"/>
                    <a:pt x="16941" y="1666"/>
                    <a:pt x="13129" y="586"/>
                  </a:cubicBezTo>
                  <a:cubicBezTo>
                    <a:pt x="9318" y="-494"/>
                    <a:pt x="4659" y="586"/>
                    <a:pt x="0" y="1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5842000" y="5331952"/>
              <a:ext cx="2413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358" y="1701"/>
                    <a:pt x="8716" y="-1622"/>
                    <a:pt x="12316" y="870"/>
                  </a:cubicBezTo>
                  <a:cubicBezTo>
                    <a:pt x="15916" y="3363"/>
                    <a:pt x="18758" y="11670"/>
                    <a:pt x="21600" y="1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5880100" y="5471702"/>
              <a:ext cx="241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6695793" y="5067754"/>
              <a:ext cx="221829" cy="70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69" fill="norm" stroke="1" extrusionOk="0">
                  <a:moveTo>
                    <a:pt x="2147" y="6617"/>
                  </a:moveTo>
                  <a:cubicBezTo>
                    <a:pt x="1945" y="8974"/>
                    <a:pt x="1743" y="11332"/>
                    <a:pt x="1642" y="13657"/>
                  </a:cubicBezTo>
                  <a:cubicBezTo>
                    <a:pt x="1541" y="15983"/>
                    <a:pt x="1541" y="18277"/>
                    <a:pt x="1440" y="19615"/>
                  </a:cubicBezTo>
                  <a:cubicBezTo>
                    <a:pt x="1339" y="20953"/>
                    <a:pt x="1137" y="21335"/>
                    <a:pt x="935" y="21367"/>
                  </a:cubicBezTo>
                  <a:cubicBezTo>
                    <a:pt x="733" y="21399"/>
                    <a:pt x="532" y="21080"/>
                    <a:pt x="330" y="19647"/>
                  </a:cubicBezTo>
                  <a:cubicBezTo>
                    <a:pt x="128" y="18213"/>
                    <a:pt x="-74" y="15664"/>
                    <a:pt x="27" y="13116"/>
                  </a:cubicBezTo>
                  <a:cubicBezTo>
                    <a:pt x="128" y="10567"/>
                    <a:pt x="532" y="8018"/>
                    <a:pt x="1945" y="5884"/>
                  </a:cubicBezTo>
                  <a:cubicBezTo>
                    <a:pt x="3358" y="3749"/>
                    <a:pt x="5780" y="2029"/>
                    <a:pt x="8405" y="1041"/>
                  </a:cubicBezTo>
                  <a:cubicBezTo>
                    <a:pt x="11029" y="54"/>
                    <a:pt x="13855" y="-201"/>
                    <a:pt x="16176" y="149"/>
                  </a:cubicBezTo>
                  <a:cubicBezTo>
                    <a:pt x="18498" y="500"/>
                    <a:pt x="20315" y="1456"/>
                    <a:pt x="20920" y="2411"/>
                  </a:cubicBezTo>
                  <a:cubicBezTo>
                    <a:pt x="21526" y="3367"/>
                    <a:pt x="20920" y="4323"/>
                    <a:pt x="19608" y="5087"/>
                  </a:cubicBezTo>
                  <a:cubicBezTo>
                    <a:pt x="18296" y="5852"/>
                    <a:pt x="16277" y="6426"/>
                    <a:pt x="14662" y="6776"/>
                  </a:cubicBezTo>
                  <a:cubicBezTo>
                    <a:pt x="13047" y="7126"/>
                    <a:pt x="11836" y="7254"/>
                    <a:pt x="11735" y="7318"/>
                  </a:cubicBezTo>
                  <a:cubicBezTo>
                    <a:pt x="11634" y="7381"/>
                    <a:pt x="12644" y="7381"/>
                    <a:pt x="13552" y="7509"/>
                  </a:cubicBezTo>
                  <a:cubicBezTo>
                    <a:pt x="14461" y="7636"/>
                    <a:pt x="15268" y="7891"/>
                    <a:pt x="15773" y="8210"/>
                  </a:cubicBezTo>
                  <a:cubicBezTo>
                    <a:pt x="16277" y="8528"/>
                    <a:pt x="16479" y="8911"/>
                    <a:pt x="14259" y="9357"/>
                  </a:cubicBezTo>
                  <a:cubicBezTo>
                    <a:pt x="12038" y="9803"/>
                    <a:pt x="7395" y="10312"/>
                    <a:pt x="2752" y="10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7004049" y="5344702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6766730" y="4838435"/>
              <a:ext cx="161121" cy="143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863" fill="norm" stroke="1" extrusionOk="0">
                  <a:moveTo>
                    <a:pt x="8730" y="7153"/>
                  </a:moveTo>
                  <a:cubicBezTo>
                    <a:pt x="6766" y="9621"/>
                    <a:pt x="4802" y="12090"/>
                    <a:pt x="3259" y="14713"/>
                  </a:cubicBezTo>
                  <a:cubicBezTo>
                    <a:pt x="1717" y="17336"/>
                    <a:pt x="595" y="20113"/>
                    <a:pt x="174" y="20730"/>
                  </a:cubicBezTo>
                  <a:cubicBezTo>
                    <a:pt x="-247" y="21347"/>
                    <a:pt x="34" y="19804"/>
                    <a:pt x="1717" y="16256"/>
                  </a:cubicBezTo>
                  <a:cubicBezTo>
                    <a:pt x="3400" y="12707"/>
                    <a:pt x="6485" y="7153"/>
                    <a:pt x="8870" y="3913"/>
                  </a:cubicBezTo>
                  <a:cubicBezTo>
                    <a:pt x="11254" y="673"/>
                    <a:pt x="12937" y="-253"/>
                    <a:pt x="14059" y="56"/>
                  </a:cubicBezTo>
                  <a:cubicBezTo>
                    <a:pt x="15182" y="364"/>
                    <a:pt x="15743" y="1907"/>
                    <a:pt x="16865" y="4993"/>
                  </a:cubicBezTo>
                  <a:cubicBezTo>
                    <a:pt x="17987" y="8078"/>
                    <a:pt x="19670" y="12707"/>
                    <a:pt x="21353" y="17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336748" y="4980362"/>
              <a:ext cx="206108" cy="611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35" fill="norm" stroke="1" extrusionOk="0">
                  <a:moveTo>
                    <a:pt x="15451" y="5223"/>
                  </a:moveTo>
                  <a:cubicBezTo>
                    <a:pt x="16760" y="4553"/>
                    <a:pt x="18069" y="3883"/>
                    <a:pt x="19160" y="3138"/>
                  </a:cubicBezTo>
                  <a:cubicBezTo>
                    <a:pt x="20251" y="2393"/>
                    <a:pt x="21124" y="1574"/>
                    <a:pt x="21233" y="1015"/>
                  </a:cubicBezTo>
                  <a:cubicBezTo>
                    <a:pt x="21342" y="456"/>
                    <a:pt x="20687" y="158"/>
                    <a:pt x="19269" y="47"/>
                  </a:cubicBezTo>
                  <a:cubicBezTo>
                    <a:pt x="17851" y="-65"/>
                    <a:pt x="15669" y="9"/>
                    <a:pt x="13815" y="419"/>
                  </a:cubicBezTo>
                  <a:cubicBezTo>
                    <a:pt x="11960" y="829"/>
                    <a:pt x="10433" y="1574"/>
                    <a:pt x="9560" y="2318"/>
                  </a:cubicBezTo>
                  <a:cubicBezTo>
                    <a:pt x="8687" y="3063"/>
                    <a:pt x="8469" y="3808"/>
                    <a:pt x="9015" y="4814"/>
                  </a:cubicBezTo>
                  <a:cubicBezTo>
                    <a:pt x="9560" y="5819"/>
                    <a:pt x="10869" y="7085"/>
                    <a:pt x="11197" y="8054"/>
                  </a:cubicBezTo>
                  <a:cubicBezTo>
                    <a:pt x="11524" y="9022"/>
                    <a:pt x="10869" y="9692"/>
                    <a:pt x="9778" y="10139"/>
                  </a:cubicBezTo>
                  <a:cubicBezTo>
                    <a:pt x="8687" y="10586"/>
                    <a:pt x="7160" y="10809"/>
                    <a:pt x="5851" y="10884"/>
                  </a:cubicBezTo>
                  <a:cubicBezTo>
                    <a:pt x="4542" y="10958"/>
                    <a:pt x="3451" y="10884"/>
                    <a:pt x="3342" y="10735"/>
                  </a:cubicBezTo>
                  <a:cubicBezTo>
                    <a:pt x="3233" y="10586"/>
                    <a:pt x="4106" y="10363"/>
                    <a:pt x="5087" y="10251"/>
                  </a:cubicBezTo>
                  <a:cubicBezTo>
                    <a:pt x="6069" y="10139"/>
                    <a:pt x="7160" y="10139"/>
                    <a:pt x="8251" y="10251"/>
                  </a:cubicBezTo>
                  <a:cubicBezTo>
                    <a:pt x="9342" y="10363"/>
                    <a:pt x="10433" y="10586"/>
                    <a:pt x="11087" y="10996"/>
                  </a:cubicBezTo>
                  <a:cubicBezTo>
                    <a:pt x="11742" y="11405"/>
                    <a:pt x="11960" y="12001"/>
                    <a:pt x="10651" y="12821"/>
                  </a:cubicBezTo>
                  <a:cubicBezTo>
                    <a:pt x="9342" y="13640"/>
                    <a:pt x="6506" y="14683"/>
                    <a:pt x="4433" y="15539"/>
                  </a:cubicBezTo>
                  <a:cubicBezTo>
                    <a:pt x="2360" y="16396"/>
                    <a:pt x="1051" y="17066"/>
                    <a:pt x="397" y="17587"/>
                  </a:cubicBezTo>
                  <a:cubicBezTo>
                    <a:pt x="-258" y="18109"/>
                    <a:pt x="-258" y="18481"/>
                    <a:pt x="1597" y="19003"/>
                  </a:cubicBezTo>
                  <a:cubicBezTo>
                    <a:pt x="3451" y="19524"/>
                    <a:pt x="7160" y="20194"/>
                    <a:pt x="9778" y="20641"/>
                  </a:cubicBezTo>
                  <a:cubicBezTo>
                    <a:pt x="12397" y="21088"/>
                    <a:pt x="13924" y="21312"/>
                    <a:pt x="15451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732183" y="5126366"/>
              <a:ext cx="275167" cy="345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0105" y="1732"/>
                  </a:moveTo>
                  <a:cubicBezTo>
                    <a:pt x="20603" y="942"/>
                    <a:pt x="21102" y="151"/>
                    <a:pt x="21102" y="20"/>
                  </a:cubicBezTo>
                  <a:cubicBezTo>
                    <a:pt x="21102" y="-112"/>
                    <a:pt x="20603" y="415"/>
                    <a:pt x="18028" y="1468"/>
                  </a:cubicBezTo>
                  <a:cubicBezTo>
                    <a:pt x="15452" y="2522"/>
                    <a:pt x="10800" y="4103"/>
                    <a:pt x="8058" y="5025"/>
                  </a:cubicBezTo>
                  <a:cubicBezTo>
                    <a:pt x="5317" y="5947"/>
                    <a:pt x="4486" y="6210"/>
                    <a:pt x="3738" y="6539"/>
                  </a:cubicBezTo>
                  <a:cubicBezTo>
                    <a:pt x="2991" y="6868"/>
                    <a:pt x="2326" y="7264"/>
                    <a:pt x="2409" y="7659"/>
                  </a:cubicBezTo>
                  <a:cubicBezTo>
                    <a:pt x="2492" y="8054"/>
                    <a:pt x="3323" y="8449"/>
                    <a:pt x="4902" y="9108"/>
                  </a:cubicBezTo>
                  <a:cubicBezTo>
                    <a:pt x="6480" y="9766"/>
                    <a:pt x="8806" y="10688"/>
                    <a:pt x="10135" y="11478"/>
                  </a:cubicBezTo>
                  <a:cubicBezTo>
                    <a:pt x="11465" y="12268"/>
                    <a:pt x="11797" y="12927"/>
                    <a:pt x="11631" y="13586"/>
                  </a:cubicBezTo>
                  <a:cubicBezTo>
                    <a:pt x="11465" y="14244"/>
                    <a:pt x="10800" y="14903"/>
                    <a:pt x="9055" y="15627"/>
                  </a:cubicBezTo>
                  <a:cubicBezTo>
                    <a:pt x="7311" y="16351"/>
                    <a:pt x="4486" y="17142"/>
                    <a:pt x="2658" y="17800"/>
                  </a:cubicBezTo>
                  <a:cubicBezTo>
                    <a:pt x="831" y="18459"/>
                    <a:pt x="0" y="18986"/>
                    <a:pt x="0" y="19381"/>
                  </a:cubicBezTo>
                  <a:cubicBezTo>
                    <a:pt x="0" y="19776"/>
                    <a:pt x="831" y="20039"/>
                    <a:pt x="3988" y="20303"/>
                  </a:cubicBezTo>
                  <a:cubicBezTo>
                    <a:pt x="7145" y="20566"/>
                    <a:pt x="12628" y="20829"/>
                    <a:pt x="15951" y="21027"/>
                  </a:cubicBezTo>
                  <a:cubicBezTo>
                    <a:pt x="19274" y="21225"/>
                    <a:pt x="20437" y="21356"/>
                    <a:pt x="2160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140700" y="5224052"/>
              <a:ext cx="184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3892"/>
                    <a:pt x="7945" y="7784"/>
                    <a:pt x="11545" y="11384"/>
                  </a:cubicBezTo>
                  <a:cubicBezTo>
                    <a:pt x="15145" y="14984"/>
                    <a:pt x="18372" y="182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197850" y="5230402"/>
              <a:ext cx="2032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25" y="1500"/>
                    <a:pt x="14850" y="3000"/>
                    <a:pt x="11250" y="5625"/>
                  </a:cubicBezTo>
                  <a:cubicBezTo>
                    <a:pt x="7650" y="8250"/>
                    <a:pt x="3825" y="12000"/>
                    <a:pt x="1912" y="14850"/>
                  </a:cubicBezTo>
                  <a:cubicBezTo>
                    <a:pt x="0" y="17700"/>
                    <a:pt x="0" y="196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8394700" y="5490752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8439150" y="5420902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8515350" y="5095391"/>
              <a:ext cx="127000" cy="19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185"/>
                  </a:moveTo>
                  <a:cubicBezTo>
                    <a:pt x="1800" y="-50"/>
                    <a:pt x="3600" y="-285"/>
                    <a:pt x="5760" y="1006"/>
                  </a:cubicBezTo>
                  <a:cubicBezTo>
                    <a:pt x="7920" y="2298"/>
                    <a:pt x="10440" y="5115"/>
                    <a:pt x="10080" y="7345"/>
                  </a:cubicBezTo>
                  <a:cubicBezTo>
                    <a:pt x="9720" y="9576"/>
                    <a:pt x="6480" y="11219"/>
                    <a:pt x="4140" y="12393"/>
                  </a:cubicBezTo>
                  <a:cubicBezTo>
                    <a:pt x="1800" y="13567"/>
                    <a:pt x="360" y="14272"/>
                    <a:pt x="540" y="15093"/>
                  </a:cubicBezTo>
                  <a:cubicBezTo>
                    <a:pt x="720" y="15915"/>
                    <a:pt x="2520" y="16854"/>
                    <a:pt x="6300" y="17911"/>
                  </a:cubicBezTo>
                  <a:cubicBezTo>
                    <a:pt x="10080" y="18967"/>
                    <a:pt x="15840" y="20141"/>
                    <a:pt x="21600" y="21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8890000" y="5446302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21600"/>
                    <a:pt x="9600" y="21600"/>
                    <a:pt x="12600" y="21600"/>
                  </a:cubicBezTo>
                  <a:cubicBezTo>
                    <a:pt x="15600" y="21600"/>
                    <a:pt x="16800" y="21600"/>
                    <a:pt x="17900" y="21600"/>
                  </a:cubicBezTo>
                  <a:cubicBezTo>
                    <a:pt x="19000" y="21600"/>
                    <a:pt x="20000" y="21600"/>
                    <a:pt x="20600" y="18000"/>
                  </a:cubicBezTo>
                  <a:cubicBezTo>
                    <a:pt x="21200" y="14400"/>
                    <a:pt x="21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537699" y="5253358"/>
              <a:ext cx="203201" cy="3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155"/>
                  </a:moveTo>
                  <a:cubicBezTo>
                    <a:pt x="1125" y="21"/>
                    <a:pt x="2250" y="-113"/>
                    <a:pt x="3263" y="155"/>
                  </a:cubicBezTo>
                  <a:cubicBezTo>
                    <a:pt x="4275" y="424"/>
                    <a:pt x="5175" y="1094"/>
                    <a:pt x="6750" y="3107"/>
                  </a:cubicBezTo>
                  <a:cubicBezTo>
                    <a:pt x="8325" y="5119"/>
                    <a:pt x="10575" y="8473"/>
                    <a:pt x="12600" y="11626"/>
                  </a:cubicBezTo>
                  <a:cubicBezTo>
                    <a:pt x="14625" y="14779"/>
                    <a:pt x="16425" y="17730"/>
                    <a:pt x="17888" y="19340"/>
                  </a:cubicBezTo>
                  <a:cubicBezTo>
                    <a:pt x="19350" y="20950"/>
                    <a:pt x="20475" y="21219"/>
                    <a:pt x="2160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9499600" y="5268502"/>
              <a:ext cx="3111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1" y="2448"/>
                    <a:pt x="15722" y="4896"/>
                    <a:pt x="12343" y="8136"/>
                  </a:cubicBezTo>
                  <a:cubicBezTo>
                    <a:pt x="8963" y="11376"/>
                    <a:pt x="5143" y="15408"/>
                    <a:pt x="3012" y="17784"/>
                  </a:cubicBezTo>
                  <a:cubicBezTo>
                    <a:pt x="882" y="20160"/>
                    <a:pt x="441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9493249" y="5154202"/>
              <a:ext cx="387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7" y="14400"/>
                    <a:pt x="9915" y="7200"/>
                    <a:pt x="13515" y="3600"/>
                  </a:cubicBezTo>
                  <a:cubicBezTo>
                    <a:pt x="17115" y="0"/>
                    <a:pt x="193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0101499" y="5308932"/>
              <a:ext cx="268051" cy="28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69" fill="norm" stroke="1" extrusionOk="0">
                  <a:moveTo>
                    <a:pt x="19345" y="772"/>
                  </a:moveTo>
                  <a:cubicBezTo>
                    <a:pt x="18670" y="299"/>
                    <a:pt x="17995" y="-174"/>
                    <a:pt x="16476" y="62"/>
                  </a:cubicBezTo>
                  <a:cubicBezTo>
                    <a:pt x="14958" y="299"/>
                    <a:pt x="12595" y="1245"/>
                    <a:pt x="10148" y="2270"/>
                  </a:cubicBezTo>
                  <a:cubicBezTo>
                    <a:pt x="7701" y="3295"/>
                    <a:pt x="5170" y="4398"/>
                    <a:pt x="3567" y="5187"/>
                  </a:cubicBezTo>
                  <a:cubicBezTo>
                    <a:pt x="1964" y="5975"/>
                    <a:pt x="1289" y="6448"/>
                    <a:pt x="867" y="7079"/>
                  </a:cubicBezTo>
                  <a:cubicBezTo>
                    <a:pt x="445" y="7709"/>
                    <a:pt x="276" y="8498"/>
                    <a:pt x="951" y="9128"/>
                  </a:cubicBezTo>
                  <a:cubicBezTo>
                    <a:pt x="1626" y="9759"/>
                    <a:pt x="3145" y="10232"/>
                    <a:pt x="4832" y="10705"/>
                  </a:cubicBezTo>
                  <a:cubicBezTo>
                    <a:pt x="6520" y="11178"/>
                    <a:pt x="8376" y="11651"/>
                    <a:pt x="9726" y="12124"/>
                  </a:cubicBezTo>
                  <a:cubicBezTo>
                    <a:pt x="11076" y="12597"/>
                    <a:pt x="11920" y="13070"/>
                    <a:pt x="12089" y="13622"/>
                  </a:cubicBezTo>
                  <a:cubicBezTo>
                    <a:pt x="12258" y="14173"/>
                    <a:pt x="11751" y="14804"/>
                    <a:pt x="10570" y="15277"/>
                  </a:cubicBezTo>
                  <a:cubicBezTo>
                    <a:pt x="9389" y="15750"/>
                    <a:pt x="7533" y="16065"/>
                    <a:pt x="5676" y="16538"/>
                  </a:cubicBezTo>
                  <a:cubicBezTo>
                    <a:pt x="3820" y="17011"/>
                    <a:pt x="1964" y="17642"/>
                    <a:pt x="951" y="18352"/>
                  </a:cubicBezTo>
                  <a:cubicBezTo>
                    <a:pt x="-61" y="19061"/>
                    <a:pt x="-230" y="19849"/>
                    <a:pt x="276" y="20401"/>
                  </a:cubicBezTo>
                  <a:cubicBezTo>
                    <a:pt x="782" y="20953"/>
                    <a:pt x="1964" y="21268"/>
                    <a:pt x="5592" y="21347"/>
                  </a:cubicBezTo>
                  <a:cubicBezTo>
                    <a:pt x="9220" y="21426"/>
                    <a:pt x="15295" y="21268"/>
                    <a:pt x="21370" y="21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452099" y="5376452"/>
              <a:ext cx="2159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1964"/>
                    <a:pt x="5082" y="3927"/>
                    <a:pt x="8471" y="6873"/>
                  </a:cubicBezTo>
                  <a:cubicBezTo>
                    <a:pt x="11859" y="9818"/>
                    <a:pt x="16094" y="13745"/>
                    <a:pt x="18424" y="16364"/>
                  </a:cubicBezTo>
                  <a:cubicBezTo>
                    <a:pt x="20753" y="18982"/>
                    <a:pt x="21176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0483850" y="5363752"/>
              <a:ext cx="1968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52" y="2847"/>
                    <a:pt x="13703" y="5693"/>
                    <a:pt x="10103" y="9293"/>
                  </a:cubicBezTo>
                  <a:cubicBezTo>
                    <a:pt x="6503" y="12893"/>
                    <a:pt x="3252" y="172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0693399" y="5554252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0750549" y="5420902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0794999" y="5124276"/>
              <a:ext cx="247010" cy="69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44" fill="norm" stroke="1" extrusionOk="0">
                  <a:moveTo>
                    <a:pt x="9336" y="1122"/>
                  </a:moveTo>
                  <a:cubicBezTo>
                    <a:pt x="10251" y="729"/>
                    <a:pt x="11166" y="337"/>
                    <a:pt x="12722" y="140"/>
                  </a:cubicBezTo>
                  <a:cubicBezTo>
                    <a:pt x="14278" y="-56"/>
                    <a:pt x="16475" y="-56"/>
                    <a:pt x="18122" y="206"/>
                  </a:cubicBezTo>
                  <a:cubicBezTo>
                    <a:pt x="19769" y="468"/>
                    <a:pt x="20868" y="991"/>
                    <a:pt x="21234" y="1973"/>
                  </a:cubicBezTo>
                  <a:cubicBezTo>
                    <a:pt x="21600" y="2955"/>
                    <a:pt x="21234" y="4395"/>
                    <a:pt x="19403" y="5737"/>
                  </a:cubicBezTo>
                  <a:cubicBezTo>
                    <a:pt x="17573" y="7079"/>
                    <a:pt x="14278" y="8322"/>
                    <a:pt x="12081" y="9075"/>
                  </a:cubicBezTo>
                  <a:cubicBezTo>
                    <a:pt x="9885" y="9828"/>
                    <a:pt x="8786" y="10089"/>
                    <a:pt x="7963" y="10351"/>
                  </a:cubicBezTo>
                  <a:cubicBezTo>
                    <a:pt x="7139" y="10613"/>
                    <a:pt x="6590" y="10875"/>
                    <a:pt x="6498" y="11169"/>
                  </a:cubicBezTo>
                  <a:cubicBezTo>
                    <a:pt x="6407" y="11464"/>
                    <a:pt x="6773" y="11791"/>
                    <a:pt x="7871" y="12413"/>
                  </a:cubicBezTo>
                  <a:cubicBezTo>
                    <a:pt x="8969" y="13035"/>
                    <a:pt x="10800" y="13951"/>
                    <a:pt x="11898" y="14933"/>
                  </a:cubicBezTo>
                  <a:cubicBezTo>
                    <a:pt x="12997" y="15915"/>
                    <a:pt x="13363" y="16962"/>
                    <a:pt x="12081" y="18009"/>
                  </a:cubicBezTo>
                  <a:cubicBezTo>
                    <a:pt x="10800" y="19057"/>
                    <a:pt x="7871" y="20104"/>
                    <a:pt x="5583" y="20693"/>
                  </a:cubicBezTo>
                  <a:cubicBezTo>
                    <a:pt x="3295" y="21282"/>
                    <a:pt x="1647" y="21413"/>
                    <a:pt x="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0" y="6271802"/>
              <a:ext cx="304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50" y="900"/>
                    <a:pt x="8700" y="1800"/>
                    <a:pt x="12150" y="3150"/>
                  </a:cubicBezTo>
                  <a:cubicBezTo>
                    <a:pt x="15600" y="4500"/>
                    <a:pt x="18150" y="6300"/>
                    <a:pt x="19575" y="9450"/>
                  </a:cubicBezTo>
                  <a:cubicBezTo>
                    <a:pt x="21000" y="12600"/>
                    <a:pt x="21300" y="17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9059" y="6386102"/>
              <a:ext cx="327492" cy="5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841" fill="norm" stroke="1" extrusionOk="0">
                  <a:moveTo>
                    <a:pt x="2731" y="11571"/>
                  </a:moveTo>
                  <a:cubicBezTo>
                    <a:pt x="1485" y="13886"/>
                    <a:pt x="238" y="16200"/>
                    <a:pt x="31" y="18129"/>
                  </a:cubicBezTo>
                  <a:cubicBezTo>
                    <a:pt x="-177" y="20057"/>
                    <a:pt x="654" y="21600"/>
                    <a:pt x="3285" y="20443"/>
                  </a:cubicBezTo>
                  <a:cubicBezTo>
                    <a:pt x="5915" y="19286"/>
                    <a:pt x="10346" y="15429"/>
                    <a:pt x="13669" y="11571"/>
                  </a:cubicBezTo>
                  <a:cubicBezTo>
                    <a:pt x="16992" y="7714"/>
                    <a:pt x="19208" y="3857"/>
                    <a:pt x="214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311150" y="6195602"/>
              <a:ext cx="18737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0" y="0"/>
                  </a:moveTo>
                  <a:cubicBezTo>
                    <a:pt x="6067" y="1087"/>
                    <a:pt x="12135" y="2174"/>
                    <a:pt x="16018" y="3396"/>
                  </a:cubicBezTo>
                  <a:cubicBezTo>
                    <a:pt x="19901" y="4619"/>
                    <a:pt x="21600" y="5977"/>
                    <a:pt x="21479" y="7811"/>
                  </a:cubicBezTo>
                  <a:cubicBezTo>
                    <a:pt x="21357" y="9645"/>
                    <a:pt x="19416" y="11955"/>
                    <a:pt x="16625" y="14332"/>
                  </a:cubicBezTo>
                  <a:cubicBezTo>
                    <a:pt x="13834" y="16709"/>
                    <a:pt x="10193" y="19155"/>
                    <a:pt x="65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853236" y="6160985"/>
              <a:ext cx="158784" cy="63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554" fill="norm" stroke="1" extrusionOk="0">
                  <a:moveTo>
                    <a:pt x="8947" y="10148"/>
                  </a:moveTo>
                  <a:cubicBezTo>
                    <a:pt x="8386" y="12429"/>
                    <a:pt x="7825" y="14710"/>
                    <a:pt x="7545" y="16493"/>
                  </a:cubicBezTo>
                  <a:cubicBezTo>
                    <a:pt x="7264" y="18275"/>
                    <a:pt x="7264" y="19558"/>
                    <a:pt x="7264" y="20378"/>
                  </a:cubicBezTo>
                  <a:cubicBezTo>
                    <a:pt x="7264" y="21198"/>
                    <a:pt x="7264" y="21554"/>
                    <a:pt x="6843" y="21554"/>
                  </a:cubicBezTo>
                  <a:cubicBezTo>
                    <a:pt x="6422" y="21554"/>
                    <a:pt x="5581" y="21198"/>
                    <a:pt x="4599" y="20128"/>
                  </a:cubicBezTo>
                  <a:cubicBezTo>
                    <a:pt x="3617" y="19059"/>
                    <a:pt x="2495" y="17277"/>
                    <a:pt x="1513" y="15138"/>
                  </a:cubicBezTo>
                  <a:cubicBezTo>
                    <a:pt x="532" y="13000"/>
                    <a:pt x="-310" y="10504"/>
                    <a:pt x="111" y="8223"/>
                  </a:cubicBezTo>
                  <a:cubicBezTo>
                    <a:pt x="532" y="5942"/>
                    <a:pt x="2215" y="3875"/>
                    <a:pt x="4038" y="2556"/>
                  </a:cubicBezTo>
                  <a:cubicBezTo>
                    <a:pt x="5861" y="1237"/>
                    <a:pt x="7825" y="667"/>
                    <a:pt x="9648" y="346"/>
                  </a:cubicBezTo>
                  <a:cubicBezTo>
                    <a:pt x="11472" y="25"/>
                    <a:pt x="13155" y="-46"/>
                    <a:pt x="14558" y="25"/>
                  </a:cubicBezTo>
                  <a:cubicBezTo>
                    <a:pt x="15960" y="97"/>
                    <a:pt x="17082" y="310"/>
                    <a:pt x="17924" y="1166"/>
                  </a:cubicBezTo>
                  <a:cubicBezTo>
                    <a:pt x="18765" y="2021"/>
                    <a:pt x="19326" y="3518"/>
                    <a:pt x="19186" y="4481"/>
                  </a:cubicBezTo>
                  <a:cubicBezTo>
                    <a:pt x="19046" y="5443"/>
                    <a:pt x="18204" y="5871"/>
                    <a:pt x="17222" y="6334"/>
                  </a:cubicBezTo>
                  <a:cubicBezTo>
                    <a:pt x="16241" y="6798"/>
                    <a:pt x="15119" y="7297"/>
                    <a:pt x="15259" y="7617"/>
                  </a:cubicBezTo>
                  <a:cubicBezTo>
                    <a:pt x="15399" y="7938"/>
                    <a:pt x="16802" y="8081"/>
                    <a:pt x="18064" y="8259"/>
                  </a:cubicBezTo>
                  <a:cubicBezTo>
                    <a:pt x="19326" y="8437"/>
                    <a:pt x="20448" y="8651"/>
                    <a:pt x="20869" y="9114"/>
                  </a:cubicBezTo>
                  <a:cubicBezTo>
                    <a:pt x="21290" y="9578"/>
                    <a:pt x="21009" y="10291"/>
                    <a:pt x="19326" y="10754"/>
                  </a:cubicBezTo>
                  <a:cubicBezTo>
                    <a:pt x="17643" y="11217"/>
                    <a:pt x="14558" y="11431"/>
                    <a:pt x="11472" y="11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123950" y="6392452"/>
              <a:ext cx="1693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1440"/>
                    <a:pt x="21600" y="2880"/>
                    <a:pt x="21600" y="6480"/>
                  </a:cubicBezTo>
                  <a:cubicBezTo>
                    <a:pt x="21600" y="10080"/>
                    <a:pt x="10800" y="158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870890" y="5865402"/>
              <a:ext cx="15146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2567" y="7989"/>
                  </a:moveTo>
                  <a:cubicBezTo>
                    <a:pt x="2267" y="11540"/>
                    <a:pt x="1967" y="15090"/>
                    <a:pt x="1517" y="17605"/>
                  </a:cubicBezTo>
                  <a:cubicBezTo>
                    <a:pt x="1067" y="20121"/>
                    <a:pt x="467" y="21600"/>
                    <a:pt x="167" y="21600"/>
                  </a:cubicBezTo>
                  <a:cubicBezTo>
                    <a:pt x="-133" y="21600"/>
                    <a:pt x="-133" y="20121"/>
                    <a:pt x="1067" y="16570"/>
                  </a:cubicBezTo>
                  <a:cubicBezTo>
                    <a:pt x="2267" y="13019"/>
                    <a:pt x="4667" y="7397"/>
                    <a:pt x="6617" y="4142"/>
                  </a:cubicBezTo>
                  <a:cubicBezTo>
                    <a:pt x="8567" y="888"/>
                    <a:pt x="10067" y="0"/>
                    <a:pt x="11417" y="0"/>
                  </a:cubicBezTo>
                  <a:cubicBezTo>
                    <a:pt x="12767" y="0"/>
                    <a:pt x="13967" y="888"/>
                    <a:pt x="15617" y="4586"/>
                  </a:cubicBezTo>
                  <a:cubicBezTo>
                    <a:pt x="17267" y="8285"/>
                    <a:pt x="19367" y="14795"/>
                    <a:pt x="21467" y="21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492249" y="6315029"/>
              <a:ext cx="241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47" y="11040"/>
                    <a:pt x="9095" y="1783"/>
                    <a:pt x="12695" y="240"/>
                  </a:cubicBezTo>
                  <a:cubicBezTo>
                    <a:pt x="16295" y="-1303"/>
                    <a:pt x="18947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530349" y="6468652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2523293" y="6083020"/>
              <a:ext cx="194507" cy="24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38" fill="norm" stroke="1" extrusionOk="0">
                  <a:moveTo>
                    <a:pt x="19949" y="2065"/>
                  </a:moveTo>
                  <a:cubicBezTo>
                    <a:pt x="20646" y="1142"/>
                    <a:pt x="21343" y="219"/>
                    <a:pt x="21111" y="35"/>
                  </a:cubicBezTo>
                  <a:cubicBezTo>
                    <a:pt x="20878" y="-150"/>
                    <a:pt x="19717" y="404"/>
                    <a:pt x="16930" y="1604"/>
                  </a:cubicBezTo>
                  <a:cubicBezTo>
                    <a:pt x="14143" y="2804"/>
                    <a:pt x="9730" y="4650"/>
                    <a:pt x="7175" y="5942"/>
                  </a:cubicBezTo>
                  <a:cubicBezTo>
                    <a:pt x="4620" y="7235"/>
                    <a:pt x="3924" y="7973"/>
                    <a:pt x="4156" y="8342"/>
                  </a:cubicBezTo>
                  <a:cubicBezTo>
                    <a:pt x="4388" y="8712"/>
                    <a:pt x="5549" y="8712"/>
                    <a:pt x="7408" y="8712"/>
                  </a:cubicBezTo>
                  <a:cubicBezTo>
                    <a:pt x="9266" y="8712"/>
                    <a:pt x="11820" y="8712"/>
                    <a:pt x="13795" y="8804"/>
                  </a:cubicBezTo>
                  <a:cubicBezTo>
                    <a:pt x="15769" y="8896"/>
                    <a:pt x="17162" y="9081"/>
                    <a:pt x="17511" y="9542"/>
                  </a:cubicBezTo>
                  <a:cubicBezTo>
                    <a:pt x="17859" y="10004"/>
                    <a:pt x="17162" y="10742"/>
                    <a:pt x="14840" y="12035"/>
                  </a:cubicBezTo>
                  <a:cubicBezTo>
                    <a:pt x="12517" y="13327"/>
                    <a:pt x="8569" y="15173"/>
                    <a:pt x="6014" y="16465"/>
                  </a:cubicBezTo>
                  <a:cubicBezTo>
                    <a:pt x="3459" y="17758"/>
                    <a:pt x="2298" y="18496"/>
                    <a:pt x="1369" y="19235"/>
                  </a:cubicBezTo>
                  <a:cubicBezTo>
                    <a:pt x="440" y="19973"/>
                    <a:pt x="-257" y="20712"/>
                    <a:pt x="91" y="21081"/>
                  </a:cubicBezTo>
                  <a:cubicBezTo>
                    <a:pt x="440" y="21450"/>
                    <a:pt x="1833" y="21450"/>
                    <a:pt x="5549" y="20896"/>
                  </a:cubicBezTo>
                  <a:cubicBezTo>
                    <a:pt x="9266" y="20342"/>
                    <a:pt x="15304" y="19235"/>
                    <a:pt x="21343" y="18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2908300" y="6076653"/>
              <a:ext cx="190500" cy="19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207"/>
                  </a:moveTo>
                  <a:cubicBezTo>
                    <a:pt x="960" y="510"/>
                    <a:pt x="1920" y="-187"/>
                    <a:pt x="3000" y="45"/>
                  </a:cubicBezTo>
                  <a:cubicBezTo>
                    <a:pt x="4080" y="278"/>
                    <a:pt x="5280" y="1439"/>
                    <a:pt x="7320" y="3994"/>
                  </a:cubicBezTo>
                  <a:cubicBezTo>
                    <a:pt x="9360" y="6548"/>
                    <a:pt x="12240" y="10497"/>
                    <a:pt x="14760" y="13632"/>
                  </a:cubicBezTo>
                  <a:cubicBezTo>
                    <a:pt x="17280" y="16768"/>
                    <a:pt x="19440" y="19090"/>
                    <a:pt x="21600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2927991" y="6047747"/>
              <a:ext cx="208909" cy="24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92" fill="norm" stroke="1" extrusionOk="0">
                  <a:moveTo>
                    <a:pt x="21319" y="155"/>
                  </a:moveTo>
                  <a:cubicBezTo>
                    <a:pt x="20239" y="-26"/>
                    <a:pt x="19159" y="-208"/>
                    <a:pt x="17647" y="609"/>
                  </a:cubicBezTo>
                  <a:cubicBezTo>
                    <a:pt x="16135" y="1426"/>
                    <a:pt x="14191" y="3241"/>
                    <a:pt x="11275" y="6326"/>
                  </a:cubicBezTo>
                  <a:cubicBezTo>
                    <a:pt x="8359" y="9412"/>
                    <a:pt x="4471" y="13768"/>
                    <a:pt x="2311" y="16491"/>
                  </a:cubicBezTo>
                  <a:cubicBezTo>
                    <a:pt x="151" y="19214"/>
                    <a:pt x="-281" y="20303"/>
                    <a:pt x="151" y="20847"/>
                  </a:cubicBezTo>
                  <a:cubicBezTo>
                    <a:pt x="583" y="21392"/>
                    <a:pt x="1879" y="21392"/>
                    <a:pt x="3175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3136900" y="6214652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3175000" y="612575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3270249" y="6024152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267"/>
                    <a:pt x="4235" y="533"/>
                    <a:pt x="7835" y="4133"/>
                  </a:cubicBezTo>
                  <a:cubicBezTo>
                    <a:pt x="11435" y="7733"/>
                    <a:pt x="16518" y="146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3334692" y="6049552"/>
              <a:ext cx="10065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5550" y="3600"/>
                    <a:pt x="9700" y="7200"/>
                    <a:pt x="5875" y="9943"/>
                  </a:cubicBezTo>
                  <a:cubicBezTo>
                    <a:pt x="2050" y="12686"/>
                    <a:pt x="250" y="14571"/>
                    <a:pt x="25" y="16371"/>
                  </a:cubicBezTo>
                  <a:cubicBezTo>
                    <a:pt x="-200" y="18171"/>
                    <a:pt x="1150" y="19886"/>
                    <a:pt x="25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3448050" y="6252752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479800" y="6157502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886199" y="6201952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21600"/>
                    <a:pt x="6227" y="21600"/>
                    <a:pt x="9827" y="18000"/>
                  </a:cubicBezTo>
                  <a:cubicBezTo>
                    <a:pt x="13427" y="14400"/>
                    <a:pt x="17514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4438650" y="6144802"/>
              <a:ext cx="158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322"/>
                    <a:pt x="8640" y="10643"/>
                    <a:pt x="12240" y="14243"/>
                  </a:cubicBezTo>
                  <a:cubicBezTo>
                    <a:pt x="15840" y="17843"/>
                    <a:pt x="18720" y="197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4559300" y="6170202"/>
              <a:ext cx="120650" cy="24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0"/>
                  </a:moveTo>
                  <a:cubicBezTo>
                    <a:pt x="17053" y="3757"/>
                    <a:pt x="12505" y="7513"/>
                    <a:pt x="9474" y="10612"/>
                  </a:cubicBezTo>
                  <a:cubicBezTo>
                    <a:pt x="6442" y="13711"/>
                    <a:pt x="4926" y="16153"/>
                    <a:pt x="3789" y="17937"/>
                  </a:cubicBezTo>
                  <a:cubicBezTo>
                    <a:pt x="2653" y="19722"/>
                    <a:pt x="1895" y="20849"/>
                    <a:pt x="1326" y="21224"/>
                  </a:cubicBezTo>
                  <a:cubicBezTo>
                    <a:pt x="758" y="21600"/>
                    <a:pt x="379" y="21224"/>
                    <a:pt x="0" y="20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4438650" y="6043202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5840"/>
                    <a:pt x="11676" y="10080"/>
                    <a:pt x="15276" y="6480"/>
                  </a:cubicBezTo>
                  <a:cubicBezTo>
                    <a:pt x="18876" y="2880"/>
                    <a:pt x="20238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5093647" y="6106702"/>
              <a:ext cx="189554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5733" y="1817"/>
                    <a:pt x="9973" y="3634"/>
                    <a:pt x="6613" y="4946"/>
                  </a:cubicBezTo>
                  <a:cubicBezTo>
                    <a:pt x="3253" y="6258"/>
                    <a:pt x="2293" y="7065"/>
                    <a:pt x="2773" y="7671"/>
                  </a:cubicBezTo>
                  <a:cubicBezTo>
                    <a:pt x="3253" y="8277"/>
                    <a:pt x="5173" y="8680"/>
                    <a:pt x="6733" y="8983"/>
                  </a:cubicBezTo>
                  <a:cubicBezTo>
                    <a:pt x="8293" y="9286"/>
                    <a:pt x="9493" y="9488"/>
                    <a:pt x="10693" y="9690"/>
                  </a:cubicBezTo>
                  <a:cubicBezTo>
                    <a:pt x="11893" y="9892"/>
                    <a:pt x="13093" y="10093"/>
                    <a:pt x="13333" y="10598"/>
                  </a:cubicBezTo>
                  <a:cubicBezTo>
                    <a:pt x="13573" y="11103"/>
                    <a:pt x="12853" y="11910"/>
                    <a:pt x="10813" y="12920"/>
                  </a:cubicBezTo>
                  <a:cubicBezTo>
                    <a:pt x="8773" y="13929"/>
                    <a:pt x="5413" y="15140"/>
                    <a:pt x="3253" y="16150"/>
                  </a:cubicBezTo>
                  <a:cubicBezTo>
                    <a:pt x="1093" y="17159"/>
                    <a:pt x="133" y="17966"/>
                    <a:pt x="13" y="18774"/>
                  </a:cubicBezTo>
                  <a:cubicBezTo>
                    <a:pt x="-107" y="19581"/>
                    <a:pt x="613" y="20389"/>
                    <a:pt x="3133" y="20893"/>
                  </a:cubicBezTo>
                  <a:cubicBezTo>
                    <a:pt x="5653" y="21398"/>
                    <a:pt x="9973" y="21600"/>
                    <a:pt x="12733" y="21600"/>
                  </a:cubicBezTo>
                  <a:cubicBezTo>
                    <a:pt x="15493" y="21600"/>
                    <a:pt x="16693" y="21398"/>
                    <a:pt x="17893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5410200" y="6113052"/>
              <a:ext cx="1587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2541"/>
                    <a:pt x="6912" y="5082"/>
                    <a:pt x="9936" y="8365"/>
                  </a:cubicBezTo>
                  <a:cubicBezTo>
                    <a:pt x="12960" y="11647"/>
                    <a:pt x="15552" y="15671"/>
                    <a:pt x="17424" y="18000"/>
                  </a:cubicBezTo>
                  <a:cubicBezTo>
                    <a:pt x="19296" y="20329"/>
                    <a:pt x="20448" y="209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5435600" y="6081302"/>
              <a:ext cx="1905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1991"/>
                    <a:pt x="15360" y="3983"/>
                    <a:pt x="12240" y="7200"/>
                  </a:cubicBezTo>
                  <a:cubicBezTo>
                    <a:pt x="9120" y="10417"/>
                    <a:pt x="6000" y="14860"/>
                    <a:pt x="3960" y="17464"/>
                  </a:cubicBezTo>
                  <a:cubicBezTo>
                    <a:pt x="1920" y="20068"/>
                    <a:pt x="960" y="208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5651499" y="6271802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5683199" y="6163852"/>
              <a:ext cx="19152" cy="3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66" h="20224" fill="norm" stroke="1" extrusionOk="0">
                  <a:moveTo>
                    <a:pt x="5938" y="0"/>
                  </a:moveTo>
                  <a:cubicBezTo>
                    <a:pt x="2010" y="6353"/>
                    <a:pt x="-1917" y="12706"/>
                    <a:pt x="1028" y="16518"/>
                  </a:cubicBezTo>
                  <a:cubicBezTo>
                    <a:pt x="3974" y="20329"/>
                    <a:pt x="13792" y="21600"/>
                    <a:pt x="16738" y="18424"/>
                  </a:cubicBezTo>
                  <a:cubicBezTo>
                    <a:pt x="19683" y="15247"/>
                    <a:pt x="15756" y="7624"/>
                    <a:pt x="118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2495550" y="6538767"/>
              <a:ext cx="2874849" cy="75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25" fill="norm" stroke="1" extrusionOk="0">
                  <a:moveTo>
                    <a:pt x="0" y="21525"/>
                  </a:moveTo>
                  <a:cubicBezTo>
                    <a:pt x="429" y="20325"/>
                    <a:pt x="858" y="19125"/>
                    <a:pt x="1343" y="17625"/>
                  </a:cubicBezTo>
                  <a:cubicBezTo>
                    <a:pt x="1828" y="16125"/>
                    <a:pt x="2368" y="14325"/>
                    <a:pt x="2901" y="12825"/>
                  </a:cubicBezTo>
                  <a:cubicBezTo>
                    <a:pt x="3433" y="11325"/>
                    <a:pt x="3958" y="10125"/>
                    <a:pt x="4506" y="9225"/>
                  </a:cubicBezTo>
                  <a:cubicBezTo>
                    <a:pt x="5054" y="8325"/>
                    <a:pt x="5626" y="7725"/>
                    <a:pt x="6223" y="7125"/>
                  </a:cubicBezTo>
                  <a:cubicBezTo>
                    <a:pt x="6819" y="6525"/>
                    <a:pt x="7438" y="5925"/>
                    <a:pt x="8074" y="5625"/>
                  </a:cubicBezTo>
                  <a:cubicBezTo>
                    <a:pt x="8710" y="5325"/>
                    <a:pt x="9362" y="5325"/>
                    <a:pt x="10029" y="5325"/>
                  </a:cubicBezTo>
                  <a:cubicBezTo>
                    <a:pt x="10697" y="5325"/>
                    <a:pt x="11380" y="5325"/>
                    <a:pt x="12072" y="5325"/>
                  </a:cubicBezTo>
                  <a:cubicBezTo>
                    <a:pt x="12763" y="5325"/>
                    <a:pt x="13462" y="5325"/>
                    <a:pt x="14090" y="5025"/>
                  </a:cubicBezTo>
                  <a:cubicBezTo>
                    <a:pt x="14718" y="4725"/>
                    <a:pt x="15274" y="4125"/>
                    <a:pt x="15870" y="3525"/>
                  </a:cubicBezTo>
                  <a:cubicBezTo>
                    <a:pt x="16466" y="2925"/>
                    <a:pt x="17102" y="2325"/>
                    <a:pt x="17754" y="2025"/>
                  </a:cubicBezTo>
                  <a:cubicBezTo>
                    <a:pt x="18405" y="1725"/>
                    <a:pt x="19073" y="1725"/>
                    <a:pt x="19685" y="1425"/>
                  </a:cubicBezTo>
                  <a:cubicBezTo>
                    <a:pt x="20297" y="1125"/>
                    <a:pt x="20853" y="525"/>
                    <a:pt x="21171" y="225"/>
                  </a:cubicBezTo>
                  <a:cubicBezTo>
                    <a:pt x="21489" y="-75"/>
                    <a:pt x="21568" y="-75"/>
                    <a:pt x="21584" y="225"/>
                  </a:cubicBezTo>
                  <a:cubicBezTo>
                    <a:pt x="21600" y="525"/>
                    <a:pt x="21552" y="1125"/>
                    <a:pt x="21505" y="1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2884625" y="6790152"/>
              <a:ext cx="226875" cy="21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76" fill="norm" stroke="1" extrusionOk="0">
                  <a:moveTo>
                    <a:pt x="16637" y="2061"/>
                  </a:moveTo>
                  <a:cubicBezTo>
                    <a:pt x="17237" y="1245"/>
                    <a:pt x="17837" y="430"/>
                    <a:pt x="17637" y="125"/>
                  </a:cubicBezTo>
                  <a:cubicBezTo>
                    <a:pt x="17437" y="-181"/>
                    <a:pt x="16437" y="23"/>
                    <a:pt x="14137" y="1347"/>
                  </a:cubicBezTo>
                  <a:cubicBezTo>
                    <a:pt x="11837" y="2672"/>
                    <a:pt x="8237" y="5117"/>
                    <a:pt x="6137" y="6747"/>
                  </a:cubicBezTo>
                  <a:cubicBezTo>
                    <a:pt x="4037" y="8377"/>
                    <a:pt x="3437" y="9193"/>
                    <a:pt x="3837" y="9600"/>
                  </a:cubicBezTo>
                  <a:cubicBezTo>
                    <a:pt x="4237" y="10008"/>
                    <a:pt x="5637" y="10008"/>
                    <a:pt x="6937" y="10008"/>
                  </a:cubicBezTo>
                  <a:cubicBezTo>
                    <a:pt x="8237" y="10008"/>
                    <a:pt x="9437" y="10008"/>
                    <a:pt x="9837" y="10517"/>
                  </a:cubicBezTo>
                  <a:cubicBezTo>
                    <a:pt x="10237" y="11027"/>
                    <a:pt x="9837" y="12045"/>
                    <a:pt x="8237" y="13370"/>
                  </a:cubicBezTo>
                  <a:cubicBezTo>
                    <a:pt x="6637" y="14694"/>
                    <a:pt x="3837" y="16325"/>
                    <a:pt x="2137" y="17649"/>
                  </a:cubicBezTo>
                  <a:cubicBezTo>
                    <a:pt x="437" y="18974"/>
                    <a:pt x="-163" y="19993"/>
                    <a:pt x="37" y="20604"/>
                  </a:cubicBezTo>
                  <a:cubicBezTo>
                    <a:pt x="237" y="21215"/>
                    <a:pt x="1237" y="21419"/>
                    <a:pt x="4437" y="20808"/>
                  </a:cubicBezTo>
                  <a:cubicBezTo>
                    <a:pt x="7637" y="20196"/>
                    <a:pt x="13037" y="18770"/>
                    <a:pt x="16237" y="17853"/>
                  </a:cubicBezTo>
                  <a:cubicBezTo>
                    <a:pt x="19437" y="16936"/>
                    <a:pt x="20437" y="16528"/>
                    <a:pt x="21437" y="16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3162300" y="6817902"/>
              <a:ext cx="1905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2492"/>
                    <a:pt x="7680" y="4985"/>
                    <a:pt x="10560" y="7615"/>
                  </a:cubicBezTo>
                  <a:cubicBezTo>
                    <a:pt x="13440" y="10246"/>
                    <a:pt x="15360" y="13015"/>
                    <a:pt x="17040" y="15369"/>
                  </a:cubicBezTo>
                  <a:cubicBezTo>
                    <a:pt x="18720" y="17723"/>
                    <a:pt x="20160" y="196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225800" y="6786152"/>
              <a:ext cx="139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388"/>
                    <a:pt x="12436" y="6776"/>
                    <a:pt x="8836" y="10376"/>
                  </a:cubicBezTo>
                  <a:cubicBezTo>
                    <a:pt x="5236" y="13976"/>
                    <a:pt x="2618" y="177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384550" y="6963952"/>
              <a:ext cx="1" cy="635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422650" y="6875052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3397250" y="6672646"/>
              <a:ext cx="184150" cy="11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2209"/>
                  </a:moveTo>
                  <a:cubicBezTo>
                    <a:pt x="1241" y="1424"/>
                    <a:pt x="2483" y="638"/>
                    <a:pt x="3724" y="246"/>
                  </a:cubicBezTo>
                  <a:cubicBezTo>
                    <a:pt x="4966" y="-147"/>
                    <a:pt x="6207" y="-147"/>
                    <a:pt x="7076" y="835"/>
                  </a:cubicBezTo>
                  <a:cubicBezTo>
                    <a:pt x="7945" y="1817"/>
                    <a:pt x="8441" y="3780"/>
                    <a:pt x="8069" y="6333"/>
                  </a:cubicBezTo>
                  <a:cubicBezTo>
                    <a:pt x="7697" y="8886"/>
                    <a:pt x="6455" y="12028"/>
                    <a:pt x="5462" y="14384"/>
                  </a:cubicBezTo>
                  <a:cubicBezTo>
                    <a:pt x="4469" y="16740"/>
                    <a:pt x="3724" y="18311"/>
                    <a:pt x="4097" y="19489"/>
                  </a:cubicBezTo>
                  <a:cubicBezTo>
                    <a:pt x="4469" y="20668"/>
                    <a:pt x="5959" y="21453"/>
                    <a:pt x="9062" y="21453"/>
                  </a:cubicBezTo>
                  <a:cubicBezTo>
                    <a:pt x="12166" y="21453"/>
                    <a:pt x="16883" y="20668"/>
                    <a:pt x="21600" y="19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3886200" y="6970302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235450" y="6836952"/>
              <a:ext cx="1905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273"/>
                    <a:pt x="6720" y="6545"/>
                    <a:pt x="9360" y="9600"/>
                  </a:cubicBezTo>
                  <a:cubicBezTo>
                    <a:pt x="12000" y="12655"/>
                    <a:pt x="13920" y="15491"/>
                    <a:pt x="15840" y="17455"/>
                  </a:cubicBezTo>
                  <a:cubicBezTo>
                    <a:pt x="17760" y="19418"/>
                    <a:pt x="19680" y="205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4254500" y="6836952"/>
              <a:ext cx="1905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062"/>
                    <a:pt x="11040" y="8123"/>
                    <a:pt x="7440" y="11538"/>
                  </a:cubicBezTo>
                  <a:cubicBezTo>
                    <a:pt x="3840" y="14954"/>
                    <a:pt x="1920" y="17723"/>
                    <a:pt x="960" y="19292"/>
                  </a:cubicBezTo>
                  <a:cubicBezTo>
                    <a:pt x="0" y="20862"/>
                    <a:pt x="0" y="212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216400" y="6767102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4667297" y="6817902"/>
              <a:ext cx="203154" cy="21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95" fill="norm" stroke="1" extrusionOk="0">
                  <a:moveTo>
                    <a:pt x="21372" y="0"/>
                  </a:moveTo>
                  <a:cubicBezTo>
                    <a:pt x="17809" y="1283"/>
                    <a:pt x="14246" y="2566"/>
                    <a:pt x="11129" y="3850"/>
                  </a:cubicBezTo>
                  <a:cubicBezTo>
                    <a:pt x="8011" y="5133"/>
                    <a:pt x="5339" y="6416"/>
                    <a:pt x="3669" y="7485"/>
                  </a:cubicBezTo>
                  <a:cubicBezTo>
                    <a:pt x="1999" y="8554"/>
                    <a:pt x="1331" y="9410"/>
                    <a:pt x="1553" y="9945"/>
                  </a:cubicBezTo>
                  <a:cubicBezTo>
                    <a:pt x="1776" y="10479"/>
                    <a:pt x="2890" y="10693"/>
                    <a:pt x="4003" y="10800"/>
                  </a:cubicBezTo>
                  <a:cubicBezTo>
                    <a:pt x="5116" y="10907"/>
                    <a:pt x="6230" y="10907"/>
                    <a:pt x="7343" y="11121"/>
                  </a:cubicBezTo>
                  <a:cubicBezTo>
                    <a:pt x="8457" y="11335"/>
                    <a:pt x="9570" y="11762"/>
                    <a:pt x="9570" y="12404"/>
                  </a:cubicBezTo>
                  <a:cubicBezTo>
                    <a:pt x="9570" y="13046"/>
                    <a:pt x="8457" y="13901"/>
                    <a:pt x="6786" y="14863"/>
                  </a:cubicBezTo>
                  <a:cubicBezTo>
                    <a:pt x="5116" y="15826"/>
                    <a:pt x="2890" y="16895"/>
                    <a:pt x="1553" y="17964"/>
                  </a:cubicBezTo>
                  <a:cubicBezTo>
                    <a:pt x="217" y="19034"/>
                    <a:pt x="-228" y="20103"/>
                    <a:pt x="106" y="20745"/>
                  </a:cubicBezTo>
                  <a:cubicBezTo>
                    <a:pt x="440" y="21386"/>
                    <a:pt x="1553" y="21600"/>
                    <a:pt x="5228" y="21172"/>
                  </a:cubicBezTo>
                  <a:cubicBezTo>
                    <a:pt x="8902" y="20745"/>
                    <a:pt x="15137" y="19675"/>
                    <a:pt x="21372" y="18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4927599" y="6849652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133"/>
                    <a:pt x="3600" y="4267"/>
                    <a:pt x="7200" y="7867"/>
                  </a:cubicBezTo>
                  <a:cubicBezTo>
                    <a:pt x="10800" y="11467"/>
                    <a:pt x="16200" y="165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4927599" y="6817902"/>
              <a:ext cx="171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320"/>
                    <a:pt x="10400" y="8640"/>
                    <a:pt x="6800" y="12240"/>
                  </a:cubicBezTo>
                  <a:cubicBezTo>
                    <a:pt x="3200" y="15840"/>
                    <a:pt x="16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5105400" y="7008402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5123910" y="6894102"/>
              <a:ext cx="46872" cy="7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9" h="20995" fill="norm" stroke="1" extrusionOk="0">
                  <a:moveTo>
                    <a:pt x="8329" y="7406"/>
                  </a:moveTo>
                  <a:cubicBezTo>
                    <a:pt x="4729" y="9257"/>
                    <a:pt x="1129" y="11109"/>
                    <a:pt x="229" y="13577"/>
                  </a:cubicBezTo>
                  <a:cubicBezTo>
                    <a:pt x="-671" y="16046"/>
                    <a:pt x="1129" y="19131"/>
                    <a:pt x="4729" y="20366"/>
                  </a:cubicBezTo>
                  <a:cubicBezTo>
                    <a:pt x="8329" y="21600"/>
                    <a:pt x="13729" y="20983"/>
                    <a:pt x="16879" y="18823"/>
                  </a:cubicBezTo>
                  <a:cubicBezTo>
                    <a:pt x="20029" y="16663"/>
                    <a:pt x="20929" y="12960"/>
                    <a:pt x="18679" y="9566"/>
                  </a:cubicBezTo>
                  <a:cubicBezTo>
                    <a:pt x="16429" y="6171"/>
                    <a:pt x="11029" y="3086"/>
                    <a:pt x="56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4992259" y="5836123"/>
              <a:ext cx="884632" cy="659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22" fill="norm" stroke="1" extrusionOk="0">
                  <a:moveTo>
                    <a:pt x="12132" y="1571"/>
                  </a:moveTo>
                  <a:cubicBezTo>
                    <a:pt x="11259" y="1364"/>
                    <a:pt x="10387" y="1158"/>
                    <a:pt x="9258" y="1124"/>
                  </a:cubicBezTo>
                  <a:cubicBezTo>
                    <a:pt x="8130" y="1089"/>
                    <a:pt x="6744" y="1227"/>
                    <a:pt x="5641" y="1536"/>
                  </a:cubicBezTo>
                  <a:cubicBezTo>
                    <a:pt x="4538" y="1846"/>
                    <a:pt x="3717" y="2327"/>
                    <a:pt x="2999" y="2947"/>
                  </a:cubicBezTo>
                  <a:cubicBezTo>
                    <a:pt x="2281" y="3566"/>
                    <a:pt x="1665" y="4322"/>
                    <a:pt x="1178" y="5285"/>
                  </a:cubicBezTo>
                  <a:cubicBezTo>
                    <a:pt x="690" y="6248"/>
                    <a:pt x="331" y="7418"/>
                    <a:pt x="152" y="8347"/>
                  </a:cubicBezTo>
                  <a:cubicBezTo>
                    <a:pt x="-28" y="9275"/>
                    <a:pt x="-28" y="9963"/>
                    <a:pt x="49" y="10651"/>
                  </a:cubicBezTo>
                  <a:cubicBezTo>
                    <a:pt x="126" y="11339"/>
                    <a:pt x="280" y="12027"/>
                    <a:pt x="819" y="12955"/>
                  </a:cubicBezTo>
                  <a:cubicBezTo>
                    <a:pt x="1357" y="13884"/>
                    <a:pt x="2281" y="15054"/>
                    <a:pt x="3179" y="16120"/>
                  </a:cubicBezTo>
                  <a:cubicBezTo>
                    <a:pt x="4077" y="17186"/>
                    <a:pt x="4949" y="18149"/>
                    <a:pt x="5847" y="18975"/>
                  </a:cubicBezTo>
                  <a:cubicBezTo>
                    <a:pt x="6744" y="19800"/>
                    <a:pt x="7668" y="20488"/>
                    <a:pt x="8694" y="20901"/>
                  </a:cubicBezTo>
                  <a:cubicBezTo>
                    <a:pt x="9720" y="21313"/>
                    <a:pt x="10849" y="21451"/>
                    <a:pt x="12055" y="21417"/>
                  </a:cubicBezTo>
                  <a:cubicBezTo>
                    <a:pt x="13260" y="21382"/>
                    <a:pt x="14543" y="21176"/>
                    <a:pt x="15749" y="20797"/>
                  </a:cubicBezTo>
                  <a:cubicBezTo>
                    <a:pt x="16954" y="20419"/>
                    <a:pt x="18083" y="19869"/>
                    <a:pt x="19058" y="18871"/>
                  </a:cubicBezTo>
                  <a:cubicBezTo>
                    <a:pt x="20033" y="17874"/>
                    <a:pt x="20854" y="16429"/>
                    <a:pt x="21213" y="14916"/>
                  </a:cubicBezTo>
                  <a:cubicBezTo>
                    <a:pt x="21572" y="13403"/>
                    <a:pt x="21469" y="11820"/>
                    <a:pt x="21187" y="10307"/>
                  </a:cubicBezTo>
                  <a:cubicBezTo>
                    <a:pt x="20905" y="8794"/>
                    <a:pt x="20443" y="7349"/>
                    <a:pt x="19674" y="6042"/>
                  </a:cubicBezTo>
                  <a:cubicBezTo>
                    <a:pt x="18904" y="4735"/>
                    <a:pt x="17827" y="3566"/>
                    <a:pt x="16647" y="2534"/>
                  </a:cubicBezTo>
                  <a:cubicBezTo>
                    <a:pt x="15467" y="1502"/>
                    <a:pt x="14184" y="608"/>
                    <a:pt x="12978" y="229"/>
                  </a:cubicBezTo>
                  <a:cubicBezTo>
                    <a:pt x="11772" y="-149"/>
                    <a:pt x="10644" y="-11"/>
                    <a:pt x="9823" y="298"/>
                  </a:cubicBezTo>
                  <a:cubicBezTo>
                    <a:pt x="9002" y="608"/>
                    <a:pt x="8489" y="1089"/>
                    <a:pt x="8232" y="1502"/>
                  </a:cubicBezTo>
                  <a:cubicBezTo>
                    <a:pt x="7976" y="1915"/>
                    <a:pt x="7976" y="2259"/>
                    <a:pt x="7976" y="2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5905500" y="5973352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5905500" y="6055902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6064675" y="5934707"/>
              <a:ext cx="93848" cy="10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41" fill="norm" stroke="1" extrusionOk="0">
                  <a:moveTo>
                    <a:pt x="2784" y="8663"/>
                  </a:moveTo>
                  <a:cubicBezTo>
                    <a:pt x="2304" y="10701"/>
                    <a:pt x="1824" y="12739"/>
                    <a:pt x="1344" y="15184"/>
                  </a:cubicBezTo>
                  <a:cubicBezTo>
                    <a:pt x="864" y="17629"/>
                    <a:pt x="384" y="20482"/>
                    <a:pt x="144" y="20889"/>
                  </a:cubicBezTo>
                  <a:cubicBezTo>
                    <a:pt x="-96" y="21297"/>
                    <a:pt x="-96" y="19259"/>
                    <a:pt x="624" y="15999"/>
                  </a:cubicBezTo>
                  <a:cubicBezTo>
                    <a:pt x="1344" y="12739"/>
                    <a:pt x="2784" y="8255"/>
                    <a:pt x="4224" y="5199"/>
                  </a:cubicBezTo>
                  <a:cubicBezTo>
                    <a:pt x="5664" y="2142"/>
                    <a:pt x="7104" y="512"/>
                    <a:pt x="9984" y="105"/>
                  </a:cubicBezTo>
                  <a:cubicBezTo>
                    <a:pt x="12864" y="-303"/>
                    <a:pt x="17184" y="512"/>
                    <a:pt x="19344" y="1939"/>
                  </a:cubicBezTo>
                  <a:cubicBezTo>
                    <a:pt x="21504" y="3365"/>
                    <a:pt x="21504" y="5403"/>
                    <a:pt x="21024" y="7440"/>
                  </a:cubicBezTo>
                  <a:cubicBezTo>
                    <a:pt x="20544" y="9478"/>
                    <a:pt x="19584" y="11516"/>
                    <a:pt x="18624" y="13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6248400" y="5846352"/>
              <a:ext cx="133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6000"/>
                    <a:pt x="11657" y="12000"/>
                    <a:pt x="15257" y="15600"/>
                  </a:cubicBezTo>
                  <a:cubicBezTo>
                    <a:pt x="18857" y="19200"/>
                    <a:pt x="20229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6273800" y="5876297"/>
              <a:ext cx="146050" cy="14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21600" y="271"/>
                  </a:moveTo>
                  <a:cubicBezTo>
                    <a:pt x="20035" y="-46"/>
                    <a:pt x="18470" y="-364"/>
                    <a:pt x="16278" y="1065"/>
                  </a:cubicBezTo>
                  <a:cubicBezTo>
                    <a:pt x="14087" y="2495"/>
                    <a:pt x="11270" y="5671"/>
                    <a:pt x="8452" y="9324"/>
                  </a:cubicBezTo>
                  <a:cubicBezTo>
                    <a:pt x="5635" y="12977"/>
                    <a:pt x="2817" y="17107"/>
                    <a:pt x="0" y="21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6184900" y="5741759"/>
              <a:ext cx="2413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26" y="11918"/>
                    <a:pt x="9853" y="3818"/>
                    <a:pt x="13453" y="1118"/>
                  </a:cubicBezTo>
                  <a:cubicBezTo>
                    <a:pt x="17053" y="-1582"/>
                    <a:pt x="1932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6826249" y="6611709"/>
              <a:ext cx="1968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06" y="11918"/>
                    <a:pt x="11613" y="3818"/>
                    <a:pt x="15213" y="1118"/>
                  </a:cubicBezTo>
                  <a:cubicBezTo>
                    <a:pt x="18813" y="-1582"/>
                    <a:pt x="2020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6869569" y="6703602"/>
              <a:ext cx="153532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3709" y="0"/>
                  </a:moveTo>
                  <a:cubicBezTo>
                    <a:pt x="1933" y="5891"/>
                    <a:pt x="158" y="11782"/>
                    <a:pt x="10" y="15709"/>
                  </a:cubicBezTo>
                  <a:cubicBezTo>
                    <a:pt x="-138" y="19636"/>
                    <a:pt x="1341" y="21600"/>
                    <a:pt x="5188" y="21600"/>
                  </a:cubicBezTo>
                  <a:cubicBezTo>
                    <a:pt x="9035" y="21600"/>
                    <a:pt x="15248" y="19636"/>
                    <a:pt x="21462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7979833" y="6278152"/>
              <a:ext cx="268817" cy="23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0"/>
                  </a:moveTo>
                  <a:cubicBezTo>
                    <a:pt x="18369" y="765"/>
                    <a:pt x="15137" y="1529"/>
                    <a:pt x="12586" y="2198"/>
                  </a:cubicBezTo>
                  <a:cubicBezTo>
                    <a:pt x="10035" y="2867"/>
                    <a:pt x="8164" y="3441"/>
                    <a:pt x="6888" y="4014"/>
                  </a:cubicBezTo>
                  <a:cubicBezTo>
                    <a:pt x="5613" y="4588"/>
                    <a:pt x="4932" y="5161"/>
                    <a:pt x="4932" y="5830"/>
                  </a:cubicBezTo>
                  <a:cubicBezTo>
                    <a:pt x="4932" y="6499"/>
                    <a:pt x="5613" y="7264"/>
                    <a:pt x="6973" y="7646"/>
                  </a:cubicBezTo>
                  <a:cubicBezTo>
                    <a:pt x="8334" y="8028"/>
                    <a:pt x="10375" y="8028"/>
                    <a:pt x="11906" y="8219"/>
                  </a:cubicBezTo>
                  <a:cubicBezTo>
                    <a:pt x="13436" y="8411"/>
                    <a:pt x="14457" y="8793"/>
                    <a:pt x="14627" y="9366"/>
                  </a:cubicBezTo>
                  <a:cubicBezTo>
                    <a:pt x="14797" y="9940"/>
                    <a:pt x="14117" y="10704"/>
                    <a:pt x="11991" y="11947"/>
                  </a:cubicBezTo>
                  <a:cubicBezTo>
                    <a:pt x="9865" y="13189"/>
                    <a:pt x="6293" y="14910"/>
                    <a:pt x="3827" y="16439"/>
                  </a:cubicBezTo>
                  <a:cubicBezTo>
                    <a:pt x="1361" y="17968"/>
                    <a:pt x="0" y="19306"/>
                    <a:pt x="0" y="20166"/>
                  </a:cubicBezTo>
                  <a:cubicBezTo>
                    <a:pt x="0" y="21027"/>
                    <a:pt x="1361" y="21409"/>
                    <a:pt x="4337" y="21504"/>
                  </a:cubicBezTo>
                  <a:cubicBezTo>
                    <a:pt x="7313" y="21600"/>
                    <a:pt x="11906" y="21409"/>
                    <a:pt x="14542" y="21122"/>
                  </a:cubicBezTo>
                  <a:cubicBezTo>
                    <a:pt x="17178" y="20835"/>
                    <a:pt x="17858" y="20453"/>
                    <a:pt x="18539" y="20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356600" y="6295474"/>
              <a:ext cx="209550" cy="22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65"/>
                  </a:moveTo>
                  <a:cubicBezTo>
                    <a:pt x="1091" y="-37"/>
                    <a:pt x="2182" y="-239"/>
                    <a:pt x="3927" y="770"/>
                  </a:cubicBezTo>
                  <a:cubicBezTo>
                    <a:pt x="5673" y="1780"/>
                    <a:pt x="8073" y="4000"/>
                    <a:pt x="10691" y="7331"/>
                  </a:cubicBezTo>
                  <a:cubicBezTo>
                    <a:pt x="13309" y="10662"/>
                    <a:pt x="16145" y="15103"/>
                    <a:pt x="18000" y="17626"/>
                  </a:cubicBezTo>
                  <a:cubicBezTo>
                    <a:pt x="19855" y="20150"/>
                    <a:pt x="20727" y="20755"/>
                    <a:pt x="21600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8437154" y="6264974"/>
              <a:ext cx="167097" cy="26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68" fill="norm" stroke="1" extrusionOk="0">
                  <a:moveTo>
                    <a:pt x="21315" y="1569"/>
                  </a:moveTo>
                  <a:cubicBezTo>
                    <a:pt x="20505" y="888"/>
                    <a:pt x="19695" y="208"/>
                    <a:pt x="18615" y="38"/>
                  </a:cubicBezTo>
                  <a:cubicBezTo>
                    <a:pt x="17535" y="-132"/>
                    <a:pt x="16185" y="208"/>
                    <a:pt x="14025" y="2164"/>
                  </a:cubicBezTo>
                  <a:cubicBezTo>
                    <a:pt x="11865" y="4120"/>
                    <a:pt x="8895" y="7692"/>
                    <a:pt x="6330" y="10753"/>
                  </a:cubicBezTo>
                  <a:cubicBezTo>
                    <a:pt x="3765" y="13814"/>
                    <a:pt x="1605" y="16366"/>
                    <a:pt x="660" y="18066"/>
                  </a:cubicBezTo>
                  <a:cubicBezTo>
                    <a:pt x="-285" y="19767"/>
                    <a:pt x="-15" y="20618"/>
                    <a:pt x="255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8642349" y="6468652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8667750" y="6373402"/>
              <a:ext cx="2944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12960" y="21600"/>
                  </a:moveTo>
                  <a:cubicBezTo>
                    <a:pt x="12960" y="14400"/>
                    <a:pt x="12960" y="7200"/>
                    <a:pt x="15120" y="6480"/>
                  </a:cubicBezTo>
                  <a:cubicBezTo>
                    <a:pt x="17280" y="5760"/>
                    <a:pt x="21600" y="11520"/>
                    <a:pt x="19440" y="11520"/>
                  </a:cubicBezTo>
                  <a:cubicBezTo>
                    <a:pt x="17280" y="11520"/>
                    <a:pt x="8640" y="576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8839200" y="6252752"/>
              <a:ext cx="133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467"/>
                    <a:pt x="6171" y="6933"/>
                    <a:pt x="9771" y="10533"/>
                  </a:cubicBezTo>
                  <a:cubicBezTo>
                    <a:pt x="13371" y="14133"/>
                    <a:pt x="17486" y="178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8909049" y="6278152"/>
              <a:ext cx="1270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473"/>
                    <a:pt x="12960" y="2945"/>
                    <a:pt x="9360" y="5400"/>
                  </a:cubicBezTo>
                  <a:cubicBezTo>
                    <a:pt x="5760" y="7855"/>
                    <a:pt x="2880" y="11291"/>
                    <a:pt x="1440" y="14155"/>
                  </a:cubicBezTo>
                  <a:cubicBezTo>
                    <a:pt x="0" y="17018"/>
                    <a:pt x="0" y="193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9029700" y="6532152"/>
              <a:ext cx="1" cy="825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072409" y="6405152"/>
              <a:ext cx="50425" cy="3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029" fill="norm" stroke="1" extrusionOk="0">
                  <a:moveTo>
                    <a:pt x="5895" y="4050"/>
                  </a:moveTo>
                  <a:cubicBezTo>
                    <a:pt x="2439" y="8100"/>
                    <a:pt x="-1017" y="12150"/>
                    <a:pt x="279" y="15525"/>
                  </a:cubicBezTo>
                  <a:cubicBezTo>
                    <a:pt x="1575" y="18900"/>
                    <a:pt x="7623" y="21600"/>
                    <a:pt x="12375" y="20925"/>
                  </a:cubicBezTo>
                  <a:cubicBezTo>
                    <a:pt x="17127" y="20250"/>
                    <a:pt x="20583" y="16200"/>
                    <a:pt x="20583" y="12150"/>
                  </a:cubicBezTo>
                  <a:cubicBezTo>
                    <a:pt x="20583" y="8100"/>
                    <a:pt x="17127" y="4050"/>
                    <a:pt x="13239" y="2025"/>
                  </a:cubicBezTo>
                  <a:cubicBezTo>
                    <a:pt x="9351" y="0"/>
                    <a:pt x="5031" y="0"/>
                    <a:pt x="7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9455149" y="6494052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9941983" y="6372642"/>
              <a:ext cx="155644" cy="15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0839" fill="norm" stroke="1" extrusionOk="0">
                  <a:moveTo>
                    <a:pt x="284" y="11335"/>
                  </a:moveTo>
                  <a:cubicBezTo>
                    <a:pt x="0" y="13063"/>
                    <a:pt x="-284" y="14791"/>
                    <a:pt x="569" y="13063"/>
                  </a:cubicBezTo>
                  <a:cubicBezTo>
                    <a:pt x="1421" y="11335"/>
                    <a:pt x="3411" y="6151"/>
                    <a:pt x="6111" y="3127"/>
                  </a:cubicBezTo>
                  <a:cubicBezTo>
                    <a:pt x="8811" y="103"/>
                    <a:pt x="12221" y="-761"/>
                    <a:pt x="15063" y="679"/>
                  </a:cubicBezTo>
                  <a:cubicBezTo>
                    <a:pt x="17905" y="2119"/>
                    <a:pt x="20179" y="5863"/>
                    <a:pt x="20748" y="9607"/>
                  </a:cubicBezTo>
                  <a:cubicBezTo>
                    <a:pt x="21316" y="13351"/>
                    <a:pt x="20179" y="17095"/>
                    <a:pt x="19042" y="20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0229850" y="644325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0375900" y="6303552"/>
              <a:ext cx="1714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221"/>
                    <a:pt x="7467" y="6442"/>
                    <a:pt x="10400" y="9284"/>
                  </a:cubicBezTo>
                  <a:cubicBezTo>
                    <a:pt x="13333" y="12126"/>
                    <a:pt x="15467" y="14589"/>
                    <a:pt x="16933" y="16579"/>
                  </a:cubicBezTo>
                  <a:cubicBezTo>
                    <a:pt x="18400" y="18568"/>
                    <a:pt x="19200" y="20084"/>
                    <a:pt x="19867" y="20842"/>
                  </a:cubicBezTo>
                  <a:cubicBezTo>
                    <a:pt x="20533" y="21600"/>
                    <a:pt x="2106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0394950" y="6328952"/>
              <a:ext cx="1778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29" y="4320"/>
                    <a:pt x="12857" y="8640"/>
                    <a:pt x="9257" y="12240"/>
                  </a:cubicBezTo>
                  <a:cubicBezTo>
                    <a:pt x="5657" y="15840"/>
                    <a:pt x="2829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0337800" y="6224675"/>
              <a:ext cx="2603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985" y="12302"/>
                    <a:pt x="5971" y="4448"/>
                    <a:pt x="9571" y="1502"/>
                  </a:cubicBezTo>
                  <a:cubicBezTo>
                    <a:pt x="13171" y="-1443"/>
                    <a:pt x="1738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7880350" y="6703602"/>
              <a:ext cx="2895600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250"/>
                  </a:moveTo>
                  <a:cubicBezTo>
                    <a:pt x="600" y="20925"/>
                    <a:pt x="1200" y="21600"/>
                    <a:pt x="1776" y="21600"/>
                  </a:cubicBezTo>
                  <a:cubicBezTo>
                    <a:pt x="2353" y="21600"/>
                    <a:pt x="2905" y="20925"/>
                    <a:pt x="3450" y="20250"/>
                  </a:cubicBezTo>
                  <a:cubicBezTo>
                    <a:pt x="3995" y="19575"/>
                    <a:pt x="4532" y="18900"/>
                    <a:pt x="5132" y="18225"/>
                  </a:cubicBezTo>
                  <a:cubicBezTo>
                    <a:pt x="5732" y="17550"/>
                    <a:pt x="6395" y="16875"/>
                    <a:pt x="7003" y="15862"/>
                  </a:cubicBezTo>
                  <a:cubicBezTo>
                    <a:pt x="7611" y="14850"/>
                    <a:pt x="8163" y="13500"/>
                    <a:pt x="8724" y="12150"/>
                  </a:cubicBezTo>
                  <a:cubicBezTo>
                    <a:pt x="9284" y="10800"/>
                    <a:pt x="9853" y="9450"/>
                    <a:pt x="10437" y="8437"/>
                  </a:cubicBezTo>
                  <a:cubicBezTo>
                    <a:pt x="11021" y="7425"/>
                    <a:pt x="11621" y="6750"/>
                    <a:pt x="12205" y="6075"/>
                  </a:cubicBezTo>
                  <a:cubicBezTo>
                    <a:pt x="12789" y="5400"/>
                    <a:pt x="13358" y="4725"/>
                    <a:pt x="13926" y="4050"/>
                  </a:cubicBezTo>
                  <a:cubicBezTo>
                    <a:pt x="14495" y="3375"/>
                    <a:pt x="15063" y="2700"/>
                    <a:pt x="15687" y="2362"/>
                  </a:cubicBezTo>
                  <a:cubicBezTo>
                    <a:pt x="16311" y="2025"/>
                    <a:pt x="16989" y="2025"/>
                    <a:pt x="17684" y="2025"/>
                  </a:cubicBezTo>
                  <a:cubicBezTo>
                    <a:pt x="18379" y="2025"/>
                    <a:pt x="19089" y="2025"/>
                    <a:pt x="19745" y="1687"/>
                  </a:cubicBezTo>
                  <a:cubicBezTo>
                    <a:pt x="20400" y="1350"/>
                    <a:pt x="21000" y="6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0814049" y="6309902"/>
              <a:ext cx="120651" cy="10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0"/>
                  </a:moveTo>
                  <a:cubicBezTo>
                    <a:pt x="3411" y="3738"/>
                    <a:pt x="6821" y="7477"/>
                    <a:pt x="8905" y="10385"/>
                  </a:cubicBezTo>
                  <a:cubicBezTo>
                    <a:pt x="10989" y="13292"/>
                    <a:pt x="11747" y="15369"/>
                    <a:pt x="12695" y="17238"/>
                  </a:cubicBezTo>
                  <a:cubicBezTo>
                    <a:pt x="13642" y="19108"/>
                    <a:pt x="14779" y="20769"/>
                    <a:pt x="16295" y="21185"/>
                  </a:cubicBezTo>
                  <a:cubicBezTo>
                    <a:pt x="17811" y="21600"/>
                    <a:pt x="19705" y="20769"/>
                    <a:pt x="2160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0892366" y="6341652"/>
              <a:ext cx="8678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85" y="3600"/>
                    <a:pt x="13171" y="7200"/>
                    <a:pt x="9746" y="10125"/>
                  </a:cubicBezTo>
                  <a:cubicBezTo>
                    <a:pt x="6322" y="13050"/>
                    <a:pt x="3688" y="15300"/>
                    <a:pt x="2107" y="16987"/>
                  </a:cubicBezTo>
                  <a:cubicBezTo>
                    <a:pt x="527" y="18675"/>
                    <a:pt x="0" y="19800"/>
                    <a:pt x="0" y="20475"/>
                  </a:cubicBezTo>
                  <a:cubicBezTo>
                    <a:pt x="0" y="21150"/>
                    <a:pt x="527" y="21375"/>
                    <a:pt x="10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0839450" y="6214089"/>
              <a:ext cx="2286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00" y="11375"/>
                    <a:pt x="8000" y="2735"/>
                    <a:pt x="11600" y="575"/>
                  </a:cubicBezTo>
                  <a:cubicBezTo>
                    <a:pt x="15200" y="-1585"/>
                    <a:pt x="184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8114180" y="6951252"/>
              <a:ext cx="274170" cy="24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97" fill="norm" stroke="1" extrusionOk="0">
                  <a:moveTo>
                    <a:pt x="21357" y="0"/>
                  </a:moveTo>
                  <a:cubicBezTo>
                    <a:pt x="17235" y="1846"/>
                    <a:pt x="13113" y="3692"/>
                    <a:pt x="10639" y="4800"/>
                  </a:cubicBezTo>
                  <a:cubicBezTo>
                    <a:pt x="8166" y="5908"/>
                    <a:pt x="7342" y="6277"/>
                    <a:pt x="6517" y="6554"/>
                  </a:cubicBezTo>
                  <a:cubicBezTo>
                    <a:pt x="5693" y="6831"/>
                    <a:pt x="4868" y="7015"/>
                    <a:pt x="4786" y="7477"/>
                  </a:cubicBezTo>
                  <a:cubicBezTo>
                    <a:pt x="4704" y="7938"/>
                    <a:pt x="5363" y="8677"/>
                    <a:pt x="6435" y="9231"/>
                  </a:cubicBezTo>
                  <a:cubicBezTo>
                    <a:pt x="7507" y="9785"/>
                    <a:pt x="8991" y="10154"/>
                    <a:pt x="10227" y="10523"/>
                  </a:cubicBezTo>
                  <a:cubicBezTo>
                    <a:pt x="11464" y="10892"/>
                    <a:pt x="12453" y="11262"/>
                    <a:pt x="12618" y="11815"/>
                  </a:cubicBezTo>
                  <a:cubicBezTo>
                    <a:pt x="12783" y="12369"/>
                    <a:pt x="12123" y="13108"/>
                    <a:pt x="10475" y="14031"/>
                  </a:cubicBezTo>
                  <a:cubicBezTo>
                    <a:pt x="8826" y="14954"/>
                    <a:pt x="6188" y="16062"/>
                    <a:pt x="4456" y="16892"/>
                  </a:cubicBezTo>
                  <a:cubicBezTo>
                    <a:pt x="2725" y="17723"/>
                    <a:pt x="1901" y="18277"/>
                    <a:pt x="1159" y="19015"/>
                  </a:cubicBezTo>
                  <a:cubicBezTo>
                    <a:pt x="417" y="19754"/>
                    <a:pt x="-243" y="20677"/>
                    <a:pt x="87" y="21138"/>
                  </a:cubicBezTo>
                  <a:cubicBezTo>
                    <a:pt x="417" y="21600"/>
                    <a:pt x="1736" y="21600"/>
                    <a:pt x="4704" y="21231"/>
                  </a:cubicBezTo>
                  <a:cubicBezTo>
                    <a:pt x="7672" y="20862"/>
                    <a:pt x="12288" y="20123"/>
                    <a:pt x="15009" y="19569"/>
                  </a:cubicBezTo>
                  <a:cubicBezTo>
                    <a:pt x="17730" y="19015"/>
                    <a:pt x="18554" y="18646"/>
                    <a:pt x="19378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8483600" y="7001574"/>
              <a:ext cx="209550" cy="25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647"/>
                  </a:moveTo>
                  <a:cubicBezTo>
                    <a:pt x="655" y="933"/>
                    <a:pt x="1309" y="219"/>
                    <a:pt x="2291" y="41"/>
                  </a:cubicBezTo>
                  <a:cubicBezTo>
                    <a:pt x="3273" y="-138"/>
                    <a:pt x="4582" y="219"/>
                    <a:pt x="6873" y="2272"/>
                  </a:cubicBezTo>
                  <a:cubicBezTo>
                    <a:pt x="9164" y="4325"/>
                    <a:pt x="12436" y="8074"/>
                    <a:pt x="15055" y="11555"/>
                  </a:cubicBezTo>
                  <a:cubicBezTo>
                    <a:pt x="17673" y="15036"/>
                    <a:pt x="19636" y="18249"/>
                    <a:pt x="2160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8520039" y="6995702"/>
              <a:ext cx="20486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1332" y="0"/>
                  </a:moveTo>
                  <a:cubicBezTo>
                    <a:pt x="16703" y="2939"/>
                    <a:pt x="12075" y="5878"/>
                    <a:pt x="8438" y="9037"/>
                  </a:cubicBezTo>
                  <a:cubicBezTo>
                    <a:pt x="4801" y="12196"/>
                    <a:pt x="2156" y="15576"/>
                    <a:pt x="944" y="17706"/>
                  </a:cubicBezTo>
                  <a:cubicBezTo>
                    <a:pt x="-268" y="19837"/>
                    <a:pt x="-48" y="20718"/>
                    <a:pt x="1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8763000" y="7224302"/>
              <a:ext cx="1" cy="1079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8769341" y="7116352"/>
              <a:ext cx="53062" cy="6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4" h="21082" fill="norm" stroke="1" extrusionOk="0">
                  <a:moveTo>
                    <a:pt x="14403" y="0"/>
                  </a:moveTo>
                  <a:cubicBezTo>
                    <a:pt x="10403" y="720"/>
                    <a:pt x="6403" y="1440"/>
                    <a:pt x="3603" y="5040"/>
                  </a:cubicBezTo>
                  <a:cubicBezTo>
                    <a:pt x="803" y="8640"/>
                    <a:pt x="-797" y="15120"/>
                    <a:pt x="403" y="18360"/>
                  </a:cubicBezTo>
                  <a:cubicBezTo>
                    <a:pt x="1603" y="21600"/>
                    <a:pt x="5603" y="21600"/>
                    <a:pt x="9203" y="20160"/>
                  </a:cubicBezTo>
                  <a:cubicBezTo>
                    <a:pt x="12803" y="18720"/>
                    <a:pt x="16003" y="15840"/>
                    <a:pt x="18003" y="12600"/>
                  </a:cubicBezTo>
                  <a:cubicBezTo>
                    <a:pt x="20003" y="9360"/>
                    <a:pt x="20803" y="5760"/>
                    <a:pt x="19203" y="3600"/>
                  </a:cubicBezTo>
                  <a:cubicBezTo>
                    <a:pt x="17603" y="1440"/>
                    <a:pt x="13603" y="720"/>
                    <a:pt x="10003" y="1440"/>
                  </a:cubicBezTo>
                  <a:cubicBezTo>
                    <a:pt x="6403" y="2160"/>
                    <a:pt x="3203" y="4320"/>
                    <a:pt x="3" y="6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8782050" y="6909695"/>
              <a:ext cx="203200" cy="11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665"/>
                  </a:moveTo>
                  <a:cubicBezTo>
                    <a:pt x="3375" y="258"/>
                    <a:pt x="6750" y="-150"/>
                    <a:pt x="9000" y="54"/>
                  </a:cubicBezTo>
                  <a:cubicBezTo>
                    <a:pt x="11250" y="258"/>
                    <a:pt x="12375" y="1073"/>
                    <a:pt x="12937" y="2703"/>
                  </a:cubicBezTo>
                  <a:cubicBezTo>
                    <a:pt x="13500" y="4333"/>
                    <a:pt x="13500" y="6778"/>
                    <a:pt x="12937" y="9020"/>
                  </a:cubicBezTo>
                  <a:cubicBezTo>
                    <a:pt x="12375" y="11261"/>
                    <a:pt x="11250" y="13299"/>
                    <a:pt x="10125" y="15133"/>
                  </a:cubicBezTo>
                  <a:cubicBezTo>
                    <a:pt x="9000" y="16967"/>
                    <a:pt x="7875" y="18597"/>
                    <a:pt x="7987" y="19616"/>
                  </a:cubicBezTo>
                  <a:cubicBezTo>
                    <a:pt x="8100" y="20635"/>
                    <a:pt x="9450" y="21042"/>
                    <a:pt x="11925" y="21246"/>
                  </a:cubicBezTo>
                  <a:cubicBezTo>
                    <a:pt x="14400" y="21450"/>
                    <a:pt x="18000" y="21450"/>
                    <a:pt x="2160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9385299" y="7097302"/>
              <a:ext cx="2032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2925" y="14400"/>
                    <a:pt x="5850" y="21600"/>
                    <a:pt x="9450" y="20400"/>
                  </a:cubicBezTo>
                  <a:cubicBezTo>
                    <a:pt x="13050" y="19200"/>
                    <a:pt x="17325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9811600" y="6995702"/>
              <a:ext cx="174569" cy="16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70" fill="norm" stroke="1" extrusionOk="0">
                  <a:moveTo>
                    <a:pt x="1440" y="6562"/>
                  </a:moveTo>
                  <a:cubicBezTo>
                    <a:pt x="1440" y="9570"/>
                    <a:pt x="1440" y="12577"/>
                    <a:pt x="1183" y="15311"/>
                  </a:cubicBezTo>
                  <a:cubicBezTo>
                    <a:pt x="926" y="18046"/>
                    <a:pt x="411" y="20506"/>
                    <a:pt x="154" y="21053"/>
                  </a:cubicBezTo>
                  <a:cubicBezTo>
                    <a:pt x="-103" y="21600"/>
                    <a:pt x="-103" y="20233"/>
                    <a:pt x="668" y="16952"/>
                  </a:cubicBezTo>
                  <a:cubicBezTo>
                    <a:pt x="1440" y="13671"/>
                    <a:pt x="2983" y="8476"/>
                    <a:pt x="4783" y="5058"/>
                  </a:cubicBezTo>
                  <a:cubicBezTo>
                    <a:pt x="6583" y="1641"/>
                    <a:pt x="8640" y="0"/>
                    <a:pt x="11211" y="0"/>
                  </a:cubicBezTo>
                  <a:cubicBezTo>
                    <a:pt x="13783" y="0"/>
                    <a:pt x="16868" y="1641"/>
                    <a:pt x="18797" y="4101"/>
                  </a:cubicBezTo>
                  <a:cubicBezTo>
                    <a:pt x="20726" y="6562"/>
                    <a:pt x="21497" y="9843"/>
                    <a:pt x="21111" y="12441"/>
                  </a:cubicBezTo>
                  <a:cubicBezTo>
                    <a:pt x="20726" y="15038"/>
                    <a:pt x="19183" y="16952"/>
                    <a:pt x="17640" y="18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0153894" y="6904125"/>
              <a:ext cx="133107" cy="30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91" fill="norm" stroke="1" extrusionOk="0">
                  <a:moveTo>
                    <a:pt x="20897" y="187"/>
                  </a:moveTo>
                  <a:cubicBezTo>
                    <a:pt x="18903" y="39"/>
                    <a:pt x="16909" y="-109"/>
                    <a:pt x="15248" y="113"/>
                  </a:cubicBezTo>
                  <a:cubicBezTo>
                    <a:pt x="13586" y="335"/>
                    <a:pt x="12257" y="927"/>
                    <a:pt x="9599" y="3072"/>
                  </a:cubicBezTo>
                  <a:cubicBezTo>
                    <a:pt x="6940" y="5217"/>
                    <a:pt x="2952" y="8916"/>
                    <a:pt x="1125" y="11801"/>
                  </a:cubicBezTo>
                  <a:cubicBezTo>
                    <a:pt x="-703" y="14686"/>
                    <a:pt x="-371" y="16757"/>
                    <a:pt x="2620" y="18236"/>
                  </a:cubicBezTo>
                  <a:cubicBezTo>
                    <a:pt x="5611" y="19716"/>
                    <a:pt x="11260" y="20603"/>
                    <a:pt x="16909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0464799" y="7008402"/>
              <a:ext cx="165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909"/>
                    <a:pt x="6646" y="7817"/>
                    <a:pt x="10246" y="11417"/>
                  </a:cubicBezTo>
                  <a:cubicBezTo>
                    <a:pt x="13846" y="15017"/>
                    <a:pt x="17723" y="18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0473521" y="7014752"/>
              <a:ext cx="143679" cy="21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01" fill="norm" stroke="1" extrusionOk="0">
                  <a:moveTo>
                    <a:pt x="21249" y="0"/>
                  </a:moveTo>
                  <a:cubicBezTo>
                    <a:pt x="17806" y="3208"/>
                    <a:pt x="14362" y="6416"/>
                    <a:pt x="11075" y="9410"/>
                  </a:cubicBezTo>
                  <a:cubicBezTo>
                    <a:pt x="7788" y="12404"/>
                    <a:pt x="4658" y="15184"/>
                    <a:pt x="2623" y="17216"/>
                  </a:cubicBezTo>
                  <a:cubicBezTo>
                    <a:pt x="588" y="19248"/>
                    <a:pt x="-351" y="20531"/>
                    <a:pt x="119" y="21065"/>
                  </a:cubicBezTo>
                  <a:cubicBezTo>
                    <a:pt x="588" y="21600"/>
                    <a:pt x="2466" y="21386"/>
                    <a:pt x="4345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0452099" y="6938552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4400"/>
                    <a:pt x="1646" y="7200"/>
                    <a:pt x="5246" y="3600"/>
                  </a:cubicBezTo>
                  <a:cubicBezTo>
                    <a:pt x="8846" y="0"/>
                    <a:pt x="1522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0775950" y="6919502"/>
              <a:ext cx="118246" cy="30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72" fill="norm" stroke="1" extrusionOk="0">
                  <a:moveTo>
                    <a:pt x="0" y="0"/>
                  </a:moveTo>
                  <a:cubicBezTo>
                    <a:pt x="6442" y="3021"/>
                    <a:pt x="12884" y="6042"/>
                    <a:pt x="16674" y="8383"/>
                  </a:cubicBezTo>
                  <a:cubicBezTo>
                    <a:pt x="20463" y="10724"/>
                    <a:pt x="21600" y="12386"/>
                    <a:pt x="21032" y="14123"/>
                  </a:cubicBezTo>
                  <a:cubicBezTo>
                    <a:pt x="20463" y="15860"/>
                    <a:pt x="18189" y="17673"/>
                    <a:pt x="15726" y="19032"/>
                  </a:cubicBezTo>
                  <a:cubicBezTo>
                    <a:pt x="13263" y="20392"/>
                    <a:pt x="10611" y="21298"/>
                    <a:pt x="8716" y="21449"/>
                  </a:cubicBezTo>
                  <a:cubicBezTo>
                    <a:pt x="6821" y="21600"/>
                    <a:pt x="5684" y="20996"/>
                    <a:pt x="4547" y="20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0915649" y="6822135"/>
              <a:ext cx="196851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1"/>
                  </a:moveTo>
                  <a:cubicBezTo>
                    <a:pt x="2323" y="785"/>
                    <a:pt x="4645" y="0"/>
                    <a:pt x="6387" y="0"/>
                  </a:cubicBezTo>
                  <a:cubicBezTo>
                    <a:pt x="8129" y="0"/>
                    <a:pt x="9290" y="785"/>
                    <a:pt x="9755" y="2160"/>
                  </a:cubicBezTo>
                  <a:cubicBezTo>
                    <a:pt x="10219" y="3535"/>
                    <a:pt x="9987" y="5498"/>
                    <a:pt x="9174" y="7462"/>
                  </a:cubicBezTo>
                  <a:cubicBezTo>
                    <a:pt x="8361" y="9425"/>
                    <a:pt x="6968" y="11389"/>
                    <a:pt x="5690" y="12764"/>
                  </a:cubicBezTo>
                  <a:cubicBezTo>
                    <a:pt x="4413" y="14138"/>
                    <a:pt x="3252" y="14924"/>
                    <a:pt x="3019" y="16102"/>
                  </a:cubicBezTo>
                  <a:cubicBezTo>
                    <a:pt x="2787" y="17280"/>
                    <a:pt x="3484" y="18851"/>
                    <a:pt x="6155" y="19636"/>
                  </a:cubicBezTo>
                  <a:cubicBezTo>
                    <a:pt x="8826" y="20422"/>
                    <a:pt x="13471" y="20422"/>
                    <a:pt x="16374" y="20618"/>
                  </a:cubicBezTo>
                  <a:cubicBezTo>
                    <a:pt x="19277" y="20815"/>
                    <a:pt x="20439" y="2120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5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601420" y="6003972"/>
              <a:ext cx="195992" cy="1165625"/>
            </a:xfrm>
            <a:prstGeom prst="rect">
              <a:avLst/>
            </a:prstGeom>
            <a:effectLst/>
          </p:spPr>
        </p:pic>
        <p:pic>
          <p:nvPicPr>
            <p:cNvPr id="185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532040" y="5947952"/>
              <a:ext cx="4050364" cy="156633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1" name="Drawing"/>
          <p:cNvGrpSpPr/>
          <p:nvPr/>
        </p:nvGrpSpPr>
        <p:grpSpPr>
          <a:xfrm>
            <a:off x="1671225" y="909108"/>
            <a:ext cx="10889076" cy="7616032"/>
            <a:chOff x="0" y="-38100"/>
            <a:chExt cx="10889074" cy="7616031"/>
          </a:xfrm>
        </p:grpSpPr>
        <p:sp>
          <p:nvSpPr>
            <p:cNvPr id="1859" name="Line"/>
            <p:cNvSpPr/>
            <p:nvPr/>
          </p:nvSpPr>
          <p:spPr>
            <a:xfrm>
              <a:off x="2320335" y="292100"/>
              <a:ext cx="268817" cy="23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0"/>
                  </a:moveTo>
                  <a:cubicBezTo>
                    <a:pt x="18369" y="765"/>
                    <a:pt x="15137" y="1529"/>
                    <a:pt x="12586" y="2198"/>
                  </a:cubicBezTo>
                  <a:cubicBezTo>
                    <a:pt x="10035" y="2867"/>
                    <a:pt x="8164" y="3441"/>
                    <a:pt x="6888" y="4014"/>
                  </a:cubicBezTo>
                  <a:cubicBezTo>
                    <a:pt x="5613" y="4588"/>
                    <a:pt x="4932" y="5161"/>
                    <a:pt x="4932" y="5830"/>
                  </a:cubicBezTo>
                  <a:cubicBezTo>
                    <a:pt x="4932" y="6499"/>
                    <a:pt x="5613" y="7264"/>
                    <a:pt x="6973" y="7646"/>
                  </a:cubicBezTo>
                  <a:cubicBezTo>
                    <a:pt x="8334" y="8028"/>
                    <a:pt x="10375" y="8028"/>
                    <a:pt x="11906" y="8219"/>
                  </a:cubicBezTo>
                  <a:cubicBezTo>
                    <a:pt x="13436" y="8411"/>
                    <a:pt x="14457" y="8793"/>
                    <a:pt x="14627" y="9366"/>
                  </a:cubicBezTo>
                  <a:cubicBezTo>
                    <a:pt x="14797" y="9940"/>
                    <a:pt x="14117" y="10704"/>
                    <a:pt x="11991" y="11947"/>
                  </a:cubicBezTo>
                  <a:cubicBezTo>
                    <a:pt x="9865" y="13189"/>
                    <a:pt x="6293" y="14910"/>
                    <a:pt x="3827" y="16439"/>
                  </a:cubicBezTo>
                  <a:cubicBezTo>
                    <a:pt x="1361" y="17968"/>
                    <a:pt x="0" y="19306"/>
                    <a:pt x="0" y="20166"/>
                  </a:cubicBezTo>
                  <a:cubicBezTo>
                    <a:pt x="0" y="21027"/>
                    <a:pt x="1361" y="21409"/>
                    <a:pt x="4337" y="21504"/>
                  </a:cubicBezTo>
                  <a:cubicBezTo>
                    <a:pt x="7313" y="21600"/>
                    <a:pt x="11906" y="21409"/>
                    <a:pt x="14542" y="21122"/>
                  </a:cubicBezTo>
                  <a:cubicBezTo>
                    <a:pt x="17178" y="20835"/>
                    <a:pt x="17858" y="20453"/>
                    <a:pt x="18539" y="20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2697102" y="309421"/>
              <a:ext cx="209551" cy="22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65"/>
                  </a:moveTo>
                  <a:cubicBezTo>
                    <a:pt x="1091" y="-37"/>
                    <a:pt x="2182" y="-239"/>
                    <a:pt x="3927" y="770"/>
                  </a:cubicBezTo>
                  <a:cubicBezTo>
                    <a:pt x="5673" y="1780"/>
                    <a:pt x="8073" y="4000"/>
                    <a:pt x="10691" y="7331"/>
                  </a:cubicBezTo>
                  <a:cubicBezTo>
                    <a:pt x="13309" y="10662"/>
                    <a:pt x="16145" y="15103"/>
                    <a:pt x="18000" y="17626"/>
                  </a:cubicBezTo>
                  <a:cubicBezTo>
                    <a:pt x="19855" y="20150"/>
                    <a:pt x="20727" y="20755"/>
                    <a:pt x="21600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2777656" y="278921"/>
              <a:ext cx="167096" cy="26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68" fill="norm" stroke="1" extrusionOk="0">
                  <a:moveTo>
                    <a:pt x="21315" y="1569"/>
                  </a:moveTo>
                  <a:cubicBezTo>
                    <a:pt x="20505" y="888"/>
                    <a:pt x="19695" y="208"/>
                    <a:pt x="18615" y="38"/>
                  </a:cubicBezTo>
                  <a:cubicBezTo>
                    <a:pt x="17535" y="-132"/>
                    <a:pt x="16185" y="208"/>
                    <a:pt x="14025" y="2164"/>
                  </a:cubicBezTo>
                  <a:cubicBezTo>
                    <a:pt x="11865" y="4120"/>
                    <a:pt x="8895" y="7692"/>
                    <a:pt x="6330" y="10753"/>
                  </a:cubicBezTo>
                  <a:cubicBezTo>
                    <a:pt x="3765" y="13814"/>
                    <a:pt x="1605" y="16366"/>
                    <a:pt x="660" y="18066"/>
                  </a:cubicBezTo>
                  <a:cubicBezTo>
                    <a:pt x="-285" y="19767"/>
                    <a:pt x="-15" y="20618"/>
                    <a:pt x="255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2982852" y="4826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008252" y="387350"/>
              <a:ext cx="2944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12960" y="21600"/>
                  </a:moveTo>
                  <a:cubicBezTo>
                    <a:pt x="12960" y="14400"/>
                    <a:pt x="12960" y="7200"/>
                    <a:pt x="15120" y="6480"/>
                  </a:cubicBezTo>
                  <a:cubicBezTo>
                    <a:pt x="17280" y="5760"/>
                    <a:pt x="21600" y="11520"/>
                    <a:pt x="19440" y="11520"/>
                  </a:cubicBezTo>
                  <a:cubicBezTo>
                    <a:pt x="17280" y="11520"/>
                    <a:pt x="8640" y="576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3179702" y="266700"/>
              <a:ext cx="133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467"/>
                    <a:pt x="6171" y="6933"/>
                    <a:pt x="9771" y="10533"/>
                  </a:cubicBezTo>
                  <a:cubicBezTo>
                    <a:pt x="13371" y="14133"/>
                    <a:pt x="17486" y="178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3249552" y="292100"/>
              <a:ext cx="1270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473"/>
                    <a:pt x="12960" y="2945"/>
                    <a:pt x="9360" y="5400"/>
                  </a:cubicBezTo>
                  <a:cubicBezTo>
                    <a:pt x="5760" y="7855"/>
                    <a:pt x="2880" y="11291"/>
                    <a:pt x="1440" y="14155"/>
                  </a:cubicBezTo>
                  <a:cubicBezTo>
                    <a:pt x="0" y="17018"/>
                    <a:pt x="0" y="193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3370202" y="546100"/>
              <a:ext cx="1" cy="825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3412911" y="419100"/>
              <a:ext cx="50425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029" fill="norm" stroke="1" extrusionOk="0">
                  <a:moveTo>
                    <a:pt x="5895" y="4050"/>
                  </a:moveTo>
                  <a:cubicBezTo>
                    <a:pt x="2439" y="8100"/>
                    <a:pt x="-1017" y="12150"/>
                    <a:pt x="279" y="15525"/>
                  </a:cubicBezTo>
                  <a:cubicBezTo>
                    <a:pt x="1575" y="18900"/>
                    <a:pt x="7623" y="21600"/>
                    <a:pt x="12375" y="20925"/>
                  </a:cubicBezTo>
                  <a:cubicBezTo>
                    <a:pt x="17127" y="20250"/>
                    <a:pt x="20583" y="16200"/>
                    <a:pt x="20583" y="12150"/>
                  </a:cubicBezTo>
                  <a:cubicBezTo>
                    <a:pt x="20583" y="8100"/>
                    <a:pt x="17127" y="4050"/>
                    <a:pt x="13239" y="2025"/>
                  </a:cubicBezTo>
                  <a:cubicBezTo>
                    <a:pt x="9351" y="0"/>
                    <a:pt x="5031" y="0"/>
                    <a:pt x="7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3795652" y="508000"/>
              <a:ext cx="222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4282485" y="386589"/>
              <a:ext cx="155643" cy="15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0839" fill="norm" stroke="1" extrusionOk="0">
                  <a:moveTo>
                    <a:pt x="284" y="11335"/>
                  </a:moveTo>
                  <a:cubicBezTo>
                    <a:pt x="0" y="13063"/>
                    <a:pt x="-284" y="14791"/>
                    <a:pt x="569" y="13063"/>
                  </a:cubicBezTo>
                  <a:cubicBezTo>
                    <a:pt x="1421" y="11335"/>
                    <a:pt x="3411" y="6151"/>
                    <a:pt x="6111" y="3127"/>
                  </a:cubicBezTo>
                  <a:cubicBezTo>
                    <a:pt x="8811" y="103"/>
                    <a:pt x="12221" y="-761"/>
                    <a:pt x="15063" y="679"/>
                  </a:cubicBezTo>
                  <a:cubicBezTo>
                    <a:pt x="17905" y="2119"/>
                    <a:pt x="20179" y="5863"/>
                    <a:pt x="20748" y="9607"/>
                  </a:cubicBezTo>
                  <a:cubicBezTo>
                    <a:pt x="21316" y="13351"/>
                    <a:pt x="20179" y="17095"/>
                    <a:pt x="19042" y="20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4570352" y="4572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716402" y="317500"/>
              <a:ext cx="1714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221"/>
                    <a:pt x="7467" y="6442"/>
                    <a:pt x="10400" y="9284"/>
                  </a:cubicBezTo>
                  <a:cubicBezTo>
                    <a:pt x="13333" y="12126"/>
                    <a:pt x="15467" y="14589"/>
                    <a:pt x="16933" y="16579"/>
                  </a:cubicBezTo>
                  <a:cubicBezTo>
                    <a:pt x="18400" y="18568"/>
                    <a:pt x="19200" y="20084"/>
                    <a:pt x="19867" y="20842"/>
                  </a:cubicBezTo>
                  <a:cubicBezTo>
                    <a:pt x="20533" y="21600"/>
                    <a:pt x="2106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4735452" y="342900"/>
              <a:ext cx="1778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29" y="4320"/>
                    <a:pt x="12857" y="8640"/>
                    <a:pt x="9257" y="12240"/>
                  </a:cubicBezTo>
                  <a:cubicBezTo>
                    <a:pt x="5657" y="15840"/>
                    <a:pt x="2829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4678302" y="238622"/>
              <a:ext cx="260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985" y="12302"/>
                    <a:pt x="5971" y="4448"/>
                    <a:pt x="9571" y="1502"/>
                  </a:cubicBezTo>
                  <a:cubicBezTo>
                    <a:pt x="13171" y="-1443"/>
                    <a:pt x="1738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2220852" y="717550"/>
              <a:ext cx="2895601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250"/>
                  </a:moveTo>
                  <a:cubicBezTo>
                    <a:pt x="600" y="20925"/>
                    <a:pt x="1200" y="21600"/>
                    <a:pt x="1776" y="21600"/>
                  </a:cubicBezTo>
                  <a:cubicBezTo>
                    <a:pt x="2353" y="21600"/>
                    <a:pt x="2905" y="20925"/>
                    <a:pt x="3450" y="20250"/>
                  </a:cubicBezTo>
                  <a:cubicBezTo>
                    <a:pt x="3995" y="19575"/>
                    <a:pt x="4532" y="18900"/>
                    <a:pt x="5132" y="18225"/>
                  </a:cubicBezTo>
                  <a:cubicBezTo>
                    <a:pt x="5732" y="17550"/>
                    <a:pt x="6395" y="16875"/>
                    <a:pt x="7003" y="15862"/>
                  </a:cubicBezTo>
                  <a:cubicBezTo>
                    <a:pt x="7611" y="14850"/>
                    <a:pt x="8163" y="13500"/>
                    <a:pt x="8724" y="12150"/>
                  </a:cubicBezTo>
                  <a:cubicBezTo>
                    <a:pt x="9284" y="10800"/>
                    <a:pt x="9853" y="9450"/>
                    <a:pt x="10437" y="8437"/>
                  </a:cubicBezTo>
                  <a:cubicBezTo>
                    <a:pt x="11021" y="7425"/>
                    <a:pt x="11621" y="6750"/>
                    <a:pt x="12205" y="6075"/>
                  </a:cubicBezTo>
                  <a:cubicBezTo>
                    <a:pt x="12789" y="5400"/>
                    <a:pt x="13358" y="4725"/>
                    <a:pt x="13926" y="4050"/>
                  </a:cubicBezTo>
                  <a:cubicBezTo>
                    <a:pt x="14495" y="3375"/>
                    <a:pt x="15063" y="2700"/>
                    <a:pt x="15687" y="2362"/>
                  </a:cubicBezTo>
                  <a:cubicBezTo>
                    <a:pt x="16311" y="2025"/>
                    <a:pt x="16989" y="2025"/>
                    <a:pt x="17684" y="2025"/>
                  </a:cubicBezTo>
                  <a:cubicBezTo>
                    <a:pt x="18379" y="2025"/>
                    <a:pt x="19089" y="2025"/>
                    <a:pt x="19745" y="1687"/>
                  </a:cubicBezTo>
                  <a:cubicBezTo>
                    <a:pt x="20400" y="1350"/>
                    <a:pt x="21000" y="6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5154552" y="323850"/>
              <a:ext cx="120651" cy="10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0"/>
                  </a:moveTo>
                  <a:cubicBezTo>
                    <a:pt x="3411" y="3738"/>
                    <a:pt x="6821" y="7477"/>
                    <a:pt x="8905" y="10385"/>
                  </a:cubicBezTo>
                  <a:cubicBezTo>
                    <a:pt x="10989" y="13292"/>
                    <a:pt x="11747" y="15369"/>
                    <a:pt x="12695" y="17238"/>
                  </a:cubicBezTo>
                  <a:cubicBezTo>
                    <a:pt x="13642" y="19108"/>
                    <a:pt x="14779" y="20769"/>
                    <a:pt x="16295" y="21185"/>
                  </a:cubicBezTo>
                  <a:cubicBezTo>
                    <a:pt x="17811" y="21600"/>
                    <a:pt x="19705" y="20769"/>
                    <a:pt x="2160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5232868" y="355600"/>
              <a:ext cx="8678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85" y="3600"/>
                    <a:pt x="13171" y="7200"/>
                    <a:pt x="9746" y="10125"/>
                  </a:cubicBezTo>
                  <a:cubicBezTo>
                    <a:pt x="6322" y="13050"/>
                    <a:pt x="3688" y="15300"/>
                    <a:pt x="2107" y="16987"/>
                  </a:cubicBezTo>
                  <a:cubicBezTo>
                    <a:pt x="527" y="18675"/>
                    <a:pt x="0" y="19800"/>
                    <a:pt x="0" y="20475"/>
                  </a:cubicBezTo>
                  <a:cubicBezTo>
                    <a:pt x="0" y="21150"/>
                    <a:pt x="527" y="21375"/>
                    <a:pt x="10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5179952" y="228037"/>
              <a:ext cx="2286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00" y="11375"/>
                    <a:pt x="8000" y="2735"/>
                    <a:pt x="11600" y="575"/>
                  </a:cubicBezTo>
                  <a:cubicBezTo>
                    <a:pt x="15200" y="-1585"/>
                    <a:pt x="184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454682" y="965200"/>
              <a:ext cx="274170" cy="24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97" fill="norm" stroke="1" extrusionOk="0">
                  <a:moveTo>
                    <a:pt x="21357" y="0"/>
                  </a:moveTo>
                  <a:cubicBezTo>
                    <a:pt x="17235" y="1846"/>
                    <a:pt x="13113" y="3692"/>
                    <a:pt x="10639" y="4800"/>
                  </a:cubicBezTo>
                  <a:cubicBezTo>
                    <a:pt x="8166" y="5908"/>
                    <a:pt x="7342" y="6277"/>
                    <a:pt x="6517" y="6554"/>
                  </a:cubicBezTo>
                  <a:cubicBezTo>
                    <a:pt x="5693" y="6831"/>
                    <a:pt x="4868" y="7015"/>
                    <a:pt x="4786" y="7477"/>
                  </a:cubicBezTo>
                  <a:cubicBezTo>
                    <a:pt x="4704" y="7938"/>
                    <a:pt x="5363" y="8677"/>
                    <a:pt x="6435" y="9231"/>
                  </a:cubicBezTo>
                  <a:cubicBezTo>
                    <a:pt x="7507" y="9785"/>
                    <a:pt x="8991" y="10154"/>
                    <a:pt x="10227" y="10523"/>
                  </a:cubicBezTo>
                  <a:cubicBezTo>
                    <a:pt x="11464" y="10892"/>
                    <a:pt x="12453" y="11262"/>
                    <a:pt x="12618" y="11815"/>
                  </a:cubicBezTo>
                  <a:cubicBezTo>
                    <a:pt x="12783" y="12369"/>
                    <a:pt x="12123" y="13108"/>
                    <a:pt x="10475" y="14031"/>
                  </a:cubicBezTo>
                  <a:cubicBezTo>
                    <a:pt x="8826" y="14954"/>
                    <a:pt x="6188" y="16062"/>
                    <a:pt x="4456" y="16892"/>
                  </a:cubicBezTo>
                  <a:cubicBezTo>
                    <a:pt x="2725" y="17723"/>
                    <a:pt x="1901" y="18277"/>
                    <a:pt x="1159" y="19015"/>
                  </a:cubicBezTo>
                  <a:cubicBezTo>
                    <a:pt x="417" y="19754"/>
                    <a:pt x="-243" y="20677"/>
                    <a:pt x="87" y="21138"/>
                  </a:cubicBezTo>
                  <a:cubicBezTo>
                    <a:pt x="417" y="21600"/>
                    <a:pt x="1736" y="21600"/>
                    <a:pt x="4704" y="21231"/>
                  </a:cubicBezTo>
                  <a:cubicBezTo>
                    <a:pt x="7672" y="20862"/>
                    <a:pt x="12288" y="20123"/>
                    <a:pt x="15009" y="19569"/>
                  </a:cubicBezTo>
                  <a:cubicBezTo>
                    <a:pt x="17730" y="19015"/>
                    <a:pt x="18554" y="18646"/>
                    <a:pt x="19378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2824102" y="1015521"/>
              <a:ext cx="209551" cy="25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647"/>
                  </a:moveTo>
                  <a:cubicBezTo>
                    <a:pt x="655" y="933"/>
                    <a:pt x="1309" y="219"/>
                    <a:pt x="2291" y="41"/>
                  </a:cubicBezTo>
                  <a:cubicBezTo>
                    <a:pt x="3273" y="-138"/>
                    <a:pt x="4582" y="219"/>
                    <a:pt x="6873" y="2272"/>
                  </a:cubicBezTo>
                  <a:cubicBezTo>
                    <a:pt x="9164" y="4325"/>
                    <a:pt x="12436" y="8074"/>
                    <a:pt x="15055" y="11555"/>
                  </a:cubicBezTo>
                  <a:cubicBezTo>
                    <a:pt x="17673" y="15036"/>
                    <a:pt x="19636" y="18249"/>
                    <a:pt x="2160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2860541" y="1009650"/>
              <a:ext cx="20486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1332" y="0"/>
                  </a:moveTo>
                  <a:cubicBezTo>
                    <a:pt x="16703" y="2939"/>
                    <a:pt x="12075" y="5878"/>
                    <a:pt x="8438" y="9037"/>
                  </a:cubicBezTo>
                  <a:cubicBezTo>
                    <a:pt x="4801" y="12196"/>
                    <a:pt x="2156" y="15576"/>
                    <a:pt x="944" y="17706"/>
                  </a:cubicBezTo>
                  <a:cubicBezTo>
                    <a:pt x="-268" y="19837"/>
                    <a:pt x="-48" y="20718"/>
                    <a:pt x="1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3103502" y="1238249"/>
              <a:ext cx="1" cy="1079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3109843" y="1130300"/>
              <a:ext cx="53061" cy="6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4" h="21082" fill="norm" stroke="1" extrusionOk="0">
                  <a:moveTo>
                    <a:pt x="14403" y="0"/>
                  </a:moveTo>
                  <a:cubicBezTo>
                    <a:pt x="10403" y="720"/>
                    <a:pt x="6403" y="1440"/>
                    <a:pt x="3603" y="5040"/>
                  </a:cubicBezTo>
                  <a:cubicBezTo>
                    <a:pt x="803" y="8640"/>
                    <a:pt x="-797" y="15120"/>
                    <a:pt x="403" y="18360"/>
                  </a:cubicBezTo>
                  <a:cubicBezTo>
                    <a:pt x="1603" y="21600"/>
                    <a:pt x="5603" y="21600"/>
                    <a:pt x="9203" y="20160"/>
                  </a:cubicBezTo>
                  <a:cubicBezTo>
                    <a:pt x="12803" y="18720"/>
                    <a:pt x="16003" y="15840"/>
                    <a:pt x="18003" y="12600"/>
                  </a:cubicBezTo>
                  <a:cubicBezTo>
                    <a:pt x="20003" y="9360"/>
                    <a:pt x="20803" y="5760"/>
                    <a:pt x="19203" y="3600"/>
                  </a:cubicBezTo>
                  <a:cubicBezTo>
                    <a:pt x="17603" y="1440"/>
                    <a:pt x="13603" y="720"/>
                    <a:pt x="10003" y="1440"/>
                  </a:cubicBezTo>
                  <a:cubicBezTo>
                    <a:pt x="6403" y="2160"/>
                    <a:pt x="3203" y="4320"/>
                    <a:pt x="3" y="6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3122552" y="923643"/>
              <a:ext cx="203201" cy="11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665"/>
                  </a:moveTo>
                  <a:cubicBezTo>
                    <a:pt x="3375" y="258"/>
                    <a:pt x="6750" y="-150"/>
                    <a:pt x="9000" y="54"/>
                  </a:cubicBezTo>
                  <a:cubicBezTo>
                    <a:pt x="11250" y="258"/>
                    <a:pt x="12375" y="1073"/>
                    <a:pt x="12937" y="2703"/>
                  </a:cubicBezTo>
                  <a:cubicBezTo>
                    <a:pt x="13500" y="4333"/>
                    <a:pt x="13500" y="6778"/>
                    <a:pt x="12937" y="9020"/>
                  </a:cubicBezTo>
                  <a:cubicBezTo>
                    <a:pt x="12375" y="11261"/>
                    <a:pt x="11250" y="13299"/>
                    <a:pt x="10125" y="15133"/>
                  </a:cubicBezTo>
                  <a:cubicBezTo>
                    <a:pt x="9000" y="16967"/>
                    <a:pt x="7875" y="18597"/>
                    <a:pt x="7987" y="19616"/>
                  </a:cubicBezTo>
                  <a:cubicBezTo>
                    <a:pt x="8100" y="20635"/>
                    <a:pt x="9450" y="21042"/>
                    <a:pt x="11925" y="21246"/>
                  </a:cubicBezTo>
                  <a:cubicBezTo>
                    <a:pt x="14400" y="21450"/>
                    <a:pt x="18000" y="21450"/>
                    <a:pt x="2160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725802" y="1111250"/>
              <a:ext cx="20320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2925" y="14400"/>
                    <a:pt x="5850" y="21600"/>
                    <a:pt x="9450" y="20400"/>
                  </a:cubicBezTo>
                  <a:cubicBezTo>
                    <a:pt x="13050" y="19200"/>
                    <a:pt x="17325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152102" y="1009650"/>
              <a:ext cx="174569" cy="16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70" fill="norm" stroke="1" extrusionOk="0">
                  <a:moveTo>
                    <a:pt x="1440" y="6562"/>
                  </a:moveTo>
                  <a:cubicBezTo>
                    <a:pt x="1440" y="9570"/>
                    <a:pt x="1440" y="12577"/>
                    <a:pt x="1183" y="15311"/>
                  </a:cubicBezTo>
                  <a:cubicBezTo>
                    <a:pt x="926" y="18046"/>
                    <a:pt x="411" y="20506"/>
                    <a:pt x="154" y="21053"/>
                  </a:cubicBezTo>
                  <a:cubicBezTo>
                    <a:pt x="-103" y="21600"/>
                    <a:pt x="-103" y="20233"/>
                    <a:pt x="668" y="16952"/>
                  </a:cubicBezTo>
                  <a:cubicBezTo>
                    <a:pt x="1440" y="13671"/>
                    <a:pt x="2983" y="8476"/>
                    <a:pt x="4783" y="5058"/>
                  </a:cubicBezTo>
                  <a:cubicBezTo>
                    <a:pt x="6583" y="1641"/>
                    <a:pt x="8640" y="0"/>
                    <a:pt x="11211" y="0"/>
                  </a:cubicBezTo>
                  <a:cubicBezTo>
                    <a:pt x="13783" y="0"/>
                    <a:pt x="16868" y="1641"/>
                    <a:pt x="18797" y="4101"/>
                  </a:cubicBezTo>
                  <a:cubicBezTo>
                    <a:pt x="20726" y="6562"/>
                    <a:pt x="21497" y="9843"/>
                    <a:pt x="21111" y="12441"/>
                  </a:cubicBezTo>
                  <a:cubicBezTo>
                    <a:pt x="20726" y="15038"/>
                    <a:pt x="19183" y="16952"/>
                    <a:pt x="17640" y="18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494396" y="918072"/>
              <a:ext cx="133106" cy="30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91" fill="norm" stroke="1" extrusionOk="0">
                  <a:moveTo>
                    <a:pt x="20897" y="187"/>
                  </a:moveTo>
                  <a:cubicBezTo>
                    <a:pt x="18903" y="39"/>
                    <a:pt x="16909" y="-109"/>
                    <a:pt x="15248" y="113"/>
                  </a:cubicBezTo>
                  <a:cubicBezTo>
                    <a:pt x="13586" y="335"/>
                    <a:pt x="12257" y="927"/>
                    <a:pt x="9599" y="3072"/>
                  </a:cubicBezTo>
                  <a:cubicBezTo>
                    <a:pt x="6940" y="5217"/>
                    <a:pt x="2952" y="8916"/>
                    <a:pt x="1125" y="11801"/>
                  </a:cubicBezTo>
                  <a:cubicBezTo>
                    <a:pt x="-703" y="14686"/>
                    <a:pt x="-371" y="16757"/>
                    <a:pt x="2620" y="18236"/>
                  </a:cubicBezTo>
                  <a:cubicBezTo>
                    <a:pt x="5611" y="19716"/>
                    <a:pt x="11260" y="20603"/>
                    <a:pt x="16909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805302" y="1022350"/>
              <a:ext cx="1651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909"/>
                    <a:pt x="6646" y="7817"/>
                    <a:pt x="10246" y="11417"/>
                  </a:cubicBezTo>
                  <a:cubicBezTo>
                    <a:pt x="13846" y="15017"/>
                    <a:pt x="17723" y="18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4814023" y="1028700"/>
              <a:ext cx="143680" cy="21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01" fill="norm" stroke="1" extrusionOk="0">
                  <a:moveTo>
                    <a:pt x="21249" y="0"/>
                  </a:moveTo>
                  <a:cubicBezTo>
                    <a:pt x="17806" y="3208"/>
                    <a:pt x="14362" y="6416"/>
                    <a:pt x="11075" y="9410"/>
                  </a:cubicBezTo>
                  <a:cubicBezTo>
                    <a:pt x="7788" y="12404"/>
                    <a:pt x="4658" y="15184"/>
                    <a:pt x="2623" y="17216"/>
                  </a:cubicBezTo>
                  <a:cubicBezTo>
                    <a:pt x="588" y="19248"/>
                    <a:pt x="-351" y="20531"/>
                    <a:pt x="119" y="21065"/>
                  </a:cubicBezTo>
                  <a:cubicBezTo>
                    <a:pt x="588" y="21600"/>
                    <a:pt x="2466" y="21386"/>
                    <a:pt x="4345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4792602" y="952500"/>
              <a:ext cx="222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4400"/>
                    <a:pt x="1646" y="7200"/>
                    <a:pt x="5246" y="3600"/>
                  </a:cubicBezTo>
                  <a:cubicBezTo>
                    <a:pt x="8846" y="0"/>
                    <a:pt x="1522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5116452" y="933450"/>
              <a:ext cx="118247" cy="30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72" fill="norm" stroke="1" extrusionOk="0">
                  <a:moveTo>
                    <a:pt x="0" y="0"/>
                  </a:moveTo>
                  <a:cubicBezTo>
                    <a:pt x="6442" y="3021"/>
                    <a:pt x="12884" y="6042"/>
                    <a:pt x="16674" y="8383"/>
                  </a:cubicBezTo>
                  <a:cubicBezTo>
                    <a:pt x="20463" y="10724"/>
                    <a:pt x="21600" y="12386"/>
                    <a:pt x="21032" y="14123"/>
                  </a:cubicBezTo>
                  <a:cubicBezTo>
                    <a:pt x="20463" y="15860"/>
                    <a:pt x="18189" y="17673"/>
                    <a:pt x="15726" y="19032"/>
                  </a:cubicBezTo>
                  <a:cubicBezTo>
                    <a:pt x="13263" y="20392"/>
                    <a:pt x="10611" y="21298"/>
                    <a:pt x="8716" y="21449"/>
                  </a:cubicBezTo>
                  <a:cubicBezTo>
                    <a:pt x="6821" y="21600"/>
                    <a:pt x="5684" y="20996"/>
                    <a:pt x="4547" y="20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5256152" y="836083"/>
              <a:ext cx="196851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1"/>
                  </a:moveTo>
                  <a:cubicBezTo>
                    <a:pt x="2323" y="785"/>
                    <a:pt x="4645" y="0"/>
                    <a:pt x="6387" y="0"/>
                  </a:cubicBezTo>
                  <a:cubicBezTo>
                    <a:pt x="8129" y="0"/>
                    <a:pt x="9290" y="785"/>
                    <a:pt x="9755" y="2160"/>
                  </a:cubicBezTo>
                  <a:cubicBezTo>
                    <a:pt x="10219" y="3535"/>
                    <a:pt x="9987" y="5498"/>
                    <a:pt x="9174" y="7462"/>
                  </a:cubicBezTo>
                  <a:cubicBezTo>
                    <a:pt x="8361" y="9425"/>
                    <a:pt x="6968" y="11389"/>
                    <a:pt x="5690" y="12764"/>
                  </a:cubicBezTo>
                  <a:cubicBezTo>
                    <a:pt x="4413" y="14138"/>
                    <a:pt x="3252" y="14924"/>
                    <a:pt x="3019" y="16102"/>
                  </a:cubicBezTo>
                  <a:cubicBezTo>
                    <a:pt x="2787" y="17280"/>
                    <a:pt x="3484" y="18851"/>
                    <a:pt x="6155" y="19636"/>
                  </a:cubicBezTo>
                  <a:cubicBezTo>
                    <a:pt x="8826" y="20422"/>
                    <a:pt x="13471" y="20422"/>
                    <a:pt x="16374" y="20618"/>
                  </a:cubicBezTo>
                  <a:cubicBezTo>
                    <a:pt x="19277" y="20815"/>
                    <a:pt x="20439" y="2120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9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41921" y="17920"/>
              <a:ext cx="195992" cy="1165625"/>
            </a:xfrm>
            <a:prstGeom prst="rect">
              <a:avLst/>
            </a:prstGeom>
            <a:effectLst/>
          </p:spPr>
        </p:pic>
        <p:pic>
          <p:nvPicPr>
            <p:cNvPr id="189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872542" y="-38100"/>
              <a:ext cx="4050364" cy="1566334"/>
            </a:xfrm>
            <a:prstGeom prst="rect">
              <a:avLst/>
            </a:prstGeom>
            <a:effectLst/>
          </p:spPr>
        </p:pic>
        <p:sp>
          <p:nvSpPr>
            <p:cNvPr id="1896" name="Line"/>
            <p:cNvSpPr/>
            <p:nvPr/>
          </p:nvSpPr>
          <p:spPr>
            <a:xfrm>
              <a:off x="472957" y="469666"/>
              <a:ext cx="244247" cy="84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72" fill="norm" stroke="1" extrusionOk="0">
                  <a:moveTo>
                    <a:pt x="11166" y="10135"/>
                  </a:moveTo>
                  <a:cubicBezTo>
                    <a:pt x="11349" y="11317"/>
                    <a:pt x="11532" y="12499"/>
                    <a:pt x="11715" y="14084"/>
                  </a:cubicBezTo>
                  <a:cubicBezTo>
                    <a:pt x="11898" y="15669"/>
                    <a:pt x="12081" y="17657"/>
                    <a:pt x="12173" y="18812"/>
                  </a:cubicBezTo>
                  <a:cubicBezTo>
                    <a:pt x="12264" y="19968"/>
                    <a:pt x="12264" y="20290"/>
                    <a:pt x="12081" y="20666"/>
                  </a:cubicBezTo>
                  <a:cubicBezTo>
                    <a:pt x="11898" y="21042"/>
                    <a:pt x="11532" y="21472"/>
                    <a:pt x="11075" y="21472"/>
                  </a:cubicBezTo>
                  <a:cubicBezTo>
                    <a:pt x="10617" y="21472"/>
                    <a:pt x="10068" y="21042"/>
                    <a:pt x="9153" y="19887"/>
                  </a:cubicBezTo>
                  <a:cubicBezTo>
                    <a:pt x="8237" y="18732"/>
                    <a:pt x="6956" y="16851"/>
                    <a:pt x="5675" y="14997"/>
                  </a:cubicBezTo>
                  <a:cubicBezTo>
                    <a:pt x="4393" y="13144"/>
                    <a:pt x="3112" y="11317"/>
                    <a:pt x="2014" y="9329"/>
                  </a:cubicBezTo>
                  <a:cubicBezTo>
                    <a:pt x="915" y="7341"/>
                    <a:pt x="0" y="5191"/>
                    <a:pt x="0" y="3606"/>
                  </a:cubicBezTo>
                  <a:cubicBezTo>
                    <a:pt x="0" y="2021"/>
                    <a:pt x="915" y="1000"/>
                    <a:pt x="2380" y="463"/>
                  </a:cubicBezTo>
                  <a:cubicBezTo>
                    <a:pt x="3844" y="-74"/>
                    <a:pt x="5858" y="-128"/>
                    <a:pt x="7780" y="221"/>
                  </a:cubicBezTo>
                  <a:cubicBezTo>
                    <a:pt x="9702" y="571"/>
                    <a:pt x="11532" y="1323"/>
                    <a:pt x="12631" y="2075"/>
                  </a:cubicBezTo>
                  <a:cubicBezTo>
                    <a:pt x="13729" y="2827"/>
                    <a:pt x="14095" y="3579"/>
                    <a:pt x="13729" y="4171"/>
                  </a:cubicBezTo>
                  <a:cubicBezTo>
                    <a:pt x="13363" y="4762"/>
                    <a:pt x="12264" y="5191"/>
                    <a:pt x="11258" y="5460"/>
                  </a:cubicBezTo>
                  <a:cubicBezTo>
                    <a:pt x="10251" y="5729"/>
                    <a:pt x="9336" y="5836"/>
                    <a:pt x="9427" y="5863"/>
                  </a:cubicBezTo>
                  <a:cubicBezTo>
                    <a:pt x="9519" y="5890"/>
                    <a:pt x="10617" y="5836"/>
                    <a:pt x="12631" y="5917"/>
                  </a:cubicBezTo>
                  <a:cubicBezTo>
                    <a:pt x="14644" y="5997"/>
                    <a:pt x="17573" y="6212"/>
                    <a:pt x="19312" y="6723"/>
                  </a:cubicBezTo>
                  <a:cubicBezTo>
                    <a:pt x="21051" y="7233"/>
                    <a:pt x="21600" y="8039"/>
                    <a:pt x="20685" y="8926"/>
                  </a:cubicBezTo>
                  <a:cubicBezTo>
                    <a:pt x="19769" y="9812"/>
                    <a:pt x="17390" y="10779"/>
                    <a:pt x="15742" y="11290"/>
                  </a:cubicBezTo>
                  <a:cubicBezTo>
                    <a:pt x="14095" y="11800"/>
                    <a:pt x="13180" y="11854"/>
                    <a:pt x="12264" y="11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811624" y="760941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487723" y="159393"/>
              <a:ext cx="196902" cy="16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86" fill="norm" stroke="1" extrusionOk="0">
                  <a:moveTo>
                    <a:pt x="3453" y="3786"/>
                  </a:moveTo>
                  <a:cubicBezTo>
                    <a:pt x="2993" y="8319"/>
                    <a:pt x="2533" y="12853"/>
                    <a:pt x="2074" y="15786"/>
                  </a:cubicBezTo>
                  <a:cubicBezTo>
                    <a:pt x="1614" y="18719"/>
                    <a:pt x="1155" y="20053"/>
                    <a:pt x="695" y="20053"/>
                  </a:cubicBezTo>
                  <a:cubicBezTo>
                    <a:pt x="236" y="20053"/>
                    <a:pt x="-224" y="18719"/>
                    <a:pt x="121" y="15653"/>
                  </a:cubicBezTo>
                  <a:cubicBezTo>
                    <a:pt x="465" y="12586"/>
                    <a:pt x="1614" y="7786"/>
                    <a:pt x="2763" y="4853"/>
                  </a:cubicBezTo>
                  <a:cubicBezTo>
                    <a:pt x="3912" y="1919"/>
                    <a:pt x="5061" y="853"/>
                    <a:pt x="6440" y="319"/>
                  </a:cubicBezTo>
                  <a:cubicBezTo>
                    <a:pt x="7819" y="-214"/>
                    <a:pt x="9427" y="-214"/>
                    <a:pt x="10691" y="1386"/>
                  </a:cubicBezTo>
                  <a:cubicBezTo>
                    <a:pt x="11955" y="2986"/>
                    <a:pt x="12874" y="6186"/>
                    <a:pt x="14597" y="9786"/>
                  </a:cubicBezTo>
                  <a:cubicBezTo>
                    <a:pt x="16321" y="13386"/>
                    <a:pt x="18848" y="17386"/>
                    <a:pt x="21376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237074" y="649535"/>
              <a:ext cx="2032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75" y="11375"/>
                    <a:pt x="12150" y="2735"/>
                    <a:pt x="15750" y="575"/>
                  </a:cubicBezTo>
                  <a:cubicBezTo>
                    <a:pt x="19350" y="-1585"/>
                    <a:pt x="20475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205324" y="818091"/>
              <a:ext cx="273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6457"/>
                    <a:pt x="10047" y="11314"/>
                    <a:pt x="13647" y="7714"/>
                  </a:cubicBezTo>
                  <a:cubicBezTo>
                    <a:pt x="17247" y="4114"/>
                    <a:pt x="1942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0" y="2250224"/>
              <a:ext cx="247356" cy="764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73" fill="norm" stroke="1" extrusionOk="0">
                  <a:moveTo>
                    <a:pt x="6380" y="19079"/>
                  </a:moveTo>
                  <a:cubicBezTo>
                    <a:pt x="5840" y="19671"/>
                    <a:pt x="5300" y="20262"/>
                    <a:pt x="5030" y="20706"/>
                  </a:cubicBezTo>
                  <a:cubicBezTo>
                    <a:pt x="4760" y="21150"/>
                    <a:pt x="4760" y="21446"/>
                    <a:pt x="4580" y="21357"/>
                  </a:cubicBezTo>
                  <a:cubicBezTo>
                    <a:pt x="4400" y="21268"/>
                    <a:pt x="4040" y="20795"/>
                    <a:pt x="3320" y="19582"/>
                  </a:cubicBezTo>
                  <a:cubicBezTo>
                    <a:pt x="2600" y="18369"/>
                    <a:pt x="1520" y="16416"/>
                    <a:pt x="800" y="14433"/>
                  </a:cubicBezTo>
                  <a:cubicBezTo>
                    <a:pt x="80" y="12451"/>
                    <a:pt x="-280" y="10439"/>
                    <a:pt x="260" y="8397"/>
                  </a:cubicBezTo>
                  <a:cubicBezTo>
                    <a:pt x="800" y="6356"/>
                    <a:pt x="2240" y="4284"/>
                    <a:pt x="4130" y="2834"/>
                  </a:cubicBezTo>
                  <a:cubicBezTo>
                    <a:pt x="6020" y="1385"/>
                    <a:pt x="8360" y="556"/>
                    <a:pt x="10520" y="201"/>
                  </a:cubicBezTo>
                  <a:cubicBezTo>
                    <a:pt x="12680" y="-154"/>
                    <a:pt x="14660" y="-36"/>
                    <a:pt x="15920" y="527"/>
                  </a:cubicBezTo>
                  <a:cubicBezTo>
                    <a:pt x="17180" y="1089"/>
                    <a:pt x="17720" y="2095"/>
                    <a:pt x="17090" y="3071"/>
                  </a:cubicBezTo>
                  <a:cubicBezTo>
                    <a:pt x="16460" y="4048"/>
                    <a:pt x="14660" y="4994"/>
                    <a:pt x="13400" y="5557"/>
                  </a:cubicBezTo>
                  <a:cubicBezTo>
                    <a:pt x="12140" y="6119"/>
                    <a:pt x="11420" y="6296"/>
                    <a:pt x="11510" y="6356"/>
                  </a:cubicBezTo>
                  <a:cubicBezTo>
                    <a:pt x="11600" y="6415"/>
                    <a:pt x="12500" y="6356"/>
                    <a:pt x="13490" y="6326"/>
                  </a:cubicBezTo>
                  <a:cubicBezTo>
                    <a:pt x="14480" y="6296"/>
                    <a:pt x="15560" y="6296"/>
                    <a:pt x="16820" y="6533"/>
                  </a:cubicBezTo>
                  <a:cubicBezTo>
                    <a:pt x="18080" y="6770"/>
                    <a:pt x="19520" y="7243"/>
                    <a:pt x="20330" y="7835"/>
                  </a:cubicBezTo>
                  <a:cubicBezTo>
                    <a:pt x="21140" y="8427"/>
                    <a:pt x="21320" y="9137"/>
                    <a:pt x="20510" y="9877"/>
                  </a:cubicBezTo>
                  <a:cubicBezTo>
                    <a:pt x="19700" y="10616"/>
                    <a:pt x="17900" y="11386"/>
                    <a:pt x="16550" y="11830"/>
                  </a:cubicBezTo>
                  <a:cubicBezTo>
                    <a:pt x="15200" y="12273"/>
                    <a:pt x="14300" y="12392"/>
                    <a:pt x="14120" y="12362"/>
                  </a:cubicBezTo>
                  <a:cubicBezTo>
                    <a:pt x="13940" y="12333"/>
                    <a:pt x="14480" y="12155"/>
                    <a:pt x="15020" y="11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335390" y="2519891"/>
              <a:ext cx="114285" cy="13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331" fill="norm" stroke="1" extrusionOk="0">
                  <a:moveTo>
                    <a:pt x="20825" y="9969"/>
                  </a:moveTo>
                  <a:cubicBezTo>
                    <a:pt x="16968" y="9969"/>
                    <a:pt x="13111" y="9969"/>
                    <a:pt x="9832" y="10966"/>
                  </a:cubicBezTo>
                  <a:cubicBezTo>
                    <a:pt x="6554" y="11963"/>
                    <a:pt x="3854" y="13957"/>
                    <a:pt x="2118" y="15785"/>
                  </a:cubicBezTo>
                  <a:cubicBezTo>
                    <a:pt x="382" y="17612"/>
                    <a:pt x="-389" y="19274"/>
                    <a:pt x="190" y="20271"/>
                  </a:cubicBezTo>
                  <a:cubicBezTo>
                    <a:pt x="768" y="21268"/>
                    <a:pt x="2697" y="21600"/>
                    <a:pt x="6168" y="21102"/>
                  </a:cubicBezTo>
                  <a:cubicBezTo>
                    <a:pt x="9640" y="20603"/>
                    <a:pt x="14654" y="19274"/>
                    <a:pt x="17547" y="16782"/>
                  </a:cubicBezTo>
                  <a:cubicBezTo>
                    <a:pt x="20440" y="14289"/>
                    <a:pt x="21211" y="10634"/>
                    <a:pt x="18704" y="7643"/>
                  </a:cubicBezTo>
                  <a:cubicBezTo>
                    <a:pt x="16197" y="4652"/>
                    <a:pt x="10411" y="2326"/>
                    <a:pt x="46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80863" y="1908365"/>
              <a:ext cx="178312" cy="13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38" fill="norm" stroke="1" extrusionOk="0">
                  <a:moveTo>
                    <a:pt x="4635" y="4290"/>
                  </a:moveTo>
                  <a:cubicBezTo>
                    <a:pt x="3873" y="7946"/>
                    <a:pt x="3111" y="11601"/>
                    <a:pt x="2221" y="14592"/>
                  </a:cubicBezTo>
                  <a:cubicBezTo>
                    <a:pt x="1332" y="17583"/>
                    <a:pt x="315" y="19909"/>
                    <a:pt x="61" y="19576"/>
                  </a:cubicBezTo>
                  <a:cubicBezTo>
                    <a:pt x="-193" y="19244"/>
                    <a:pt x="315" y="16253"/>
                    <a:pt x="2094" y="12598"/>
                  </a:cubicBezTo>
                  <a:cubicBezTo>
                    <a:pt x="3873" y="8943"/>
                    <a:pt x="6922" y="4623"/>
                    <a:pt x="9082" y="2296"/>
                  </a:cubicBezTo>
                  <a:cubicBezTo>
                    <a:pt x="11242" y="-30"/>
                    <a:pt x="12513" y="-362"/>
                    <a:pt x="13402" y="303"/>
                  </a:cubicBezTo>
                  <a:cubicBezTo>
                    <a:pt x="14292" y="967"/>
                    <a:pt x="14800" y="2629"/>
                    <a:pt x="16071" y="6284"/>
                  </a:cubicBezTo>
                  <a:cubicBezTo>
                    <a:pt x="17341" y="9940"/>
                    <a:pt x="19374" y="15589"/>
                    <a:pt x="21407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760824" y="2462741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792574" y="2646891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541874" y="2236460"/>
              <a:ext cx="285751" cy="26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2898"/>
                  </a:moveTo>
                  <a:cubicBezTo>
                    <a:pt x="800" y="1869"/>
                    <a:pt x="1600" y="841"/>
                    <a:pt x="2560" y="326"/>
                  </a:cubicBezTo>
                  <a:cubicBezTo>
                    <a:pt x="3520" y="-188"/>
                    <a:pt x="4640" y="-188"/>
                    <a:pt x="6240" y="1012"/>
                  </a:cubicBezTo>
                  <a:cubicBezTo>
                    <a:pt x="7840" y="2212"/>
                    <a:pt x="9920" y="4612"/>
                    <a:pt x="11920" y="7869"/>
                  </a:cubicBezTo>
                  <a:cubicBezTo>
                    <a:pt x="13920" y="11126"/>
                    <a:pt x="15840" y="15241"/>
                    <a:pt x="17040" y="17641"/>
                  </a:cubicBezTo>
                  <a:cubicBezTo>
                    <a:pt x="18240" y="20041"/>
                    <a:pt x="18720" y="20726"/>
                    <a:pt x="19360" y="21069"/>
                  </a:cubicBezTo>
                  <a:cubicBezTo>
                    <a:pt x="20000" y="21412"/>
                    <a:pt x="20800" y="21412"/>
                    <a:pt x="21600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808574" y="2313023"/>
              <a:ext cx="120651" cy="47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1017"/>
                  </a:moveTo>
                  <a:cubicBezTo>
                    <a:pt x="21600" y="448"/>
                    <a:pt x="21600" y="-120"/>
                    <a:pt x="21221" y="22"/>
                  </a:cubicBezTo>
                  <a:cubicBezTo>
                    <a:pt x="20842" y="164"/>
                    <a:pt x="20084" y="1017"/>
                    <a:pt x="18379" y="2817"/>
                  </a:cubicBezTo>
                  <a:cubicBezTo>
                    <a:pt x="16674" y="4617"/>
                    <a:pt x="14021" y="7364"/>
                    <a:pt x="10800" y="10348"/>
                  </a:cubicBezTo>
                  <a:cubicBezTo>
                    <a:pt x="7579" y="13333"/>
                    <a:pt x="3789" y="16554"/>
                    <a:pt x="1895" y="18448"/>
                  </a:cubicBezTo>
                  <a:cubicBezTo>
                    <a:pt x="0" y="20343"/>
                    <a:pt x="0" y="20912"/>
                    <a:pt x="0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475929" y="2088091"/>
              <a:ext cx="44694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18" y="21600"/>
                  </a:moveTo>
                  <a:cubicBezTo>
                    <a:pt x="16" y="16457"/>
                    <a:pt x="-86" y="11314"/>
                    <a:pt x="118" y="8743"/>
                  </a:cubicBezTo>
                  <a:cubicBezTo>
                    <a:pt x="322" y="6171"/>
                    <a:pt x="831" y="6171"/>
                    <a:pt x="2767" y="5143"/>
                  </a:cubicBezTo>
                  <a:cubicBezTo>
                    <a:pt x="4703" y="4114"/>
                    <a:pt x="8065" y="2057"/>
                    <a:pt x="11427" y="1029"/>
                  </a:cubicBezTo>
                  <a:cubicBezTo>
                    <a:pt x="14789" y="0"/>
                    <a:pt x="18152" y="0"/>
                    <a:pt x="215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405474" y="2557991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7" y="14400"/>
                    <a:pt x="11455" y="7200"/>
                    <a:pt x="15055" y="3600"/>
                  </a:cubicBezTo>
                  <a:cubicBezTo>
                    <a:pt x="18655" y="0"/>
                    <a:pt x="2012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001156" y="2197324"/>
              <a:ext cx="174675" cy="62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198" fill="norm" stroke="1" extrusionOk="0">
                  <a:moveTo>
                    <a:pt x="4005" y="14476"/>
                  </a:moveTo>
                  <a:cubicBezTo>
                    <a:pt x="3748" y="16860"/>
                    <a:pt x="3491" y="19244"/>
                    <a:pt x="3105" y="20400"/>
                  </a:cubicBezTo>
                  <a:cubicBezTo>
                    <a:pt x="2720" y="21556"/>
                    <a:pt x="2205" y="21484"/>
                    <a:pt x="1562" y="20003"/>
                  </a:cubicBezTo>
                  <a:cubicBezTo>
                    <a:pt x="920" y="18522"/>
                    <a:pt x="148" y="15632"/>
                    <a:pt x="20" y="13176"/>
                  </a:cubicBezTo>
                  <a:cubicBezTo>
                    <a:pt x="-109" y="10720"/>
                    <a:pt x="405" y="8697"/>
                    <a:pt x="1562" y="6711"/>
                  </a:cubicBezTo>
                  <a:cubicBezTo>
                    <a:pt x="2720" y="4724"/>
                    <a:pt x="4520" y="2773"/>
                    <a:pt x="5934" y="1654"/>
                  </a:cubicBezTo>
                  <a:cubicBezTo>
                    <a:pt x="7348" y="534"/>
                    <a:pt x="8377" y="245"/>
                    <a:pt x="9534" y="100"/>
                  </a:cubicBezTo>
                  <a:cubicBezTo>
                    <a:pt x="10691" y="-44"/>
                    <a:pt x="11977" y="-44"/>
                    <a:pt x="12877" y="173"/>
                  </a:cubicBezTo>
                  <a:cubicBezTo>
                    <a:pt x="13777" y="389"/>
                    <a:pt x="14291" y="823"/>
                    <a:pt x="13905" y="1834"/>
                  </a:cubicBezTo>
                  <a:cubicBezTo>
                    <a:pt x="13520" y="2846"/>
                    <a:pt x="12234" y="4435"/>
                    <a:pt x="11205" y="5410"/>
                  </a:cubicBezTo>
                  <a:cubicBezTo>
                    <a:pt x="10177" y="6385"/>
                    <a:pt x="9405" y="6747"/>
                    <a:pt x="9662" y="6819"/>
                  </a:cubicBezTo>
                  <a:cubicBezTo>
                    <a:pt x="9920" y="6891"/>
                    <a:pt x="11205" y="6674"/>
                    <a:pt x="12748" y="6566"/>
                  </a:cubicBezTo>
                  <a:cubicBezTo>
                    <a:pt x="14291" y="6458"/>
                    <a:pt x="16091" y="6458"/>
                    <a:pt x="17505" y="6566"/>
                  </a:cubicBezTo>
                  <a:cubicBezTo>
                    <a:pt x="18920" y="6674"/>
                    <a:pt x="19948" y="6891"/>
                    <a:pt x="20591" y="7180"/>
                  </a:cubicBezTo>
                  <a:cubicBezTo>
                    <a:pt x="21234" y="7469"/>
                    <a:pt x="21491" y="7830"/>
                    <a:pt x="20848" y="8372"/>
                  </a:cubicBezTo>
                  <a:cubicBezTo>
                    <a:pt x="20205" y="8914"/>
                    <a:pt x="18662" y="9636"/>
                    <a:pt x="16348" y="10070"/>
                  </a:cubicBezTo>
                  <a:cubicBezTo>
                    <a:pt x="14034" y="10503"/>
                    <a:pt x="10948" y="10648"/>
                    <a:pt x="7862" y="10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256374" y="2456391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143"/>
                    <a:pt x="18000" y="10286"/>
                    <a:pt x="14400" y="13886"/>
                  </a:cubicBezTo>
                  <a:cubicBezTo>
                    <a:pt x="10800" y="17486"/>
                    <a:pt x="540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020913" y="1949172"/>
              <a:ext cx="210062" cy="11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541" fill="norm" stroke="1" extrusionOk="0">
                  <a:moveTo>
                    <a:pt x="6532" y="5449"/>
                  </a:moveTo>
                  <a:cubicBezTo>
                    <a:pt x="5020" y="8801"/>
                    <a:pt x="3508" y="12152"/>
                    <a:pt x="2320" y="15132"/>
                  </a:cubicBezTo>
                  <a:cubicBezTo>
                    <a:pt x="1132" y="18111"/>
                    <a:pt x="268" y="20718"/>
                    <a:pt x="52" y="20532"/>
                  </a:cubicBezTo>
                  <a:cubicBezTo>
                    <a:pt x="-164" y="20346"/>
                    <a:pt x="268" y="17366"/>
                    <a:pt x="1780" y="13456"/>
                  </a:cubicBezTo>
                  <a:cubicBezTo>
                    <a:pt x="3292" y="9546"/>
                    <a:pt x="5884" y="4704"/>
                    <a:pt x="7720" y="2097"/>
                  </a:cubicBezTo>
                  <a:cubicBezTo>
                    <a:pt x="9556" y="-510"/>
                    <a:pt x="10636" y="-882"/>
                    <a:pt x="12796" y="2097"/>
                  </a:cubicBezTo>
                  <a:cubicBezTo>
                    <a:pt x="14956" y="5077"/>
                    <a:pt x="18196" y="11408"/>
                    <a:pt x="21436" y="17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567524" y="2202391"/>
              <a:ext cx="1841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1263"/>
                    <a:pt x="5959" y="2526"/>
                    <a:pt x="9062" y="4737"/>
                  </a:cubicBezTo>
                  <a:cubicBezTo>
                    <a:pt x="12166" y="6947"/>
                    <a:pt x="15393" y="10105"/>
                    <a:pt x="17503" y="13074"/>
                  </a:cubicBezTo>
                  <a:cubicBezTo>
                    <a:pt x="19614" y="16042"/>
                    <a:pt x="20607" y="188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548474" y="2284941"/>
              <a:ext cx="2349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27" y="0"/>
                    <a:pt x="19654" y="0"/>
                    <a:pt x="17708" y="1403"/>
                  </a:cubicBezTo>
                  <a:cubicBezTo>
                    <a:pt x="15762" y="2807"/>
                    <a:pt x="12843" y="5614"/>
                    <a:pt x="9827" y="8725"/>
                  </a:cubicBezTo>
                  <a:cubicBezTo>
                    <a:pt x="6811" y="11837"/>
                    <a:pt x="3697" y="15254"/>
                    <a:pt x="2043" y="17451"/>
                  </a:cubicBezTo>
                  <a:cubicBezTo>
                    <a:pt x="389" y="19647"/>
                    <a:pt x="195" y="206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516724" y="2053664"/>
              <a:ext cx="3048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0" y="12302"/>
                    <a:pt x="900" y="4448"/>
                    <a:pt x="4500" y="1502"/>
                  </a:cubicBezTo>
                  <a:cubicBezTo>
                    <a:pt x="8100" y="-1443"/>
                    <a:pt x="1485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4545424" y="2460064"/>
              <a:ext cx="1714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933" y="12302"/>
                    <a:pt x="5867" y="4448"/>
                    <a:pt x="9467" y="1502"/>
                  </a:cubicBezTo>
                  <a:cubicBezTo>
                    <a:pt x="13067" y="-1443"/>
                    <a:pt x="17333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615274" y="2589741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5567774" y="2291291"/>
              <a:ext cx="171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1878"/>
                    <a:pt x="6933" y="3757"/>
                    <a:pt x="10533" y="7357"/>
                  </a:cubicBezTo>
                  <a:cubicBezTo>
                    <a:pt x="14133" y="10957"/>
                    <a:pt x="17867" y="162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5699463" y="2342091"/>
              <a:ext cx="12866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21177" y="0"/>
                  </a:moveTo>
                  <a:cubicBezTo>
                    <a:pt x="18042" y="1469"/>
                    <a:pt x="14906" y="2939"/>
                    <a:pt x="11248" y="6098"/>
                  </a:cubicBezTo>
                  <a:cubicBezTo>
                    <a:pt x="7590" y="9257"/>
                    <a:pt x="3409" y="14106"/>
                    <a:pt x="1493" y="16971"/>
                  </a:cubicBezTo>
                  <a:cubicBezTo>
                    <a:pt x="-423" y="19837"/>
                    <a:pt x="-75" y="20718"/>
                    <a:pt x="2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5523324" y="2145241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4400"/>
                    <a:pt x="6821" y="7200"/>
                    <a:pt x="10421" y="3600"/>
                  </a:cubicBezTo>
                  <a:cubicBezTo>
                    <a:pt x="14021" y="0"/>
                    <a:pt x="1781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069424" y="2551641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200"/>
                    <a:pt x="12343" y="10800"/>
                    <a:pt x="15943" y="7200"/>
                  </a:cubicBezTo>
                  <a:cubicBezTo>
                    <a:pt x="19543" y="3600"/>
                    <a:pt x="2057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6668039" y="2138328"/>
              <a:ext cx="245936" cy="934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22" fill="norm" stroke="1" extrusionOk="0">
                  <a:moveTo>
                    <a:pt x="19235" y="158"/>
                  </a:moveTo>
                  <a:cubicBezTo>
                    <a:pt x="18312" y="61"/>
                    <a:pt x="17388" y="-36"/>
                    <a:pt x="16465" y="13"/>
                  </a:cubicBezTo>
                  <a:cubicBezTo>
                    <a:pt x="15542" y="61"/>
                    <a:pt x="14619" y="255"/>
                    <a:pt x="12865" y="959"/>
                  </a:cubicBezTo>
                  <a:cubicBezTo>
                    <a:pt x="11112" y="1663"/>
                    <a:pt x="8527" y="2876"/>
                    <a:pt x="6404" y="4381"/>
                  </a:cubicBezTo>
                  <a:cubicBezTo>
                    <a:pt x="4281" y="5886"/>
                    <a:pt x="2619" y="7682"/>
                    <a:pt x="1512" y="9453"/>
                  </a:cubicBezTo>
                  <a:cubicBezTo>
                    <a:pt x="404" y="11225"/>
                    <a:pt x="-150" y="12973"/>
                    <a:pt x="35" y="14671"/>
                  </a:cubicBezTo>
                  <a:cubicBezTo>
                    <a:pt x="219" y="16370"/>
                    <a:pt x="1142" y="18021"/>
                    <a:pt x="3450" y="19210"/>
                  </a:cubicBezTo>
                  <a:cubicBezTo>
                    <a:pt x="5758" y="20399"/>
                    <a:pt x="9450" y="21127"/>
                    <a:pt x="12681" y="21346"/>
                  </a:cubicBezTo>
                  <a:cubicBezTo>
                    <a:pt x="15912" y="21564"/>
                    <a:pt x="18681" y="21273"/>
                    <a:pt x="21450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6981707" y="2157941"/>
              <a:ext cx="268818" cy="28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40" fill="norm" stroke="1" extrusionOk="0">
                  <a:moveTo>
                    <a:pt x="21431" y="0"/>
                  </a:moveTo>
                  <a:cubicBezTo>
                    <a:pt x="18562" y="800"/>
                    <a:pt x="15694" y="1600"/>
                    <a:pt x="12909" y="2720"/>
                  </a:cubicBezTo>
                  <a:cubicBezTo>
                    <a:pt x="10125" y="3840"/>
                    <a:pt x="7425" y="5280"/>
                    <a:pt x="5822" y="6320"/>
                  </a:cubicBezTo>
                  <a:cubicBezTo>
                    <a:pt x="4218" y="7360"/>
                    <a:pt x="3712" y="8000"/>
                    <a:pt x="3797" y="8560"/>
                  </a:cubicBezTo>
                  <a:cubicBezTo>
                    <a:pt x="3881" y="9120"/>
                    <a:pt x="4556" y="9600"/>
                    <a:pt x="5569" y="9920"/>
                  </a:cubicBezTo>
                  <a:cubicBezTo>
                    <a:pt x="6581" y="10240"/>
                    <a:pt x="7931" y="10400"/>
                    <a:pt x="9028" y="10640"/>
                  </a:cubicBezTo>
                  <a:cubicBezTo>
                    <a:pt x="10125" y="10880"/>
                    <a:pt x="10969" y="11200"/>
                    <a:pt x="11137" y="11680"/>
                  </a:cubicBezTo>
                  <a:cubicBezTo>
                    <a:pt x="11306" y="12160"/>
                    <a:pt x="10800" y="12800"/>
                    <a:pt x="9450" y="13760"/>
                  </a:cubicBezTo>
                  <a:cubicBezTo>
                    <a:pt x="8100" y="14720"/>
                    <a:pt x="5906" y="16000"/>
                    <a:pt x="4218" y="16960"/>
                  </a:cubicBezTo>
                  <a:cubicBezTo>
                    <a:pt x="2531" y="17920"/>
                    <a:pt x="1350" y="18560"/>
                    <a:pt x="675" y="19280"/>
                  </a:cubicBezTo>
                  <a:cubicBezTo>
                    <a:pt x="0" y="20000"/>
                    <a:pt x="-169" y="20800"/>
                    <a:pt x="168" y="21200"/>
                  </a:cubicBezTo>
                  <a:cubicBezTo>
                    <a:pt x="506" y="21600"/>
                    <a:pt x="1350" y="21600"/>
                    <a:pt x="4556" y="21440"/>
                  </a:cubicBezTo>
                  <a:cubicBezTo>
                    <a:pt x="7762" y="21280"/>
                    <a:pt x="13331" y="20960"/>
                    <a:pt x="18900" y="20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7301324" y="2183341"/>
              <a:ext cx="1841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"/>
                  </a:moveTo>
                  <a:cubicBezTo>
                    <a:pt x="1241" y="720"/>
                    <a:pt x="2483" y="0"/>
                    <a:pt x="3600" y="0"/>
                  </a:cubicBezTo>
                  <a:cubicBezTo>
                    <a:pt x="4717" y="0"/>
                    <a:pt x="5710" y="720"/>
                    <a:pt x="8441" y="3720"/>
                  </a:cubicBezTo>
                  <a:cubicBezTo>
                    <a:pt x="11172" y="6720"/>
                    <a:pt x="15641" y="12000"/>
                    <a:pt x="18124" y="15360"/>
                  </a:cubicBezTo>
                  <a:cubicBezTo>
                    <a:pt x="20607" y="18720"/>
                    <a:pt x="21103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7358474" y="2131044"/>
              <a:ext cx="177801" cy="29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21600" y="107"/>
                  </a:moveTo>
                  <a:cubicBezTo>
                    <a:pt x="20057" y="-44"/>
                    <a:pt x="18514" y="-195"/>
                    <a:pt x="16457" y="862"/>
                  </a:cubicBezTo>
                  <a:cubicBezTo>
                    <a:pt x="14400" y="1920"/>
                    <a:pt x="11829" y="4185"/>
                    <a:pt x="9000" y="7357"/>
                  </a:cubicBezTo>
                  <a:cubicBezTo>
                    <a:pt x="6171" y="10529"/>
                    <a:pt x="3086" y="14608"/>
                    <a:pt x="1543" y="17100"/>
                  </a:cubicBezTo>
                  <a:cubicBezTo>
                    <a:pt x="0" y="19592"/>
                    <a:pt x="0" y="20499"/>
                    <a:pt x="0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7587074" y="2323041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7568509" y="2215041"/>
              <a:ext cx="37616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19978" fill="norm" stroke="1" extrusionOk="0">
                  <a:moveTo>
                    <a:pt x="9970" y="19978"/>
                  </a:moveTo>
                  <a:cubicBezTo>
                    <a:pt x="4286" y="11670"/>
                    <a:pt x="-1398" y="3363"/>
                    <a:pt x="307" y="870"/>
                  </a:cubicBezTo>
                  <a:cubicBezTo>
                    <a:pt x="2013" y="-1622"/>
                    <a:pt x="11107" y="1701"/>
                    <a:pt x="20202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7752174" y="2100791"/>
              <a:ext cx="146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7834724" y="2145241"/>
              <a:ext cx="1079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4091"/>
                    <a:pt x="12282" y="8182"/>
                    <a:pt x="8682" y="11782"/>
                  </a:cubicBezTo>
                  <a:cubicBezTo>
                    <a:pt x="5082" y="15382"/>
                    <a:pt x="2541" y="184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7974424" y="2361141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8012524" y="2227791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342724" y="2316691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603074" y="2222995"/>
              <a:ext cx="150284" cy="21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9561"/>
                  </a:moveTo>
                  <a:cubicBezTo>
                    <a:pt x="608" y="12801"/>
                    <a:pt x="1217" y="16041"/>
                    <a:pt x="1369" y="18201"/>
                  </a:cubicBezTo>
                  <a:cubicBezTo>
                    <a:pt x="1521" y="20361"/>
                    <a:pt x="1217" y="21441"/>
                    <a:pt x="913" y="21441"/>
                  </a:cubicBezTo>
                  <a:cubicBezTo>
                    <a:pt x="608" y="21441"/>
                    <a:pt x="304" y="20361"/>
                    <a:pt x="761" y="17337"/>
                  </a:cubicBezTo>
                  <a:cubicBezTo>
                    <a:pt x="1217" y="14313"/>
                    <a:pt x="2434" y="9345"/>
                    <a:pt x="4107" y="6105"/>
                  </a:cubicBezTo>
                  <a:cubicBezTo>
                    <a:pt x="5780" y="2865"/>
                    <a:pt x="7910" y="1353"/>
                    <a:pt x="10496" y="597"/>
                  </a:cubicBezTo>
                  <a:cubicBezTo>
                    <a:pt x="13082" y="-159"/>
                    <a:pt x="16124" y="-159"/>
                    <a:pt x="18254" y="381"/>
                  </a:cubicBezTo>
                  <a:cubicBezTo>
                    <a:pt x="20383" y="921"/>
                    <a:pt x="21600" y="2001"/>
                    <a:pt x="21600" y="4161"/>
                  </a:cubicBezTo>
                  <a:cubicBezTo>
                    <a:pt x="21600" y="6321"/>
                    <a:pt x="20383" y="9561"/>
                    <a:pt x="19166" y="12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8876124" y="2111637"/>
              <a:ext cx="190501" cy="255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280"/>
                  </a:moveTo>
                  <a:cubicBezTo>
                    <a:pt x="0" y="1394"/>
                    <a:pt x="0" y="509"/>
                    <a:pt x="600" y="155"/>
                  </a:cubicBezTo>
                  <a:cubicBezTo>
                    <a:pt x="1200" y="-199"/>
                    <a:pt x="2400" y="-22"/>
                    <a:pt x="4440" y="1483"/>
                  </a:cubicBezTo>
                  <a:cubicBezTo>
                    <a:pt x="6480" y="2988"/>
                    <a:pt x="9360" y="5821"/>
                    <a:pt x="11880" y="9008"/>
                  </a:cubicBezTo>
                  <a:cubicBezTo>
                    <a:pt x="14400" y="12194"/>
                    <a:pt x="16560" y="15735"/>
                    <a:pt x="18120" y="17860"/>
                  </a:cubicBezTo>
                  <a:cubicBezTo>
                    <a:pt x="19680" y="19985"/>
                    <a:pt x="20640" y="20693"/>
                    <a:pt x="21600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8933274" y="2151591"/>
              <a:ext cx="171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2200"/>
                    <a:pt x="15733" y="4400"/>
                    <a:pt x="12133" y="8000"/>
                  </a:cubicBezTo>
                  <a:cubicBezTo>
                    <a:pt x="8533" y="11600"/>
                    <a:pt x="4267" y="16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8844374" y="2005541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9231724" y="2124994"/>
              <a:ext cx="139701" cy="14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172"/>
                  </a:moveTo>
                  <a:cubicBezTo>
                    <a:pt x="1964" y="-132"/>
                    <a:pt x="3927" y="-436"/>
                    <a:pt x="7527" y="3063"/>
                  </a:cubicBezTo>
                  <a:cubicBezTo>
                    <a:pt x="11127" y="6561"/>
                    <a:pt x="16364" y="13863"/>
                    <a:pt x="21600" y="21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9384124" y="2164291"/>
              <a:ext cx="889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495"/>
                    <a:pt x="9257" y="10989"/>
                    <a:pt x="5657" y="14589"/>
                  </a:cubicBezTo>
                  <a:cubicBezTo>
                    <a:pt x="2057" y="18189"/>
                    <a:pt x="1029" y="198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282524" y="1967441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95" y="0"/>
                    <a:pt x="11590" y="0"/>
                    <a:pt x="15190" y="3600"/>
                  </a:cubicBezTo>
                  <a:cubicBezTo>
                    <a:pt x="18790" y="7200"/>
                    <a:pt x="20195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7187024" y="2615141"/>
              <a:ext cx="1860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4" y="19200"/>
                    <a:pt x="1868" y="16800"/>
                    <a:pt x="2814" y="14400"/>
                  </a:cubicBezTo>
                  <a:cubicBezTo>
                    <a:pt x="3760" y="12000"/>
                    <a:pt x="4718" y="9600"/>
                    <a:pt x="5603" y="7600"/>
                  </a:cubicBezTo>
                  <a:cubicBezTo>
                    <a:pt x="6487" y="5600"/>
                    <a:pt x="7298" y="4000"/>
                    <a:pt x="8171" y="2800"/>
                  </a:cubicBezTo>
                  <a:cubicBezTo>
                    <a:pt x="9043" y="1600"/>
                    <a:pt x="9977" y="800"/>
                    <a:pt x="10898" y="400"/>
                  </a:cubicBezTo>
                  <a:cubicBezTo>
                    <a:pt x="11820" y="0"/>
                    <a:pt x="12729" y="0"/>
                    <a:pt x="13626" y="0"/>
                  </a:cubicBezTo>
                  <a:cubicBezTo>
                    <a:pt x="14523" y="0"/>
                    <a:pt x="15408" y="0"/>
                    <a:pt x="16354" y="400"/>
                  </a:cubicBezTo>
                  <a:cubicBezTo>
                    <a:pt x="17300" y="800"/>
                    <a:pt x="18307" y="1600"/>
                    <a:pt x="19192" y="2800"/>
                  </a:cubicBezTo>
                  <a:cubicBezTo>
                    <a:pt x="20076" y="4000"/>
                    <a:pt x="20838" y="5600"/>
                    <a:pt x="216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7339836" y="2801543"/>
              <a:ext cx="278989" cy="25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78" fill="norm" stroke="1" extrusionOk="0">
                  <a:moveTo>
                    <a:pt x="18483" y="3023"/>
                  </a:moveTo>
                  <a:cubicBezTo>
                    <a:pt x="18483" y="1952"/>
                    <a:pt x="18483" y="881"/>
                    <a:pt x="17995" y="346"/>
                  </a:cubicBezTo>
                  <a:cubicBezTo>
                    <a:pt x="17508" y="-190"/>
                    <a:pt x="16534" y="-190"/>
                    <a:pt x="14179" y="970"/>
                  </a:cubicBezTo>
                  <a:cubicBezTo>
                    <a:pt x="11824" y="2131"/>
                    <a:pt x="8089" y="4451"/>
                    <a:pt x="5815" y="5879"/>
                  </a:cubicBezTo>
                  <a:cubicBezTo>
                    <a:pt x="3541" y="7308"/>
                    <a:pt x="2729" y="7843"/>
                    <a:pt x="2648" y="8468"/>
                  </a:cubicBezTo>
                  <a:cubicBezTo>
                    <a:pt x="2567" y="9093"/>
                    <a:pt x="3217" y="9807"/>
                    <a:pt x="3947" y="10253"/>
                  </a:cubicBezTo>
                  <a:cubicBezTo>
                    <a:pt x="4678" y="10699"/>
                    <a:pt x="5490" y="10878"/>
                    <a:pt x="6465" y="11146"/>
                  </a:cubicBezTo>
                  <a:cubicBezTo>
                    <a:pt x="7439" y="11413"/>
                    <a:pt x="8576" y="11770"/>
                    <a:pt x="8820" y="12217"/>
                  </a:cubicBezTo>
                  <a:cubicBezTo>
                    <a:pt x="9063" y="12663"/>
                    <a:pt x="8414" y="13198"/>
                    <a:pt x="7195" y="13912"/>
                  </a:cubicBezTo>
                  <a:cubicBezTo>
                    <a:pt x="5977" y="14627"/>
                    <a:pt x="4191" y="15519"/>
                    <a:pt x="2973" y="16233"/>
                  </a:cubicBezTo>
                  <a:cubicBezTo>
                    <a:pt x="1755" y="16947"/>
                    <a:pt x="1105" y="17483"/>
                    <a:pt x="618" y="18197"/>
                  </a:cubicBezTo>
                  <a:cubicBezTo>
                    <a:pt x="131" y="18911"/>
                    <a:pt x="-194" y="19803"/>
                    <a:pt x="131" y="20428"/>
                  </a:cubicBezTo>
                  <a:cubicBezTo>
                    <a:pt x="456" y="21053"/>
                    <a:pt x="1430" y="21410"/>
                    <a:pt x="4110" y="21231"/>
                  </a:cubicBezTo>
                  <a:cubicBezTo>
                    <a:pt x="6789" y="21053"/>
                    <a:pt x="11174" y="20339"/>
                    <a:pt x="14341" y="19625"/>
                  </a:cubicBezTo>
                  <a:cubicBezTo>
                    <a:pt x="17508" y="18911"/>
                    <a:pt x="19457" y="18197"/>
                    <a:pt x="21406" y="17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7682324" y="2831041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4871"/>
                    <a:pt x="12185" y="9741"/>
                    <a:pt x="15785" y="13341"/>
                  </a:cubicBezTo>
                  <a:cubicBezTo>
                    <a:pt x="19385" y="16941"/>
                    <a:pt x="20492" y="192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7707724" y="2796026"/>
              <a:ext cx="184151" cy="29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1163"/>
                  </a:moveTo>
                  <a:cubicBezTo>
                    <a:pt x="20855" y="546"/>
                    <a:pt x="20110" y="-71"/>
                    <a:pt x="19117" y="6"/>
                  </a:cubicBezTo>
                  <a:cubicBezTo>
                    <a:pt x="18124" y="83"/>
                    <a:pt x="16883" y="855"/>
                    <a:pt x="14276" y="3246"/>
                  </a:cubicBezTo>
                  <a:cubicBezTo>
                    <a:pt x="11669" y="5638"/>
                    <a:pt x="7697" y="9649"/>
                    <a:pt x="5090" y="12966"/>
                  </a:cubicBezTo>
                  <a:cubicBezTo>
                    <a:pt x="2483" y="16283"/>
                    <a:pt x="1241" y="18906"/>
                    <a:pt x="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7898224" y="2996141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7923624" y="2888191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936324" y="2709808"/>
              <a:ext cx="190501" cy="148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5408"/>
                  </a:moveTo>
                  <a:cubicBezTo>
                    <a:pt x="720" y="4224"/>
                    <a:pt x="1440" y="3041"/>
                    <a:pt x="2520" y="1857"/>
                  </a:cubicBezTo>
                  <a:cubicBezTo>
                    <a:pt x="3600" y="674"/>
                    <a:pt x="5040" y="-510"/>
                    <a:pt x="6360" y="230"/>
                  </a:cubicBezTo>
                  <a:cubicBezTo>
                    <a:pt x="7680" y="969"/>
                    <a:pt x="8880" y="3632"/>
                    <a:pt x="8640" y="6591"/>
                  </a:cubicBezTo>
                  <a:cubicBezTo>
                    <a:pt x="8400" y="9550"/>
                    <a:pt x="6720" y="12805"/>
                    <a:pt x="5640" y="15172"/>
                  </a:cubicBezTo>
                  <a:cubicBezTo>
                    <a:pt x="4560" y="17539"/>
                    <a:pt x="4080" y="19019"/>
                    <a:pt x="4560" y="19906"/>
                  </a:cubicBezTo>
                  <a:cubicBezTo>
                    <a:pt x="5040" y="20794"/>
                    <a:pt x="6480" y="21090"/>
                    <a:pt x="9480" y="20498"/>
                  </a:cubicBezTo>
                  <a:cubicBezTo>
                    <a:pt x="12480" y="19906"/>
                    <a:pt x="17040" y="18427"/>
                    <a:pt x="21600" y="16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8393524" y="2941885"/>
              <a:ext cx="1714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67" y="11375"/>
                    <a:pt x="11733" y="2735"/>
                    <a:pt x="15333" y="575"/>
                  </a:cubicBezTo>
                  <a:cubicBezTo>
                    <a:pt x="18933" y="-1585"/>
                    <a:pt x="2026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8661164" y="2847663"/>
              <a:ext cx="157811" cy="15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630" fill="norm" stroke="1" extrusionOk="0">
                  <a:moveTo>
                    <a:pt x="4192" y="8626"/>
                  </a:moveTo>
                  <a:cubicBezTo>
                    <a:pt x="3328" y="9733"/>
                    <a:pt x="2464" y="10841"/>
                    <a:pt x="1744" y="13195"/>
                  </a:cubicBezTo>
                  <a:cubicBezTo>
                    <a:pt x="1024" y="15549"/>
                    <a:pt x="448" y="19149"/>
                    <a:pt x="160" y="20256"/>
                  </a:cubicBezTo>
                  <a:cubicBezTo>
                    <a:pt x="-128" y="21364"/>
                    <a:pt x="-128" y="19979"/>
                    <a:pt x="1024" y="16518"/>
                  </a:cubicBezTo>
                  <a:cubicBezTo>
                    <a:pt x="2176" y="13056"/>
                    <a:pt x="4480" y="7518"/>
                    <a:pt x="6064" y="4195"/>
                  </a:cubicBezTo>
                  <a:cubicBezTo>
                    <a:pt x="7648" y="872"/>
                    <a:pt x="8512" y="-236"/>
                    <a:pt x="10384" y="41"/>
                  </a:cubicBezTo>
                  <a:cubicBezTo>
                    <a:pt x="12256" y="318"/>
                    <a:pt x="15136" y="1979"/>
                    <a:pt x="17152" y="5026"/>
                  </a:cubicBezTo>
                  <a:cubicBezTo>
                    <a:pt x="19168" y="8072"/>
                    <a:pt x="20320" y="12502"/>
                    <a:pt x="21472" y="16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8951640" y="2782358"/>
              <a:ext cx="102285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600" fill="norm" stroke="1" extrusionOk="0">
                  <a:moveTo>
                    <a:pt x="20466" y="1878"/>
                  </a:moveTo>
                  <a:cubicBezTo>
                    <a:pt x="19195" y="939"/>
                    <a:pt x="17925" y="0"/>
                    <a:pt x="14748" y="0"/>
                  </a:cubicBezTo>
                  <a:cubicBezTo>
                    <a:pt x="11572" y="0"/>
                    <a:pt x="6490" y="939"/>
                    <a:pt x="3313" y="3757"/>
                  </a:cubicBezTo>
                  <a:cubicBezTo>
                    <a:pt x="137" y="6574"/>
                    <a:pt x="-1134" y="11270"/>
                    <a:pt x="1195" y="14557"/>
                  </a:cubicBezTo>
                  <a:cubicBezTo>
                    <a:pt x="3525" y="17843"/>
                    <a:pt x="9454" y="19722"/>
                    <a:pt x="153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9149174" y="2792941"/>
              <a:ext cx="158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3491"/>
                    <a:pt x="8064" y="6982"/>
                    <a:pt x="11664" y="10582"/>
                  </a:cubicBezTo>
                  <a:cubicBezTo>
                    <a:pt x="15264" y="14182"/>
                    <a:pt x="18432" y="178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212674" y="2837391"/>
              <a:ext cx="889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514"/>
                    <a:pt x="16457" y="1029"/>
                    <a:pt x="12857" y="4629"/>
                  </a:cubicBezTo>
                  <a:cubicBezTo>
                    <a:pt x="9257" y="8229"/>
                    <a:pt x="4629" y="149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9104724" y="2746375"/>
              <a:ext cx="2222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0800"/>
                    <a:pt x="8640" y="0"/>
                    <a:pt x="12240" y="0"/>
                  </a:cubicBezTo>
                  <a:cubicBezTo>
                    <a:pt x="15840" y="0"/>
                    <a:pt x="1872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9396824" y="2742141"/>
              <a:ext cx="104887" cy="28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424" fill="norm" stroke="1" extrusionOk="0">
                  <a:moveTo>
                    <a:pt x="4985" y="0"/>
                  </a:moveTo>
                  <a:cubicBezTo>
                    <a:pt x="10800" y="3520"/>
                    <a:pt x="16615" y="7040"/>
                    <a:pt x="19108" y="10240"/>
                  </a:cubicBezTo>
                  <a:cubicBezTo>
                    <a:pt x="21600" y="13440"/>
                    <a:pt x="20769" y="16320"/>
                    <a:pt x="17862" y="18240"/>
                  </a:cubicBezTo>
                  <a:cubicBezTo>
                    <a:pt x="14954" y="20160"/>
                    <a:pt x="9969" y="21120"/>
                    <a:pt x="6646" y="21360"/>
                  </a:cubicBezTo>
                  <a:cubicBezTo>
                    <a:pt x="3323" y="21600"/>
                    <a:pt x="1662" y="21120"/>
                    <a:pt x="0" y="20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9485724" y="2668284"/>
              <a:ext cx="171451" cy="10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5884"/>
                  </a:moveTo>
                  <a:cubicBezTo>
                    <a:pt x="1333" y="3343"/>
                    <a:pt x="2667" y="802"/>
                    <a:pt x="4533" y="166"/>
                  </a:cubicBezTo>
                  <a:cubicBezTo>
                    <a:pt x="6400" y="-469"/>
                    <a:pt x="8800" y="802"/>
                    <a:pt x="10133" y="2496"/>
                  </a:cubicBezTo>
                  <a:cubicBezTo>
                    <a:pt x="11467" y="4190"/>
                    <a:pt x="11733" y="6307"/>
                    <a:pt x="10800" y="8849"/>
                  </a:cubicBezTo>
                  <a:cubicBezTo>
                    <a:pt x="9867" y="11390"/>
                    <a:pt x="7733" y="14355"/>
                    <a:pt x="6000" y="16472"/>
                  </a:cubicBezTo>
                  <a:cubicBezTo>
                    <a:pt x="4267" y="18590"/>
                    <a:pt x="2933" y="19860"/>
                    <a:pt x="3067" y="20496"/>
                  </a:cubicBezTo>
                  <a:cubicBezTo>
                    <a:pt x="3200" y="21131"/>
                    <a:pt x="4800" y="21131"/>
                    <a:pt x="8133" y="20496"/>
                  </a:cubicBezTo>
                  <a:cubicBezTo>
                    <a:pt x="11467" y="19860"/>
                    <a:pt x="16533" y="18590"/>
                    <a:pt x="21600" y="17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9771474" y="2037291"/>
              <a:ext cx="178070" cy="89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33" fill="norm" stroke="1" extrusionOk="0">
                  <a:moveTo>
                    <a:pt x="0" y="305"/>
                  </a:moveTo>
                  <a:cubicBezTo>
                    <a:pt x="1016" y="152"/>
                    <a:pt x="2033" y="0"/>
                    <a:pt x="3049" y="0"/>
                  </a:cubicBezTo>
                  <a:cubicBezTo>
                    <a:pt x="4066" y="0"/>
                    <a:pt x="5082" y="152"/>
                    <a:pt x="7496" y="864"/>
                  </a:cubicBezTo>
                  <a:cubicBezTo>
                    <a:pt x="9911" y="1576"/>
                    <a:pt x="13722" y="2846"/>
                    <a:pt x="16518" y="4295"/>
                  </a:cubicBezTo>
                  <a:cubicBezTo>
                    <a:pt x="19313" y="5743"/>
                    <a:pt x="21092" y="7369"/>
                    <a:pt x="21346" y="9224"/>
                  </a:cubicBezTo>
                  <a:cubicBezTo>
                    <a:pt x="21600" y="11080"/>
                    <a:pt x="20329" y="13163"/>
                    <a:pt x="18551" y="14866"/>
                  </a:cubicBezTo>
                  <a:cubicBezTo>
                    <a:pt x="16772" y="16568"/>
                    <a:pt x="14485" y="17890"/>
                    <a:pt x="12452" y="18957"/>
                  </a:cubicBezTo>
                  <a:cubicBezTo>
                    <a:pt x="10419" y="20024"/>
                    <a:pt x="8640" y="20838"/>
                    <a:pt x="6861" y="21219"/>
                  </a:cubicBezTo>
                  <a:cubicBezTo>
                    <a:pt x="5082" y="21600"/>
                    <a:pt x="3304" y="21549"/>
                    <a:pt x="1525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0171524" y="271674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0527124" y="2203507"/>
              <a:ext cx="266701" cy="30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3029"/>
                  </a:moveTo>
                  <a:cubicBezTo>
                    <a:pt x="171" y="2289"/>
                    <a:pt x="343" y="1549"/>
                    <a:pt x="1286" y="884"/>
                  </a:cubicBezTo>
                  <a:cubicBezTo>
                    <a:pt x="2229" y="218"/>
                    <a:pt x="3943" y="-374"/>
                    <a:pt x="5743" y="292"/>
                  </a:cubicBezTo>
                  <a:cubicBezTo>
                    <a:pt x="7543" y="958"/>
                    <a:pt x="9429" y="2881"/>
                    <a:pt x="11571" y="5692"/>
                  </a:cubicBezTo>
                  <a:cubicBezTo>
                    <a:pt x="13714" y="8503"/>
                    <a:pt x="16114" y="12201"/>
                    <a:pt x="17829" y="14938"/>
                  </a:cubicBezTo>
                  <a:cubicBezTo>
                    <a:pt x="19543" y="17675"/>
                    <a:pt x="20571" y="19451"/>
                    <a:pt x="21600" y="21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0609674" y="2246841"/>
              <a:ext cx="190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43"/>
                    <a:pt x="12000" y="8885"/>
                    <a:pt x="8400" y="12485"/>
                  </a:cubicBezTo>
                  <a:cubicBezTo>
                    <a:pt x="4800" y="16085"/>
                    <a:pt x="2400" y="18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0491886" y="2078291"/>
              <a:ext cx="397189" cy="4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00" fill="norm" stroke="1" extrusionOk="0">
                  <a:moveTo>
                    <a:pt x="531" y="21200"/>
                  </a:moveTo>
                  <a:cubicBezTo>
                    <a:pt x="188" y="16880"/>
                    <a:pt x="-155" y="12560"/>
                    <a:pt x="74" y="9320"/>
                  </a:cubicBezTo>
                  <a:cubicBezTo>
                    <a:pt x="302" y="6080"/>
                    <a:pt x="1102" y="3920"/>
                    <a:pt x="3674" y="2300"/>
                  </a:cubicBezTo>
                  <a:cubicBezTo>
                    <a:pt x="6245" y="680"/>
                    <a:pt x="10588" y="-400"/>
                    <a:pt x="13845" y="140"/>
                  </a:cubicBezTo>
                  <a:cubicBezTo>
                    <a:pt x="17102" y="680"/>
                    <a:pt x="19274" y="2840"/>
                    <a:pt x="21445" y="5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160874" y="3983847"/>
              <a:ext cx="438151" cy="4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20917"/>
                  </a:moveTo>
                  <a:cubicBezTo>
                    <a:pt x="3861" y="14437"/>
                    <a:pt x="7722" y="7957"/>
                    <a:pt x="11009" y="4177"/>
                  </a:cubicBezTo>
                  <a:cubicBezTo>
                    <a:pt x="14296" y="397"/>
                    <a:pt x="17009" y="-683"/>
                    <a:pt x="18678" y="397"/>
                  </a:cubicBezTo>
                  <a:cubicBezTo>
                    <a:pt x="20348" y="1477"/>
                    <a:pt x="20974" y="4717"/>
                    <a:pt x="21600" y="7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332324" y="4183591"/>
              <a:ext cx="209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2713359" y="4655850"/>
              <a:ext cx="390616" cy="31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31" fill="norm" stroke="1" extrusionOk="0">
                  <a:moveTo>
                    <a:pt x="19796" y="3253"/>
                  </a:moveTo>
                  <a:cubicBezTo>
                    <a:pt x="19679" y="2116"/>
                    <a:pt x="19562" y="979"/>
                    <a:pt x="19212" y="410"/>
                  </a:cubicBezTo>
                  <a:cubicBezTo>
                    <a:pt x="18862" y="-158"/>
                    <a:pt x="18278" y="-158"/>
                    <a:pt x="16643" y="553"/>
                  </a:cubicBezTo>
                  <a:cubicBezTo>
                    <a:pt x="15009" y="1263"/>
                    <a:pt x="12323" y="2684"/>
                    <a:pt x="9871" y="4105"/>
                  </a:cubicBezTo>
                  <a:cubicBezTo>
                    <a:pt x="7419" y="5526"/>
                    <a:pt x="5201" y="6947"/>
                    <a:pt x="3917" y="7942"/>
                  </a:cubicBezTo>
                  <a:cubicBezTo>
                    <a:pt x="2632" y="8937"/>
                    <a:pt x="2282" y="9505"/>
                    <a:pt x="2574" y="9931"/>
                  </a:cubicBezTo>
                  <a:cubicBezTo>
                    <a:pt x="2866" y="10358"/>
                    <a:pt x="3800" y="10642"/>
                    <a:pt x="4909" y="10784"/>
                  </a:cubicBezTo>
                  <a:cubicBezTo>
                    <a:pt x="6018" y="10926"/>
                    <a:pt x="7303" y="10926"/>
                    <a:pt x="8412" y="11139"/>
                  </a:cubicBezTo>
                  <a:cubicBezTo>
                    <a:pt x="9521" y="11353"/>
                    <a:pt x="10455" y="11779"/>
                    <a:pt x="10864" y="12347"/>
                  </a:cubicBezTo>
                  <a:cubicBezTo>
                    <a:pt x="11272" y="12916"/>
                    <a:pt x="11156" y="13626"/>
                    <a:pt x="9813" y="14763"/>
                  </a:cubicBezTo>
                  <a:cubicBezTo>
                    <a:pt x="8470" y="15900"/>
                    <a:pt x="5902" y="17463"/>
                    <a:pt x="4209" y="18387"/>
                  </a:cubicBezTo>
                  <a:cubicBezTo>
                    <a:pt x="2516" y="19310"/>
                    <a:pt x="1698" y="19595"/>
                    <a:pt x="1056" y="19950"/>
                  </a:cubicBezTo>
                  <a:cubicBezTo>
                    <a:pt x="414" y="20305"/>
                    <a:pt x="-53" y="20731"/>
                    <a:pt x="5" y="21016"/>
                  </a:cubicBezTo>
                  <a:cubicBezTo>
                    <a:pt x="64" y="21300"/>
                    <a:pt x="648" y="21442"/>
                    <a:pt x="2866" y="21229"/>
                  </a:cubicBezTo>
                  <a:cubicBezTo>
                    <a:pt x="5084" y="21016"/>
                    <a:pt x="8937" y="20447"/>
                    <a:pt x="12323" y="20021"/>
                  </a:cubicBezTo>
                  <a:cubicBezTo>
                    <a:pt x="15709" y="19595"/>
                    <a:pt x="18628" y="19310"/>
                    <a:pt x="21547" y="19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3184079" y="4694090"/>
              <a:ext cx="262796" cy="24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82" fill="norm" stroke="1" extrusionOk="0">
                  <a:moveTo>
                    <a:pt x="200" y="3105"/>
                  </a:moveTo>
                  <a:cubicBezTo>
                    <a:pt x="27" y="1997"/>
                    <a:pt x="-146" y="890"/>
                    <a:pt x="200" y="336"/>
                  </a:cubicBezTo>
                  <a:cubicBezTo>
                    <a:pt x="545" y="-218"/>
                    <a:pt x="1409" y="-218"/>
                    <a:pt x="3396" y="1351"/>
                  </a:cubicBezTo>
                  <a:cubicBezTo>
                    <a:pt x="5384" y="2920"/>
                    <a:pt x="8494" y="6059"/>
                    <a:pt x="11259" y="9382"/>
                  </a:cubicBezTo>
                  <a:cubicBezTo>
                    <a:pt x="14024" y="12705"/>
                    <a:pt x="16443" y="16213"/>
                    <a:pt x="18084" y="18244"/>
                  </a:cubicBezTo>
                  <a:cubicBezTo>
                    <a:pt x="19726" y="20274"/>
                    <a:pt x="20590" y="20828"/>
                    <a:pt x="21454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3252566" y="4652452"/>
              <a:ext cx="219709" cy="34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01" fill="norm" stroke="1" extrusionOk="0">
                  <a:moveTo>
                    <a:pt x="21353" y="2435"/>
                  </a:moveTo>
                  <a:cubicBezTo>
                    <a:pt x="20942" y="1381"/>
                    <a:pt x="20530" y="328"/>
                    <a:pt x="20016" y="64"/>
                  </a:cubicBezTo>
                  <a:cubicBezTo>
                    <a:pt x="19502" y="-199"/>
                    <a:pt x="18884" y="328"/>
                    <a:pt x="16930" y="1908"/>
                  </a:cubicBezTo>
                  <a:cubicBezTo>
                    <a:pt x="14976" y="3489"/>
                    <a:pt x="11684" y="6123"/>
                    <a:pt x="8599" y="8889"/>
                  </a:cubicBezTo>
                  <a:cubicBezTo>
                    <a:pt x="5513" y="11655"/>
                    <a:pt x="2633" y="14552"/>
                    <a:pt x="1193" y="16528"/>
                  </a:cubicBezTo>
                  <a:cubicBezTo>
                    <a:pt x="-247" y="18503"/>
                    <a:pt x="-247" y="19557"/>
                    <a:pt x="473" y="20216"/>
                  </a:cubicBezTo>
                  <a:cubicBezTo>
                    <a:pt x="1193" y="20874"/>
                    <a:pt x="2633" y="21138"/>
                    <a:pt x="4073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618324" y="4894791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643724" y="4786841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3630973" y="4477144"/>
              <a:ext cx="228652" cy="131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65" fill="norm" stroke="1" extrusionOk="0">
                  <a:moveTo>
                    <a:pt x="600" y="9022"/>
                  </a:moveTo>
                  <a:cubicBezTo>
                    <a:pt x="203" y="7308"/>
                    <a:pt x="-193" y="5594"/>
                    <a:pt x="104" y="4051"/>
                  </a:cubicBezTo>
                  <a:cubicBezTo>
                    <a:pt x="401" y="2508"/>
                    <a:pt x="1392" y="1136"/>
                    <a:pt x="2779" y="451"/>
                  </a:cubicBezTo>
                  <a:cubicBezTo>
                    <a:pt x="4167" y="-235"/>
                    <a:pt x="5950" y="-235"/>
                    <a:pt x="7337" y="1136"/>
                  </a:cubicBezTo>
                  <a:cubicBezTo>
                    <a:pt x="8724" y="2508"/>
                    <a:pt x="9715" y="5251"/>
                    <a:pt x="9913" y="7308"/>
                  </a:cubicBezTo>
                  <a:cubicBezTo>
                    <a:pt x="10112" y="9365"/>
                    <a:pt x="9517" y="10736"/>
                    <a:pt x="8824" y="12108"/>
                  </a:cubicBezTo>
                  <a:cubicBezTo>
                    <a:pt x="8130" y="13479"/>
                    <a:pt x="7337" y="14851"/>
                    <a:pt x="6644" y="16394"/>
                  </a:cubicBezTo>
                  <a:cubicBezTo>
                    <a:pt x="5950" y="17936"/>
                    <a:pt x="5356" y="19651"/>
                    <a:pt x="5653" y="20508"/>
                  </a:cubicBezTo>
                  <a:cubicBezTo>
                    <a:pt x="5950" y="21365"/>
                    <a:pt x="7139" y="21365"/>
                    <a:pt x="9913" y="21365"/>
                  </a:cubicBezTo>
                  <a:cubicBezTo>
                    <a:pt x="12688" y="21365"/>
                    <a:pt x="17047" y="21365"/>
                    <a:pt x="21407" y="2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4170774" y="4888441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602999" y="4746498"/>
              <a:ext cx="190076" cy="20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77" fill="norm" stroke="1" extrusionOk="0">
                  <a:moveTo>
                    <a:pt x="2832" y="4159"/>
                  </a:moveTo>
                  <a:cubicBezTo>
                    <a:pt x="2112" y="8959"/>
                    <a:pt x="1392" y="13759"/>
                    <a:pt x="912" y="16813"/>
                  </a:cubicBezTo>
                  <a:cubicBezTo>
                    <a:pt x="432" y="19868"/>
                    <a:pt x="192" y="21177"/>
                    <a:pt x="72" y="21177"/>
                  </a:cubicBezTo>
                  <a:cubicBezTo>
                    <a:pt x="-48" y="21177"/>
                    <a:pt x="-48" y="19868"/>
                    <a:pt x="312" y="17032"/>
                  </a:cubicBezTo>
                  <a:cubicBezTo>
                    <a:pt x="672" y="14195"/>
                    <a:pt x="1392" y="9832"/>
                    <a:pt x="3792" y="6450"/>
                  </a:cubicBezTo>
                  <a:cubicBezTo>
                    <a:pt x="6192" y="3068"/>
                    <a:pt x="10272" y="668"/>
                    <a:pt x="13272" y="122"/>
                  </a:cubicBezTo>
                  <a:cubicBezTo>
                    <a:pt x="16272" y="-423"/>
                    <a:pt x="18192" y="886"/>
                    <a:pt x="19392" y="3504"/>
                  </a:cubicBezTo>
                  <a:cubicBezTo>
                    <a:pt x="20592" y="6122"/>
                    <a:pt x="21072" y="10050"/>
                    <a:pt x="21552" y="13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5091016" y="4592108"/>
              <a:ext cx="159259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20264" y="949"/>
                  </a:moveTo>
                  <a:cubicBezTo>
                    <a:pt x="18862" y="475"/>
                    <a:pt x="17459" y="0"/>
                    <a:pt x="15075" y="0"/>
                  </a:cubicBezTo>
                  <a:cubicBezTo>
                    <a:pt x="12690" y="0"/>
                    <a:pt x="9324" y="475"/>
                    <a:pt x="6379" y="2018"/>
                  </a:cubicBezTo>
                  <a:cubicBezTo>
                    <a:pt x="3433" y="3560"/>
                    <a:pt x="909" y="6171"/>
                    <a:pt x="207" y="9020"/>
                  </a:cubicBezTo>
                  <a:cubicBezTo>
                    <a:pt x="-494" y="11868"/>
                    <a:pt x="628" y="14954"/>
                    <a:pt x="2872" y="17090"/>
                  </a:cubicBezTo>
                  <a:cubicBezTo>
                    <a:pt x="5116" y="19226"/>
                    <a:pt x="8483" y="20413"/>
                    <a:pt x="11709" y="21007"/>
                  </a:cubicBezTo>
                  <a:cubicBezTo>
                    <a:pt x="14935" y="21600"/>
                    <a:pt x="18020" y="21600"/>
                    <a:pt x="211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5402674" y="4691028"/>
              <a:ext cx="177801" cy="22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648"/>
                  </a:moveTo>
                  <a:cubicBezTo>
                    <a:pt x="1286" y="251"/>
                    <a:pt x="2571" y="-145"/>
                    <a:pt x="3857" y="53"/>
                  </a:cubicBezTo>
                  <a:cubicBezTo>
                    <a:pt x="5143" y="251"/>
                    <a:pt x="6429" y="1044"/>
                    <a:pt x="8614" y="4016"/>
                  </a:cubicBezTo>
                  <a:cubicBezTo>
                    <a:pt x="10800" y="6989"/>
                    <a:pt x="13886" y="12141"/>
                    <a:pt x="16200" y="15411"/>
                  </a:cubicBezTo>
                  <a:cubicBezTo>
                    <a:pt x="18514" y="18681"/>
                    <a:pt x="20057" y="20068"/>
                    <a:pt x="2160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5453474" y="4707154"/>
              <a:ext cx="139701" cy="22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21600" y="930"/>
                  </a:moveTo>
                  <a:cubicBezTo>
                    <a:pt x="20291" y="330"/>
                    <a:pt x="18982" y="-270"/>
                    <a:pt x="17836" y="130"/>
                  </a:cubicBezTo>
                  <a:cubicBezTo>
                    <a:pt x="16691" y="530"/>
                    <a:pt x="15709" y="1930"/>
                    <a:pt x="13255" y="5030"/>
                  </a:cubicBezTo>
                  <a:cubicBezTo>
                    <a:pt x="10800" y="8130"/>
                    <a:pt x="6873" y="12930"/>
                    <a:pt x="4418" y="15930"/>
                  </a:cubicBezTo>
                  <a:cubicBezTo>
                    <a:pt x="1964" y="18930"/>
                    <a:pt x="982" y="20130"/>
                    <a:pt x="0" y="21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5383624" y="4577762"/>
              <a:ext cx="241301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568" y="14000"/>
                    <a:pt x="1137" y="6800"/>
                    <a:pt x="3789" y="3200"/>
                  </a:cubicBezTo>
                  <a:cubicBezTo>
                    <a:pt x="6442" y="-400"/>
                    <a:pt x="11179" y="-400"/>
                    <a:pt x="14495" y="500"/>
                  </a:cubicBezTo>
                  <a:cubicBezTo>
                    <a:pt x="17811" y="1400"/>
                    <a:pt x="19705" y="3200"/>
                    <a:pt x="21600" y="5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5713824" y="4609041"/>
              <a:ext cx="163176" cy="42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386" fill="norm" stroke="1" extrusionOk="0">
                  <a:moveTo>
                    <a:pt x="4800" y="0"/>
                  </a:moveTo>
                  <a:cubicBezTo>
                    <a:pt x="9867" y="3208"/>
                    <a:pt x="14933" y="6416"/>
                    <a:pt x="17867" y="9303"/>
                  </a:cubicBezTo>
                  <a:cubicBezTo>
                    <a:pt x="20800" y="12190"/>
                    <a:pt x="21600" y="14756"/>
                    <a:pt x="18933" y="16788"/>
                  </a:cubicBezTo>
                  <a:cubicBezTo>
                    <a:pt x="16267" y="18820"/>
                    <a:pt x="10133" y="20317"/>
                    <a:pt x="6400" y="20958"/>
                  </a:cubicBezTo>
                  <a:cubicBezTo>
                    <a:pt x="2667" y="21600"/>
                    <a:pt x="1333" y="21386"/>
                    <a:pt x="0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5923374" y="4438771"/>
              <a:ext cx="209551" cy="18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3586"/>
                  </a:moveTo>
                  <a:cubicBezTo>
                    <a:pt x="436" y="2345"/>
                    <a:pt x="873" y="1103"/>
                    <a:pt x="1636" y="483"/>
                  </a:cubicBezTo>
                  <a:cubicBezTo>
                    <a:pt x="2400" y="-138"/>
                    <a:pt x="3491" y="-138"/>
                    <a:pt x="5018" y="359"/>
                  </a:cubicBezTo>
                  <a:cubicBezTo>
                    <a:pt x="6545" y="855"/>
                    <a:pt x="8509" y="1848"/>
                    <a:pt x="9600" y="3090"/>
                  </a:cubicBezTo>
                  <a:cubicBezTo>
                    <a:pt x="10691" y="4331"/>
                    <a:pt x="10909" y="5821"/>
                    <a:pt x="10036" y="7559"/>
                  </a:cubicBezTo>
                  <a:cubicBezTo>
                    <a:pt x="9164" y="9296"/>
                    <a:pt x="7200" y="11283"/>
                    <a:pt x="5673" y="12772"/>
                  </a:cubicBezTo>
                  <a:cubicBezTo>
                    <a:pt x="4145" y="14262"/>
                    <a:pt x="3055" y="15255"/>
                    <a:pt x="3164" y="16000"/>
                  </a:cubicBezTo>
                  <a:cubicBezTo>
                    <a:pt x="3273" y="16745"/>
                    <a:pt x="4582" y="17241"/>
                    <a:pt x="7855" y="18110"/>
                  </a:cubicBezTo>
                  <a:cubicBezTo>
                    <a:pt x="11127" y="18979"/>
                    <a:pt x="16364" y="20221"/>
                    <a:pt x="2160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202274" y="4158720"/>
              <a:ext cx="6788151" cy="7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128" y="20850"/>
                    <a:pt x="256" y="20250"/>
                    <a:pt x="434" y="19350"/>
                  </a:cubicBezTo>
                  <a:cubicBezTo>
                    <a:pt x="613" y="18450"/>
                    <a:pt x="842" y="17250"/>
                    <a:pt x="1105" y="15750"/>
                  </a:cubicBezTo>
                  <a:cubicBezTo>
                    <a:pt x="1367" y="14250"/>
                    <a:pt x="1664" y="12450"/>
                    <a:pt x="1953" y="11550"/>
                  </a:cubicBezTo>
                  <a:cubicBezTo>
                    <a:pt x="2243" y="10650"/>
                    <a:pt x="2526" y="10650"/>
                    <a:pt x="2812" y="10650"/>
                  </a:cubicBezTo>
                  <a:cubicBezTo>
                    <a:pt x="3098" y="10650"/>
                    <a:pt x="3388" y="10650"/>
                    <a:pt x="3654" y="10350"/>
                  </a:cubicBezTo>
                  <a:cubicBezTo>
                    <a:pt x="3920" y="10050"/>
                    <a:pt x="4162" y="9450"/>
                    <a:pt x="4422" y="8850"/>
                  </a:cubicBezTo>
                  <a:cubicBezTo>
                    <a:pt x="4681" y="8250"/>
                    <a:pt x="4957" y="7650"/>
                    <a:pt x="5233" y="7350"/>
                  </a:cubicBezTo>
                  <a:cubicBezTo>
                    <a:pt x="5509" y="7050"/>
                    <a:pt x="5786" y="7050"/>
                    <a:pt x="6052" y="7050"/>
                  </a:cubicBezTo>
                  <a:cubicBezTo>
                    <a:pt x="6318" y="7050"/>
                    <a:pt x="6574" y="7050"/>
                    <a:pt x="6833" y="6750"/>
                  </a:cubicBezTo>
                  <a:cubicBezTo>
                    <a:pt x="7092" y="6450"/>
                    <a:pt x="7355" y="5850"/>
                    <a:pt x="7624" y="5550"/>
                  </a:cubicBezTo>
                  <a:cubicBezTo>
                    <a:pt x="7894" y="5250"/>
                    <a:pt x="8170" y="5250"/>
                    <a:pt x="8453" y="5250"/>
                  </a:cubicBezTo>
                  <a:cubicBezTo>
                    <a:pt x="8736" y="5250"/>
                    <a:pt x="9025" y="5250"/>
                    <a:pt x="9318" y="5250"/>
                  </a:cubicBezTo>
                  <a:cubicBezTo>
                    <a:pt x="9611" y="5250"/>
                    <a:pt x="9908" y="5250"/>
                    <a:pt x="10177" y="5250"/>
                  </a:cubicBezTo>
                  <a:cubicBezTo>
                    <a:pt x="10446" y="5250"/>
                    <a:pt x="10689" y="5250"/>
                    <a:pt x="10935" y="5250"/>
                  </a:cubicBezTo>
                  <a:cubicBezTo>
                    <a:pt x="11181" y="5250"/>
                    <a:pt x="11430" y="5250"/>
                    <a:pt x="11676" y="5250"/>
                  </a:cubicBezTo>
                  <a:cubicBezTo>
                    <a:pt x="11921" y="5250"/>
                    <a:pt x="12164" y="5250"/>
                    <a:pt x="12410" y="4950"/>
                  </a:cubicBezTo>
                  <a:cubicBezTo>
                    <a:pt x="12656" y="4650"/>
                    <a:pt x="12905" y="4050"/>
                    <a:pt x="13161" y="3750"/>
                  </a:cubicBezTo>
                  <a:cubicBezTo>
                    <a:pt x="13417" y="3450"/>
                    <a:pt x="13679" y="3450"/>
                    <a:pt x="13945" y="3150"/>
                  </a:cubicBezTo>
                  <a:cubicBezTo>
                    <a:pt x="14211" y="2850"/>
                    <a:pt x="14481" y="2250"/>
                    <a:pt x="14743" y="1950"/>
                  </a:cubicBezTo>
                  <a:cubicBezTo>
                    <a:pt x="15006" y="1650"/>
                    <a:pt x="15262" y="1650"/>
                    <a:pt x="15528" y="1650"/>
                  </a:cubicBezTo>
                  <a:cubicBezTo>
                    <a:pt x="15794" y="1650"/>
                    <a:pt x="16070" y="1650"/>
                    <a:pt x="16343" y="1950"/>
                  </a:cubicBezTo>
                  <a:cubicBezTo>
                    <a:pt x="16616" y="2250"/>
                    <a:pt x="16885" y="2850"/>
                    <a:pt x="17151" y="3150"/>
                  </a:cubicBezTo>
                  <a:cubicBezTo>
                    <a:pt x="17417" y="3450"/>
                    <a:pt x="17680" y="3450"/>
                    <a:pt x="17933" y="3450"/>
                  </a:cubicBezTo>
                  <a:cubicBezTo>
                    <a:pt x="18185" y="3450"/>
                    <a:pt x="18428" y="3450"/>
                    <a:pt x="18663" y="3450"/>
                  </a:cubicBezTo>
                  <a:cubicBezTo>
                    <a:pt x="18899" y="3450"/>
                    <a:pt x="19128" y="3450"/>
                    <a:pt x="19371" y="2850"/>
                  </a:cubicBezTo>
                  <a:cubicBezTo>
                    <a:pt x="19613" y="2250"/>
                    <a:pt x="19869" y="1050"/>
                    <a:pt x="20138" y="450"/>
                  </a:cubicBezTo>
                  <a:cubicBezTo>
                    <a:pt x="20408" y="-150"/>
                    <a:pt x="20691" y="-150"/>
                    <a:pt x="20937" y="450"/>
                  </a:cubicBezTo>
                  <a:cubicBezTo>
                    <a:pt x="21182" y="1050"/>
                    <a:pt x="21391" y="2250"/>
                    <a:pt x="21600" y="3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2348324" y="3742176"/>
              <a:ext cx="139701" cy="11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910"/>
                  </a:moveTo>
                  <a:cubicBezTo>
                    <a:pt x="1636" y="1367"/>
                    <a:pt x="3273" y="-176"/>
                    <a:pt x="4745" y="17"/>
                  </a:cubicBezTo>
                  <a:cubicBezTo>
                    <a:pt x="6218" y="210"/>
                    <a:pt x="7527" y="2138"/>
                    <a:pt x="10309" y="5995"/>
                  </a:cubicBezTo>
                  <a:cubicBezTo>
                    <a:pt x="13091" y="9853"/>
                    <a:pt x="17345" y="15638"/>
                    <a:pt x="21600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2481674" y="3739091"/>
              <a:ext cx="825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1371"/>
                    <a:pt x="13846" y="2743"/>
                    <a:pt x="10523" y="5400"/>
                  </a:cubicBezTo>
                  <a:cubicBezTo>
                    <a:pt x="7200" y="8057"/>
                    <a:pt x="4431" y="12000"/>
                    <a:pt x="2769" y="14914"/>
                  </a:cubicBezTo>
                  <a:cubicBezTo>
                    <a:pt x="1108" y="17829"/>
                    <a:pt x="554" y="197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2335624" y="3631141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2711999" y="3700991"/>
              <a:ext cx="188776" cy="26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01" fill="norm" stroke="1" extrusionOk="0">
                  <a:moveTo>
                    <a:pt x="20684" y="0"/>
                  </a:moveTo>
                  <a:cubicBezTo>
                    <a:pt x="16364" y="1382"/>
                    <a:pt x="12044" y="2765"/>
                    <a:pt x="9164" y="3715"/>
                  </a:cubicBezTo>
                  <a:cubicBezTo>
                    <a:pt x="6284" y="4666"/>
                    <a:pt x="4844" y="5184"/>
                    <a:pt x="3764" y="5789"/>
                  </a:cubicBezTo>
                  <a:cubicBezTo>
                    <a:pt x="2684" y="6394"/>
                    <a:pt x="1964" y="7085"/>
                    <a:pt x="2084" y="7690"/>
                  </a:cubicBezTo>
                  <a:cubicBezTo>
                    <a:pt x="2204" y="8294"/>
                    <a:pt x="3164" y="8813"/>
                    <a:pt x="4364" y="9158"/>
                  </a:cubicBezTo>
                  <a:cubicBezTo>
                    <a:pt x="5564" y="9504"/>
                    <a:pt x="7004" y="9677"/>
                    <a:pt x="8564" y="9936"/>
                  </a:cubicBezTo>
                  <a:cubicBezTo>
                    <a:pt x="10124" y="10195"/>
                    <a:pt x="11804" y="10541"/>
                    <a:pt x="12284" y="11146"/>
                  </a:cubicBezTo>
                  <a:cubicBezTo>
                    <a:pt x="12764" y="11750"/>
                    <a:pt x="12044" y="12614"/>
                    <a:pt x="10004" y="13997"/>
                  </a:cubicBezTo>
                  <a:cubicBezTo>
                    <a:pt x="7964" y="15379"/>
                    <a:pt x="4604" y="17280"/>
                    <a:pt x="2564" y="18576"/>
                  </a:cubicBezTo>
                  <a:cubicBezTo>
                    <a:pt x="524" y="19872"/>
                    <a:pt x="-196" y="20563"/>
                    <a:pt x="44" y="20995"/>
                  </a:cubicBezTo>
                  <a:cubicBezTo>
                    <a:pt x="284" y="21427"/>
                    <a:pt x="1484" y="21600"/>
                    <a:pt x="5204" y="21082"/>
                  </a:cubicBezTo>
                  <a:cubicBezTo>
                    <a:pt x="8924" y="20563"/>
                    <a:pt x="15164" y="19354"/>
                    <a:pt x="21404" y="1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957924" y="3770841"/>
              <a:ext cx="177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1527"/>
                    <a:pt x="4114" y="3055"/>
                    <a:pt x="7071" y="6000"/>
                  </a:cubicBezTo>
                  <a:cubicBezTo>
                    <a:pt x="10029" y="8945"/>
                    <a:pt x="13886" y="13309"/>
                    <a:pt x="16457" y="16145"/>
                  </a:cubicBezTo>
                  <a:cubicBezTo>
                    <a:pt x="19029" y="18982"/>
                    <a:pt x="20314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043794" y="3731141"/>
              <a:ext cx="149081" cy="2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08" fill="norm" stroke="1" extrusionOk="0">
                  <a:moveTo>
                    <a:pt x="21129" y="117"/>
                  </a:moveTo>
                  <a:cubicBezTo>
                    <a:pt x="19629" y="-38"/>
                    <a:pt x="18129" y="-192"/>
                    <a:pt x="15579" y="734"/>
                  </a:cubicBezTo>
                  <a:cubicBezTo>
                    <a:pt x="13029" y="1659"/>
                    <a:pt x="9429" y="3665"/>
                    <a:pt x="6429" y="6288"/>
                  </a:cubicBezTo>
                  <a:cubicBezTo>
                    <a:pt x="3429" y="8911"/>
                    <a:pt x="1029" y="12151"/>
                    <a:pt x="279" y="14774"/>
                  </a:cubicBezTo>
                  <a:cubicBezTo>
                    <a:pt x="-471" y="17397"/>
                    <a:pt x="429" y="19402"/>
                    <a:pt x="1329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205574" y="396134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230974" y="383434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256374" y="3549318"/>
              <a:ext cx="184151" cy="13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3815"/>
                  </a:moveTo>
                  <a:cubicBezTo>
                    <a:pt x="745" y="2506"/>
                    <a:pt x="1490" y="1197"/>
                    <a:pt x="2607" y="543"/>
                  </a:cubicBezTo>
                  <a:cubicBezTo>
                    <a:pt x="3724" y="-112"/>
                    <a:pt x="5214" y="-112"/>
                    <a:pt x="6579" y="215"/>
                  </a:cubicBezTo>
                  <a:cubicBezTo>
                    <a:pt x="7945" y="543"/>
                    <a:pt x="9186" y="1197"/>
                    <a:pt x="9559" y="3161"/>
                  </a:cubicBezTo>
                  <a:cubicBezTo>
                    <a:pt x="9931" y="5124"/>
                    <a:pt x="9434" y="8397"/>
                    <a:pt x="8814" y="10852"/>
                  </a:cubicBezTo>
                  <a:cubicBezTo>
                    <a:pt x="8193" y="13306"/>
                    <a:pt x="7448" y="14943"/>
                    <a:pt x="6952" y="16579"/>
                  </a:cubicBezTo>
                  <a:cubicBezTo>
                    <a:pt x="6455" y="18215"/>
                    <a:pt x="6207" y="19852"/>
                    <a:pt x="6828" y="20670"/>
                  </a:cubicBezTo>
                  <a:cubicBezTo>
                    <a:pt x="7448" y="21488"/>
                    <a:pt x="8938" y="21488"/>
                    <a:pt x="11545" y="21161"/>
                  </a:cubicBezTo>
                  <a:cubicBezTo>
                    <a:pt x="14152" y="20833"/>
                    <a:pt x="17876" y="20179"/>
                    <a:pt x="21600" y="19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592924" y="3961341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21600"/>
                    <a:pt x="11733" y="21600"/>
                    <a:pt x="15333" y="18000"/>
                  </a:cubicBezTo>
                  <a:cubicBezTo>
                    <a:pt x="18933" y="14400"/>
                    <a:pt x="20267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869695" y="3812415"/>
              <a:ext cx="131892" cy="20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056" fill="norm" stroke="1" extrusionOk="0">
                  <a:moveTo>
                    <a:pt x="3456" y="8069"/>
                  </a:moveTo>
                  <a:cubicBezTo>
                    <a:pt x="3119" y="11309"/>
                    <a:pt x="2781" y="14549"/>
                    <a:pt x="2275" y="16925"/>
                  </a:cubicBezTo>
                  <a:cubicBezTo>
                    <a:pt x="1769" y="19301"/>
                    <a:pt x="1094" y="20813"/>
                    <a:pt x="588" y="21029"/>
                  </a:cubicBezTo>
                  <a:cubicBezTo>
                    <a:pt x="81" y="21245"/>
                    <a:pt x="-256" y="20165"/>
                    <a:pt x="250" y="17465"/>
                  </a:cubicBezTo>
                  <a:cubicBezTo>
                    <a:pt x="756" y="14765"/>
                    <a:pt x="2106" y="10445"/>
                    <a:pt x="3625" y="7205"/>
                  </a:cubicBezTo>
                  <a:cubicBezTo>
                    <a:pt x="5144" y="3965"/>
                    <a:pt x="6832" y="1805"/>
                    <a:pt x="8856" y="725"/>
                  </a:cubicBezTo>
                  <a:cubicBezTo>
                    <a:pt x="10881" y="-355"/>
                    <a:pt x="13244" y="-355"/>
                    <a:pt x="15438" y="1589"/>
                  </a:cubicBezTo>
                  <a:cubicBezTo>
                    <a:pt x="17632" y="3533"/>
                    <a:pt x="19657" y="7421"/>
                    <a:pt x="20500" y="9905"/>
                  </a:cubicBezTo>
                  <a:cubicBezTo>
                    <a:pt x="21344" y="12389"/>
                    <a:pt x="21007" y="13469"/>
                    <a:pt x="20669" y="14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107274" y="3700991"/>
              <a:ext cx="133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6514" y="2914"/>
                  </a:cubicBezTo>
                  <a:cubicBezTo>
                    <a:pt x="9600" y="5829"/>
                    <a:pt x="14057" y="11657"/>
                    <a:pt x="16800" y="15257"/>
                  </a:cubicBezTo>
                  <a:cubicBezTo>
                    <a:pt x="19543" y="18857"/>
                    <a:pt x="20571" y="20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232157" y="3726391"/>
              <a:ext cx="7831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21032" y="0"/>
                  </a:moveTo>
                  <a:cubicBezTo>
                    <a:pt x="17621" y="1280"/>
                    <a:pt x="14211" y="2560"/>
                    <a:pt x="10516" y="5600"/>
                  </a:cubicBezTo>
                  <a:cubicBezTo>
                    <a:pt x="6821" y="8640"/>
                    <a:pt x="2843" y="13440"/>
                    <a:pt x="1137" y="16400"/>
                  </a:cubicBezTo>
                  <a:cubicBezTo>
                    <a:pt x="-568" y="19360"/>
                    <a:pt x="0" y="20480"/>
                    <a:pt x="5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050124" y="3586691"/>
              <a:ext cx="222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000"/>
                    <a:pt x="10286" y="10400"/>
                    <a:pt x="13886" y="6800"/>
                  </a:cubicBezTo>
                  <a:cubicBezTo>
                    <a:pt x="17486" y="3200"/>
                    <a:pt x="19543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526374" y="375814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456387" y="3762945"/>
              <a:ext cx="89038" cy="30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12" fill="norm" stroke="1" extrusionOk="0">
                  <a:moveTo>
                    <a:pt x="19177" y="108"/>
                  </a:moveTo>
                  <a:cubicBezTo>
                    <a:pt x="16723" y="-40"/>
                    <a:pt x="14268" y="-188"/>
                    <a:pt x="11077" y="774"/>
                  </a:cubicBezTo>
                  <a:cubicBezTo>
                    <a:pt x="7886" y="1735"/>
                    <a:pt x="3959" y="3807"/>
                    <a:pt x="1750" y="6248"/>
                  </a:cubicBezTo>
                  <a:cubicBezTo>
                    <a:pt x="-459" y="8689"/>
                    <a:pt x="-950" y="11500"/>
                    <a:pt x="2486" y="14089"/>
                  </a:cubicBezTo>
                  <a:cubicBezTo>
                    <a:pt x="5923" y="16678"/>
                    <a:pt x="13286" y="19045"/>
                    <a:pt x="20650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4602574" y="3764491"/>
              <a:ext cx="184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5093"/>
                    <a:pt x="9434" y="10185"/>
                    <a:pt x="13034" y="13785"/>
                  </a:cubicBezTo>
                  <a:cubicBezTo>
                    <a:pt x="16634" y="17385"/>
                    <a:pt x="19117" y="194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4672424" y="3789891"/>
              <a:ext cx="952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335"/>
                    <a:pt x="12960" y="4670"/>
                    <a:pt x="9360" y="8270"/>
                  </a:cubicBezTo>
                  <a:cubicBezTo>
                    <a:pt x="5760" y="11870"/>
                    <a:pt x="2880" y="167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4583524" y="3656541"/>
              <a:ext cx="241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1" y="16800"/>
                    <a:pt x="6442" y="12000"/>
                    <a:pt x="10042" y="8400"/>
                  </a:cubicBezTo>
                  <a:cubicBezTo>
                    <a:pt x="13642" y="4800"/>
                    <a:pt x="1762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4881974" y="3694641"/>
              <a:ext cx="8234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600" fill="norm" stroke="1" extrusionOk="0">
                  <a:moveTo>
                    <a:pt x="1580" y="0"/>
                  </a:moveTo>
                  <a:cubicBezTo>
                    <a:pt x="7902" y="2057"/>
                    <a:pt x="14224" y="4114"/>
                    <a:pt x="17649" y="6750"/>
                  </a:cubicBezTo>
                  <a:cubicBezTo>
                    <a:pt x="21073" y="9386"/>
                    <a:pt x="21600" y="12600"/>
                    <a:pt x="18176" y="15171"/>
                  </a:cubicBezTo>
                  <a:cubicBezTo>
                    <a:pt x="14751" y="17743"/>
                    <a:pt x="7376" y="196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920074" y="3521968"/>
              <a:ext cx="171451" cy="9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680"/>
                  </a:moveTo>
                  <a:cubicBezTo>
                    <a:pt x="1333" y="741"/>
                    <a:pt x="2667" y="-198"/>
                    <a:pt x="3867" y="37"/>
                  </a:cubicBezTo>
                  <a:cubicBezTo>
                    <a:pt x="5067" y="272"/>
                    <a:pt x="6133" y="1680"/>
                    <a:pt x="6800" y="3559"/>
                  </a:cubicBezTo>
                  <a:cubicBezTo>
                    <a:pt x="7467" y="5437"/>
                    <a:pt x="7733" y="7785"/>
                    <a:pt x="7333" y="9898"/>
                  </a:cubicBezTo>
                  <a:cubicBezTo>
                    <a:pt x="6933" y="12011"/>
                    <a:pt x="5867" y="13889"/>
                    <a:pt x="4933" y="15767"/>
                  </a:cubicBezTo>
                  <a:cubicBezTo>
                    <a:pt x="4000" y="17645"/>
                    <a:pt x="3200" y="19524"/>
                    <a:pt x="3600" y="20463"/>
                  </a:cubicBezTo>
                  <a:cubicBezTo>
                    <a:pt x="4000" y="21402"/>
                    <a:pt x="5600" y="21402"/>
                    <a:pt x="8800" y="21402"/>
                  </a:cubicBezTo>
                  <a:cubicBezTo>
                    <a:pt x="12000" y="21402"/>
                    <a:pt x="16800" y="21402"/>
                    <a:pt x="2160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5421724" y="3827991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5897974" y="3751791"/>
              <a:ext cx="171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1745"/>
                    <a:pt x="6400" y="3491"/>
                    <a:pt x="9467" y="6764"/>
                  </a:cubicBezTo>
                  <a:cubicBezTo>
                    <a:pt x="12533" y="10036"/>
                    <a:pt x="15467" y="14836"/>
                    <a:pt x="17467" y="17564"/>
                  </a:cubicBezTo>
                  <a:cubicBezTo>
                    <a:pt x="19467" y="20291"/>
                    <a:pt x="20533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5961474" y="3745441"/>
              <a:ext cx="1206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2842"/>
                    <a:pt x="15537" y="5684"/>
                    <a:pt x="11937" y="9284"/>
                  </a:cubicBezTo>
                  <a:cubicBezTo>
                    <a:pt x="8337" y="12884"/>
                    <a:pt x="4168" y="172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5859874" y="3612091"/>
              <a:ext cx="266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600"/>
                    <a:pt x="9257" y="9600"/>
                    <a:pt x="12857" y="6000"/>
                  </a:cubicBezTo>
                  <a:cubicBezTo>
                    <a:pt x="16457" y="2400"/>
                    <a:pt x="1902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6276536" y="3700991"/>
              <a:ext cx="205639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19429" y="0"/>
                  </a:moveTo>
                  <a:cubicBezTo>
                    <a:pt x="15903" y="1189"/>
                    <a:pt x="12376" y="2378"/>
                    <a:pt x="9401" y="3468"/>
                  </a:cubicBezTo>
                  <a:cubicBezTo>
                    <a:pt x="6425" y="4558"/>
                    <a:pt x="4001" y="5549"/>
                    <a:pt x="2348" y="6440"/>
                  </a:cubicBezTo>
                  <a:cubicBezTo>
                    <a:pt x="695" y="7332"/>
                    <a:pt x="-187" y="8125"/>
                    <a:pt x="33" y="8719"/>
                  </a:cubicBezTo>
                  <a:cubicBezTo>
                    <a:pt x="254" y="9314"/>
                    <a:pt x="1576" y="9710"/>
                    <a:pt x="3450" y="10106"/>
                  </a:cubicBezTo>
                  <a:cubicBezTo>
                    <a:pt x="5323" y="10503"/>
                    <a:pt x="7748" y="10899"/>
                    <a:pt x="9291" y="11494"/>
                  </a:cubicBezTo>
                  <a:cubicBezTo>
                    <a:pt x="10833" y="12088"/>
                    <a:pt x="11495" y="12881"/>
                    <a:pt x="10944" y="13673"/>
                  </a:cubicBezTo>
                  <a:cubicBezTo>
                    <a:pt x="10393" y="14466"/>
                    <a:pt x="8629" y="15259"/>
                    <a:pt x="6976" y="16051"/>
                  </a:cubicBezTo>
                  <a:cubicBezTo>
                    <a:pt x="5323" y="16844"/>
                    <a:pt x="3780" y="17637"/>
                    <a:pt x="2568" y="18429"/>
                  </a:cubicBezTo>
                  <a:cubicBezTo>
                    <a:pt x="1356" y="19222"/>
                    <a:pt x="474" y="20015"/>
                    <a:pt x="584" y="20609"/>
                  </a:cubicBezTo>
                  <a:cubicBezTo>
                    <a:pt x="695" y="21204"/>
                    <a:pt x="1797" y="21600"/>
                    <a:pt x="4772" y="21600"/>
                  </a:cubicBezTo>
                  <a:cubicBezTo>
                    <a:pt x="7748" y="21600"/>
                    <a:pt x="12597" y="21204"/>
                    <a:pt x="15682" y="20807"/>
                  </a:cubicBezTo>
                  <a:cubicBezTo>
                    <a:pt x="18768" y="20411"/>
                    <a:pt x="20091" y="20015"/>
                    <a:pt x="21413" y="19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6513924" y="3739091"/>
              <a:ext cx="165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1920"/>
                    <a:pt x="6646" y="3840"/>
                    <a:pt x="9692" y="6720"/>
                  </a:cubicBezTo>
                  <a:cubicBezTo>
                    <a:pt x="12738" y="9600"/>
                    <a:pt x="15508" y="13440"/>
                    <a:pt x="17308" y="16080"/>
                  </a:cubicBezTo>
                  <a:cubicBezTo>
                    <a:pt x="19108" y="18720"/>
                    <a:pt x="19938" y="20160"/>
                    <a:pt x="20492" y="20880"/>
                  </a:cubicBezTo>
                  <a:cubicBezTo>
                    <a:pt x="21046" y="21600"/>
                    <a:pt x="2132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6583774" y="3694641"/>
              <a:ext cx="1206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1280"/>
                    <a:pt x="16295" y="2560"/>
                    <a:pt x="12884" y="5680"/>
                  </a:cubicBezTo>
                  <a:cubicBezTo>
                    <a:pt x="9474" y="8800"/>
                    <a:pt x="5305" y="13760"/>
                    <a:pt x="3032" y="16720"/>
                  </a:cubicBezTo>
                  <a:cubicBezTo>
                    <a:pt x="758" y="19680"/>
                    <a:pt x="379" y="20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6717124" y="3904191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6755224" y="375814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6825074" y="3669241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5850" y="2455"/>
                  </a:cubicBezTo>
                  <a:cubicBezTo>
                    <a:pt x="8700" y="4909"/>
                    <a:pt x="12900" y="9818"/>
                    <a:pt x="15750" y="13418"/>
                  </a:cubicBezTo>
                  <a:cubicBezTo>
                    <a:pt x="18600" y="17018"/>
                    <a:pt x="20100" y="19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6939374" y="3681941"/>
              <a:ext cx="635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02"/>
                    <a:pt x="7200" y="9404"/>
                    <a:pt x="3600" y="13004"/>
                  </a:cubicBezTo>
                  <a:cubicBezTo>
                    <a:pt x="0" y="16604"/>
                    <a:pt x="0" y="191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7085424" y="3897841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7142574" y="3624791"/>
              <a:ext cx="9891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0" y="0"/>
                  </a:moveTo>
                  <a:cubicBezTo>
                    <a:pt x="4050" y="1298"/>
                    <a:pt x="8100" y="2597"/>
                    <a:pt x="12150" y="4662"/>
                  </a:cubicBezTo>
                  <a:cubicBezTo>
                    <a:pt x="16200" y="6728"/>
                    <a:pt x="20250" y="9561"/>
                    <a:pt x="20925" y="12098"/>
                  </a:cubicBezTo>
                  <a:cubicBezTo>
                    <a:pt x="21600" y="14636"/>
                    <a:pt x="18900" y="16879"/>
                    <a:pt x="15750" y="18413"/>
                  </a:cubicBezTo>
                  <a:cubicBezTo>
                    <a:pt x="12600" y="19948"/>
                    <a:pt x="9000" y="20774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7040974" y="3802591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7466424" y="3853391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800"/>
                    <a:pt x="12000" y="12000"/>
                    <a:pt x="15600" y="8400"/>
                  </a:cubicBezTo>
                  <a:cubicBezTo>
                    <a:pt x="19200" y="4800"/>
                    <a:pt x="204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7568024" y="3783541"/>
              <a:ext cx="44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360"/>
                    <a:pt x="8229" y="6720"/>
                    <a:pt x="10286" y="9600"/>
                  </a:cubicBezTo>
                  <a:cubicBezTo>
                    <a:pt x="12343" y="12480"/>
                    <a:pt x="12343" y="14880"/>
                    <a:pt x="12857" y="16680"/>
                  </a:cubicBezTo>
                  <a:cubicBezTo>
                    <a:pt x="13371" y="18480"/>
                    <a:pt x="14400" y="19680"/>
                    <a:pt x="15943" y="20400"/>
                  </a:cubicBezTo>
                  <a:cubicBezTo>
                    <a:pt x="17486" y="21120"/>
                    <a:pt x="19543" y="213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7797049" y="3736890"/>
              <a:ext cx="164676" cy="22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19" fill="norm" stroke="1" extrusionOk="0">
                  <a:moveTo>
                    <a:pt x="2436" y="7340"/>
                  </a:moveTo>
                  <a:cubicBezTo>
                    <a:pt x="1882" y="11106"/>
                    <a:pt x="1329" y="14871"/>
                    <a:pt x="913" y="17348"/>
                  </a:cubicBezTo>
                  <a:cubicBezTo>
                    <a:pt x="498" y="19825"/>
                    <a:pt x="221" y="21014"/>
                    <a:pt x="82" y="21113"/>
                  </a:cubicBezTo>
                  <a:cubicBezTo>
                    <a:pt x="-56" y="21212"/>
                    <a:pt x="-56" y="20221"/>
                    <a:pt x="359" y="17249"/>
                  </a:cubicBezTo>
                  <a:cubicBezTo>
                    <a:pt x="775" y="14276"/>
                    <a:pt x="1606" y="9322"/>
                    <a:pt x="3406" y="5953"/>
                  </a:cubicBezTo>
                  <a:cubicBezTo>
                    <a:pt x="5206" y="2584"/>
                    <a:pt x="7975" y="801"/>
                    <a:pt x="10606" y="206"/>
                  </a:cubicBezTo>
                  <a:cubicBezTo>
                    <a:pt x="13236" y="-388"/>
                    <a:pt x="15729" y="206"/>
                    <a:pt x="17529" y="3278"/>
                  </a:cubicBezTo>
                  <a:cubicBezTo>
                    <a:pt x="19329" y="6350"/>
                    <a:pt x="20436" y="11898"/>
                    <a:pt x="21544" y="17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8209374" y="3739091"/>
              <a:ext cx="1270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36"/>
                    <a:pt x="3600" y="873"/>
                    <a:pt x="5940" y="3055"/>
                  </a:cubicBezTo>
                  <a:cubicBezTo>
                    <a:pt x="8280" y="5236"/>
                    <a:pt x="11160" y="9164"/>
                    <a:pt x="13860" y="12545"/>
                  </a:cubicBezTo>
                  <a:cubicBezTo>
                    <a:pt x="16560" y="15927"/>
                    <a:pt x="19080" y="187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8241124" y="3739091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697"/>
                    <a:pt x="13745" y="7395"/>
                    <a:pt x="10145" y="10995"/>
                  </a:cubicBezTo>
                  <a:cubicBezTo>
                    <a:pt x="6545" y="14595"/>
                    <a:pt x="3273" y="180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8158574" y="3656541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8520524" y="3734858"/>
              <a:ext cx="152401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5" fill="norm" stroke="1" extrusionOk="0">
                  <a:moveTo>
                    <a:pt x="0" y="745"/>
                  </a:moveTo>
                  <a:cubicBezTo>
                    <a:pt x="1500" y="0"/>
                    <a:pt x="3000" y="-745"/>
                    <a:pt x="5850" y="1489"/>
                  </a:cubicBezTo>
                  <a:cubicBezTo>
                    <a:pt x="8700" y="3724"/>
                    <a:pt x="12900" y="8938"/>
                    <a:pt x="15750" y="12662"/>
                  </a:cubicBezTo>
                  <a:cubicBezTo>
                    <a:pt x="18600" y="16386"/>
                    <a:pt x="20100" y="18621"/>
                    <a:pt x="21600" y="20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8641174" y="3764491"/>
              <a:ext cx="63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8571324" y="3662841"/>
              <a:ext cx="1905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960" y="11670"/>
                    <a:pt x="1920" y="3363"/>
                    <a:pt x="5520" y="870"/>
                  </a:cubicBezTo>
                  <a:cubicBezTo>
                    <a:pt x="9120" y="-1622"/>
                    <a:pt x="1536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8876124" y="3739091"/>
              <a:ext cx="165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5538"/>
                    <a:pt x="12185" y="11077"/>
                    <a:pt x="15785" y="14677"/>
                  </a:cubicBezTo>
                  <a:cubicBezTo>
                    <a:pt x="19385" y="18277"/>
                    <a:pt x="20492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8901524" y="3770841"/>
              <a:ext cx="1206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3697"/>
                    <a:pt x="10989" y="7395"/>
                    <a:pt x="7389" y="10995"/>
                  </a:cubicBezTo>
                  <a:cubicBezTo>
                    <a:pt x="3789" y="14595"/>
                    <a:pt x="1895" y="180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8863424" y="3631141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2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650574" y="3377141"/>
              <a:ext cx="1404085" cy="749301"/>
            </a:xfrm>
            <a:prstGeom prst="rect">
              <a:avLst/>
            </a:prstGeom>
            <a:effectLst/>
          </p:spPr>
        </p:pic>
        <p:pic>
          <p:nvPicPr>
            <p:cNvPr id="202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830544" y="3319441"/>
              <a:ext cx="258392" cy="203751"/>
            </a:xfrm>
            <a:prstGeom prst="rect">
              <a:avLst/>
            </a:prstGeom>
            <a:effectLst/>
          </p:spPr>
        </p:pic>
        <p:pic>
          <p:nvPicPr>
            <p:cNvPr id="202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029942" y="3147322"/>
              <a:ext cx="1272111" cy="947933"/>
            </a:xfrm>
            <a:prstGeom prst="rect">
              <a:avLst/>
            </a:prstGeom>
            <a:effectLst/>
          </p:spPr>
        </p:pic>
        <p:sp>
          <p:nvSpPr>
            <p:cNvPr id="2030" name="Line"/>
            <p:cNvSpPr/>
            <p:nvPr/>
          </p:nvSpPr>
          <p:spPr>
            <a:xfrm>
              <a:off x="1198974" y="6240991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218024" y="6418791"/>
              <a:ext cx="1714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3467" y="8100"/>
                    <a:pt x="6933" y="16200"/>
                    <a:pt x="10533" y="18900"/>
                  </a:cubicBezTo>
                  <a:cubicBezTo>
                    <a:pt x="14133" y="21600"/>
                    <a:pt x="17867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341974" y="6117348"/>
              <a:ext cx="196851" cy="21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296"/>
                  </a:moveTo>
                  <a:cubicBezTo>
                    <a:pt x="1161" y="87"/>
                    <a:pt x="2323" y="-123"/>
                    <a:pt x="3368" y="87"/>
                  </a:cubicBezTo>
                  <a:cubicBezTo>
                    <a:pt x="4413" y="296"/>
                    <a:pt x="5342" y="926"/>
                    <a:pt x="7200" y="3232"/>
                  </a:cubicBezTo>
                  <a:cubicBezTo>
                    <a:pt x="9058" y="5539"/>
                    <a:pt x="11845" y="9524"/>
                    <a:pt x="13587" y="12145"/>
                  </a:cubicBezTo>
                  <a:cubicBezTo>
                    <a:pt x="15329" y="14766"/>
                    <a:pt x="16026" y="16025"/>
                    <a:pt x="16606" y="17388"/>
                  </a:cubicBezTo>
                  <a:cubicBezTo>
                    <a:pt x="17187" y="18751"/>
                    <a:pt x="17652" y="20219"/>
                    <a:pt x="18465" y="20848"/>
                  </a:cubicBezTo>
                  <a:cubicBezTo>
                    <a:pt x="19277" y="21477"/>
                    <a:pt x="20439" y="21267"/>
                    <a:pt x="21600" y="21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2493811" y="6145741"/>
              <a:ext cx="152964" cy="37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43" fill="norm" stroke="1" extrusionOk="0">
                  <a:moveTo>
                    <a:pt x="21383" y="0"/>
                  </a:moveTo>
                  <a:cubicBezTo>
                    <a:pt x="18720" y="1342"/>
                    <a:pt x="16057" y="2685"/>
                    <a:pt x="13542" y="5003"/>
                  </a:cubicBezTo>
                  <a:cubicBezTo>
                    <a:pt x="11027" y="7322"/>
                    <a:pt x="8660" y="10617"/>
                    <a:pt x="6884" y="13241"/>
                  </a:cubicBezTo>
                  <a:cubicBezTo>
                    <a:pt x="5109" y="15864"/>
                    <a:pt x="3925" y="17817"/>
                    <a:pt x="2742" y="19220"/>
                  </a:cubicBezTo>
                  <a:cubicBezTo>
                    <a:pt x="1558" y="20624"/>
                    <a:pt x="375" y="21478"/>
                    <a:pt x="79" y="21539"/>
                  </a:cubicBezTo>
                  <a:cubicBezTo>
                    <a:pt x="-217" y="21600"/>
                    <a:pt x="375" y="20868"/>
                    <a:pt x="967" y="20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354674" y="5962017"/>
              <a:ext cx="361951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1642" y="13918"/>
                    <a:pt x="3284" y="6718"/>
                    <a:pt x="6568" y="3118"/>
                  </a:cubicBezTo>
                  <a:cubicBezTo>
                    <a:pt x="9853" y="-482"/>
                    <a:pt x="14779" y="-482"/>
                    <a:pt x="17558" y="718"/>
                  </a:cubicBezTo>
                  <a:cubicBezTo>
                    <a:pt x="20337" y="1918"/>
                    <a:pt x="20968" y="4318"/>
                    <a:pt x="21600" y="6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767424" y="6380691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073935" y="6107641"/>
              <a:ext cx="284040" cy="33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48" fill="norm" stroke="1" extrusionOk="0">
                  <a:moveTo>
                    <a:pt x="21471" y="0"/>
                  </a:moveTo>
                  <a:cubicBezTo>
                    <a:pt x="16991" y="1367"/>
                    <a:pt x="12511" y="2734"/>
                    <a:pt x="9391" y="3691"/>
                  </a:cubicBezTo>
                  <a:cubicBezTo>
                    <a:pt x="6271" y="4648"/>
                    <a:pt x="4511" y="5195"/>
                    <a:pt x="3231" y="5673"/>
                  </a:cubicBezTo>
                  <a:cubicBezTo>
                    <a:pt x="1951" y="6152"/>
                    <a:pt x="1151" y="6562"/>
                    <a:pt x="911" y="7109"/>
                  </a:cubicBezTo>
                  <a:cubicBezTo>
                    <a:pt x="671" y="7656"/>
                    <a:pt x="991" y="8339"/>
                    <a:pt x="2111" y="8749"/>
                  </a:cubicBezTo>
                  <a:cubicBezTo>
                    <a:pt x="3231" y="9159"/>
                    <a:pt x="5151" y="9296"/>
                    <a:pt x="7151" y="9570"/>
                  </a:cubicBezTo>
                  <a:cubicBezTo>
                    <a:pt x="9151" y="9843"/>
                    <a:pt x="11231" y="10253"/>
                    <a:pt x="12351" y="10800"/>
                  </a:cubicBezTo>
                  <a:cubicBezTo>
                    <a:pt x="13471" y="11347"/>
                    <a:pt x="13631" y="12030"/>
                    <a:pt x="13391" y="12577"/>
                  </a:cubicBezTo>
                  <a:cubicBezTo>
                    <a:pt x="13151" y="13124"/>
                    <a:pt x="12511" y="13534"/>
                    <a:pt x="10911" y="14423"/>
                  </a:cubicBezTo>
                  <a:cubicBezTo>
                    <a:pt x="9311" y="15311"/>
                    <a:pt x="6751" y="16678"/>
                    <a:pt x="4911" y="17567"/>
                  </a:cubicBezTo>
                  <a:cubicBezTo>
                    <a:pt x="3071" y="18456"/>
                    <a:pt x="1951" y="18866"/>
                    <a:pt x="1151" y="19413"/>
                  </a:cubicBezTo>
                  <a:cubicBezTo>
                    <a:pt x="351" y="19959"/>
                    <a:pt x="-129" y="20643"/>
                    <a:pt x="31" y="21053"/>
                  </a:cubicBezTo>
                  <a:cubicBezTo>
                    <a:pt x="191" y="21463"/>
                    <a:pt x="991" y="21600"/>
                    <a:pt x="4031" y="21532"/>
                  </a:cubicBezTo>
                  <a:cubicBezTo>
                    <a:pt x="7071" y="21463"/>
                    <a:pt x="12351" y="21190"/>
                    <a:pt x="15471" y="20985"/>
                  </a:cubicBezTo>
                  <a:cubicBezTo>
                    <a:pt x="18591" y="20780"/>
                    <a:pt x="19551" y="20643"/>
                    <a:pt x="20511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504024" y="6139391"/>
              <a:ext cx="184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164"/>
                    <a:pt x="2483" y="327"/>
                    <a:pt x="4345" y="2127"/>
                  </a:cubicBezTo>
                  <a:cubicBezTo>
                    <a:pt x="6207" y="3927"/>
                    <a:pt x="8690" y="7364"/>
                    <a:pt x="11048" y="10636"/>
                  </a:cubicBezTo>
                  <a:cubicBezTo>
                    <a:pt x="13407" y="13909"/>
                    <a:pt x="15641" y="17018"/>
                    <a:pt x="17379" y="18818"/>
                  </a:cubicBezTo>
                  <a:cubicBezTo>
                    <a:pt x="19117" y="20618"/>
                    <a:pt x="20359" y="211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571878" y="6107641"/>
              <a:ext cx="17979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21334" y="0"/>
                  </a:moveTo>
                  <a:cubicBezTo>
                    <a:pt x="18320" y="1389"/>
                    <a:pt x="15306" y="2779"/>
                    <a:pt x="12669" y="4800"/>
                  </a:cubicBezTo>
                  <a:cubicBezTo>
                    <a:pt x="10032" y="6821"/>
                    <a:pt x="7771" y="9474"/>
                    <a:pt x="5636" y="12063"/>
                  </a:cubicBezTo>
                  <a:cubicBezTo>
                    <a:pt x="3501" y="14653"/>
                    <a:pt x="1492" y="17179"/>
                    <a:pt x="613" y="18758"/>
                  </a:cubicBezTo>
                  <a:cubicBezTo>
                    <a:pt x="-266" y="20337"/>
                    <a:pt x="-15" y="20968"/>
                    <a:pt x="2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815174" y="6374341"/>
              <a:ext cx="1" cy="1079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853274" y="6247341"/>
              <a:ext cx="26533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4954" y="4985"/>
                  </a:moveTo>
                  <a:cubicBezTo>
                    <a:pt x="11631" y="13292"/>
                    <a:pt x="8308" y="21600"/>
                    <a:pt x="10800" y="21600"/>
                  </a:cubicBezTo>
                  <a:cubicBezTo>
                    <a:pt x="13292" y="21600"/>
                    <a:pt x="21600" y="13292"/>
                    <a:pt x="20769" y="8308"/>
                  </a:cubicBezTo>
                  <a:cubicBezTo>
                    <a:pt x="19938" y="3323"/>
                    <a:pt x="9969" y="1662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954874" y="5908274"/>
              <a:ext cx="234951" cy="14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3099"/>
                  </a:moveTo>
                  <a:cubicBezTo>
                    <a:pt x="584" y="1883"/>
                    <a:pt x="1168" y="666"/>
                    <a:pt x="2627" y="209"/>
                  </a:cubicBezTo>
                  <a:cubicBezTo>
                    <a:pt x="4086" y="-247"/>
                    <a:pt x="6422" y="57"/>
                    <a:pt x="7881" y="970"/>
                  </a:cubicBezTo>
                  <a:cubicBezTo>
                    <a:pt x="9341" y="1883"/>
                    <a:pt x="9924" y="3404"/>
                    <a:pt x="9535" y="5685"/>
                  </a:cubicBezTo>
                  <a:cubicBezTo>
                    <a:pt x="9146" y="7967"/>
                    <a:pt x="7784" y="11009"/>
                    <a:pt x="6714" y="13139"/>
                  </a:cubicBezTo>
                  <a:cubicBezTo>
                    <a:pt x="5643" y="15268"/>
                    <a:pt x="4865" y="16485"/>
                    <a:pt x="4184" y="17702"/>
                  </a:cubicBezTo>
                  <a:cubicBezTo>
                    <a:pt x="3503" y="18919"/>
                    <a:pt x="2919" y="20136"/>
                    <a:pt x="3600" y="20745"/>
                  </a:cubicBezTo>
                  <a:cubicBezTo>
                    <a:pt x="4281" y="21353"/>
                    <a:pt x="6227" y="21353"/>
                    <a:pt x="9438" y="21353"/>
                  </a:cubicBezTo>
                  <a:cubicBezTo>
                    <a:pt x="12649" y="21353"/>
                    <a:pt x="17124" y="21353"/>
                    <a:pt x="21600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545424" y="6336241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7280"/>
                    <a:pt x="12185" y="12960"/>
                    <a:pt x="15785" y="9360"/>
                  </a:cubicBezTo>
                  <a:cubicBezTo>
                    <a:pt x="19385" y="5760"/>
                    <a:pt x="20492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199474" y="6171141"/>
              <a:ext cx="203201" cy="29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3375" y="2298"/>
                    <a:pt x="6750" y="4596"/>
                    <a:pt x="9450" y="7506"/>
                  </a:cubicBezTo>
                  <a:cubicBezTo>
                    <a:pt x="12150" y="10417"/>
                    <a:pt x="14175" y="13940"/>
                    <a:pt x="15300" y="16162"/>
                  </a:cubicBezTo>
                  <a:cubicBezTo>
                    <a:pt x="16425" y="18383"/>
                    <a:pt x="16650" y="19302"/>
                    <a:pt x="17100" y="20068"/>
                  </a:cubicBezTo>
                  <a:cubicBezTo>
                    <a:pt x="17550" y="20834"/>
                    <a:pt x="18225" y="21447"/>
                    <a:pt x="19012" y="21523"/>
                  </a:cubicBezTo>
                  <a:cubicBezTo>
                    <a:pt x="19800" y="21600"/>
                    <a:pt x="20700" y="21140"/>
                    <a:pt x="21600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5256624" y="6145741"/>
              <a:ext cx="1333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4114"/>
                    <a:pt x="12686" y="8229"/>
                    <a:pt x="9086" y="11314"/>
                  </a:cubicBezTo>
                  <a:cubicBezTo>
                    <a:pt x="5486" y="14400"/>
                    <a:pt x="2743" y="16457"/>
                    <a:pt x="1371" y="18000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5104224" y="5974291"/>
              <a:ext cx="374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5" y="20160"/>
                    <a:pt x="5369" y="18720"/>
                    <a:pt x="8603" y="15840"/>
                  </a:cubicBezTo>
                  <a:cubicBezTo>
                    <a:pt x="11837" y="12960"/>
                    <a:pt x="15620" y="8640"/>
                    <a:pt x="17878" y="5760"/>
                  </a:cubicBezTo>
                  <a:cubicBezTo>
                    <a:pt x="20136" y="2880"/>
                    <a:pt x="20868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586824" y="6367991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5901059" y="6082241"/>
              <a:ext cx="231866" cy="31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77" fill="norm" stroke="1" extrusionOk="0">
                  <a:moveTo>
                    <a:pt x="21510" y="0"/>
                  </a:moveTo>
                  <a:cubicBezTo>
                    <a:pt x="16994" y="1305"/>
                    <a:pt x="12477" y="2609"/>
                    <a:pt x="9826" y="3479"/>
                  </a:cubicBezTo>
                  <a:cubicBezTo>
                    <a:pt x="7175" y="4349"/>
                    <a:pt x="6390" y="4784"/>
                    <a:pt x="5703" y="5291"/>
                  </a:cubicBezTo>
                  <a:cubicBezTo>
                    <a:pt x="5015" y="5799"/>
                    <a:pt x="4426" y="6379"/>
                    <a:pt x="4525" y="6886"/>
                  </a:cubicBezTo>
                  <a:cubicBezTo>
                    <a:pt x="4623" y="7393"/>
                    <a:pt x="5408" y="7828"/>
                    <a:pt x="6783" y="8046"/>
                  </a:cubicBezTo>
                  <a:cubicBezTo>
                    <a:pt x="8157" y="8263"/>
                    <a:pt x="10121" y="8263"/>
                    <a:pt x="11790" y="8408"/>
                  </a:cubicBezTo>
                  <a:cubicBezTo>
                    <a:pt x="13459" y="8553"/>
                    <a:pt x="14834" y="8843"/>
                    <a:pt x="14932" y="9350"/>
                  </a:cubicBezTo>
                  <a:cubicBezTo>
                    <a:pt x="15030" y="9858"/>
                    <a:pt x="13852" y="10583"/>
                    <a:pt x="11790" y="11742"/>
                  </a:cubicBezTo>
                  <a:cubicBezTo>
                    <a:pt x="9728" y="12902"/>
                    <a:pt x="6783" y="14497"/>
                    <a:pt x="4917" y="15584"/>
                  </a:cubicBezTo>
                  <a:cubicBezTo>
                    <a:pt x="3052" y="16671"/>
                    <a:pt x="2266" y="17251"/>
                    <a:pt x="1481" y="18121"/>
                  </a:cubicBezTo>
                  <a:cubicBezTo>
                    <a:pt x="695" y="18991"/>
                    <a:pt x="-90" y="20150"/>
                    <a:pt x="8" y="20803"/>
                  </a:cubicBezTo>
                  <a:cubicBezTo>
                    <a:pt x="106" y="21455"/>
                    <a:pt x="1088" y="21600"/>
                    <a:pt x="4426" y="21383"/>
                  </a:cubicBezTo>
                  <a:cubicBezTo>
                    <a:pt x="7765" y="21165"/>
                    <a:pt x="13459" y="20585"/>
                    <a:pt x="19154" y="20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336124" y="6139391"/>
              <a:ext cx="152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4800" y="1516"/>
                  </a:cubicBezTo>
                  <a:cubicBezTo>
                    <a:pt x="6600" y="3032"/>
                    <a:pt x="8700" y="6063"/>
                    <a:pt x="10650" y="9474"/>
                  </a:cubicBezTo>
                  <a:cubicBezTo>
                    <a:pt x="12600" y="12884"/>
                    <a:pt x="14400" y="16674"/>
                    <a:pt x="16200" y="18758"/>
                  </a:cubicBezTo>
                  <a:cubicBezTo>
                    <a:pt x="18000" y="20842"/>
                    <a:pt x="19800" y="212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362720" y="6094941"/>
              <a:ext cx="18930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600" fill="norm" stroke="1" extrusionOk="0">
                  <a:moveTo>
                    <a:pt x="21228" y="0"/>
                  </a:moveTo>
                  <a:cubicBezTo>
                    <a:pt x="20041" y="288"/>
                    <a:pt x="18854" y="576"/>
                    <a:pt x="17430" y="1800"/>
                  </a:cubicBezTo>
                  <a:cubicBezTo>
                    <a:pt x="16006" y="3024"/>
                    <a:pt x="14344" y="5184"/>
                    <a:pt x="11733" y="7992"/>
                  </a:cubicBezTo>
                  <a:cubicBezTo>
                    <a:pt x="9123" y="10800"/>
                    <a:pt x="5562" y="14256"/>
                    <a:pt x="3188" y="16632"/>
                  </a:cubicBezTo>
                  <a:cubicBezTo>
                    <a:pt x="815" y="19008"/>
                    <a:pt x="-372" y="20304"/>
                    <a:pt x="103" y="20952"/>
                  </a:cubicBezTo>
                  <a:cubicBezTo>
                    <a:pt x="577" y="21600"/>
                    <a:pt x="2714" y="21600"/>
                    <a:pt x="48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615524" y="6329891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628224" y="619654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6856824" y="6075891"/>
              <a:ext cx="139701" cy="180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0"/>
                  </a:moveTo>
                  <a:cubicBezTo>
                    <a:pt x="4582" y="4772"/>
                    <a:pt x="9164" y="9544"/>
                    <a:pt x="11945" y="12684"/>
                  </a:cubicBezTo>
                  <a:cubicBezTo>
                    <a:pt x="14727" y="15823"/>
                    <a:pt x="15709" y="17330"/>
                    <a:pt x="16691" y="18586"/>
                  </a:cubicBezTo>
                  <a:cubicBezTo>
                    <a:pt x="17673" y="19842"/>
                    <a:pt x="18655" y="20847"/>
                    <a:pt x="19473" y="21223"/>
                  </a:cubicBezTo>
                  <a:cubicBezTo>
                    <a:pt x="20291" y="21600"/>
                    <a:pt x="20945" y="21349"/>
                    <a:pt x="21600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6946903" y="6120341"/>
              <a:ext cx="11312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21377" y="0"/>
                  </a:moveTo>
                  <a:cubicBezTo>
                    <a:pt x="19377" y="300"/>
                    <a:pt x="17377" y="600"/>
                    <a:pt x="14777" y="2250"/>
                  </a:cubicBezTo>
                  <a:cubicBezTo>
                    <a:pt x="12177" y="3900"/>
                    <a:pt x="8977" y="6900"/>
                    <a:pt x="6377" y="9675"/>
                  </a:cubicBezTo>
                  <a:cubicBezTo>
                    <a:pt x="3777" y="12450"/>
                    <a:pt x="1777" y="15000"/>
                    <a:pt x="777" y="16725"/>
                  </a:cubicBezTo>
                  <a:cubicBezTo>
                    <a:pt x="-223" y="18450"/>
                    <a:pt x="-223" y="19350"/>
                    <a:pt x="577" y="20025"/>
                  </a:cubicBezTo>
                  <a:cubicBezTo>
                    <a:pt x="1377" y="20700"/>
                    <a:pt x="2977" y="21150"/>
                    <a:pt x="45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7079074" y="6406091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129874" y="6253691"/>
              <a:ext cx="33495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6" h="21600" fill="norm" stroke="1" extrusionOk="0">
                  <a:moveTo>
                    <a:pt x="15247" y="0"/>
                  </a:moveTo>
                  <a:cubicBezTo>
                    <a:pt x="10165" y="3812"/>
                    <a:pt x="5082" y="7624"/>
                    <a:pt x="4447" y="12071"/>
                  </a:cubicBezTo>
                  <a:cubicBezTo>
                    <a:pt x="3812" y="16518"/>
                    <a:pt x="7624" y="21600"/>
                    <a:pt x="12071" y="21600"/>
                  </a:cubicBezTo>
                  <a:cubicBezTo>
                    <a:pt x="16518" y="21600"/>
                    <a:pt x="21600" y="16518"/>
                    <a:pt x="19694" y="13976"/>
                  </a:cubicBezTo>
                  <a:cubicBezTo>
                    <a:pt x="17788" y="11435"/>
                    <a:pt x="8894" y="11435"/>
                    <a:pt x="0" y="1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6250433" y="5986991"/>
              <a:ext cx="12379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20709" y="0"/>
                  </a:moveTo>
                  <a:cubicBezTo>
                    <a:pt x="17168" y="592"/>
                    <a:pt x="13627" y="1184"/>
                    <a:pt x="10263" y="2170"/>
                  </a:cubicBezTo>
                  <a:cubicBezTo>
                    <a:pt x="6899" y="3156"/>
                    <a:pt x="3712" y="4537"/>
                    <a:pt x="1765" y="6756"/>
                  </a:cubicBezTo>
                  <a:cubicBezTo>
                    <a:pt x="-183" y="8975"/>
                    <a:pt x="-891" y="12033"/>
                    <a:pt x="1588" y="14647"/>
                  </a:cubicBezTo>
                  <a:cubicBezTo>
                    <a:pt x="4066" y="17260"/>
                    <a:pt x="9732" y="19430"/>
                    <a:pt x="153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7244174" y="6094941"/>
              <a:ext cx="14919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12427" y="0"/>
                  </a:moveTo>
                  <a:cubicBezTo>
                    <a:pt x="15090" y="1494"/>
                    <a:pt x="17753" y="2989"/>
                    <a:pt x="19381" y="4823"/>
                  </a:cubicBezTo>
                  <a:cubicBezTo>
                    <a:pt x="21008" y="6657"/>
                    <a:pt x="21600" y="8830"/>
                    <a:pt x="19529" y="11072"/>
                  </a:cubicBezTo>
                  <a:cubicBezTo>
                    <a:pt x="17458" y="13313"/>
                    <a:pt x="12723" y="15623"/>
                    <a:pt x="9025" y="17389"/>
                  </a:cubicBezTo>
                  <a:cubicBezTo>
                    <a:pt x="5326" y="19155"/>
                    <a:pt x="2663" y="203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462624" y="6615641"/>
              <a:ext cx="4768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" y="19800"/>
                    <a:pt x="38" y="18000"/>
                    <a:pt x="72" y="17100"/>
                  </a:cubicBezTo>
                  <a:cubicBezTo>
                    <a:pt x="105" y="16200"/>
                    <a:pt x="153" y="16200"/>
                    <a:pt x="331" y="16020"/>
                  </a:cubicBezTo>
                  <a:cubicBezTo>
                    <a:pt x="508" y="15840"/>
                    <a:pt x="815" y="15480"/>
                    <a:pt x="1160" y="15120"/>
                  </a:cubicBezTo>
                  <a:cubicBezTo>
                    <a:pt x="1505" y="14760"/>
                    <a:pt x="1889" y="14400"/>
                    <a:pt x="2258" y="13860"/>
                  </a:cubicBezTo>
                  <a:cubicBezTo>
                    <a:pt x="2627" y="13320"/>
                    <a:pt x="2982" y="12600"/>
                    <a:pt x="3346" y="11880"/>
                  </a:cubicBezTo>
                  <a:cubicBezTo>
                    <a:pt x="3710" y="11160"/>
                    <a:pt x="4084" y="10440"/>
                    <a:pt x="4468" y="9720"/>
                  </a:cubicBezTo>
                  <a:cubicBezTo>
                    <a:pt x="4851" y="9000"/>
                    <a:pt x="5244" y="8280"/>
                    <a:pt x="5613" y="7740"/>
                  </a:cubicBezTo>
                  <a:cubicBezTo>
                    <a:pt x="5982" y="7200"/>
                    <a:pt x="6328" y="6840"/>
                    <a:pt x="6663" y="6480"/>
                  </a:cubicBezTo>
                  <a:cubicBezTo>
                    <a:pt x="6999" y="6120"/>
                    <a:pt x="7325" y="5760"/>
                    <a:pt x="7670" y="5580"/>
                  </a:cubicBezTo>
                  <a:cubicBezTo>
                    <a:pt x="8015" y="5400"/>
                    <a:pt x="8379" y="5400"/>
                    <a:pt x="8753" y="5400"/>
                  </a:cubicBezTo>
                  <a:cubicBezTo>
                    <a:pt x="9127" y="5400"/>
                    <a:pt x="9511" y="5400"/>
                    <a:pt x="9899" y="5400"/>
                  </a:cubicBezTo>
                  <a:cubicBezTo>
                    <a:pt x="10287" y="5400"/>
                    <a:pt x="10680" y="5400"/>
                    <a:pt x="11073" y="5400"/>
                  </a:cubicBezTo>
                  <a:cubicBezTo>
                    <a:pt x="11466" y="5400"/>
                    <a:pt x="11859" y="5400"/>
                    <a:pt x="12200" y="5220"/>
                  </a:cubicBezTo>
                  <a:cubicBezTo>
                    <a:pt x="12540" y="5040"/>
                    <a:pt x="12828" y="4680"/>
                    <a:pt x="13111" y="4320"/>
                  </a:cubicBezTo>
                  <a:cubicBezTo>
                    <a:pt x="13393" y="3960"/>
                    <a:pt x="13671" y="3600"/>
                    <a:pt x="13954" y="3240"/>
                  </a:cubicBezTo>
                  <a:cubicBezTo>
                    <a:pt x="14237" y="2880"/>
                    <a:pt x="14525" y="2520"/>
                    <a:pt x="14817" y="2160"/>
                  </a:cubicBezTo>
                  <a:cubicBezTo>
                    <a:pt x="15109" y="1800"/>
                    <a:pt x="15407" y="1440"/>
                    <a:pt x="15699" y="1080"/>
                  </a:cubicBezTo>
                  <a:cubicBezTo>
                    <a:pt x="15991" y="720"/>
                    <a:pt x="16279" y="360"/>
                    <a:pt x="16624" y="180"/>
                  </a:cubicBezTo>
                  <a:cubicBezTo>
                    <a:pt x="16969" y="0"/>
                    <a:pt x="17372" y="0"/>
                    <a:pt x="17760" y="0"/>
                  </a:cubicBezTo>
                  <a:cubicBezTo>
                    <a:pt x="18149" y="0"/>
                    <a:pt x="18523" y="0"/>
                    <a:pt x="18911" y="180"/>
                  </a:cubicBezTo>
                  <a:cubicBezTo>
                    <a:pt x="19299" y="360"/>
                    <a:pt x="19702" y="720"/>
                    <a:pt x="20066" y="1260"/>
                  </a:cubicBezTo>
                  <a:cubicBezTo>
                    <a:pt x="20430" y="1800"/>
                    <a:pt x="20756" y="2520"/>
                    <a:pt x="21006" y="3780"/>
                  </a:cubicBezTo>
                  <a:cubicBezTo>
                    <a:pt x="21255" y="5040"/>
                    <a:pt x="21427" y="6840"/>
                    <a:pt x="21600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3179043" y="6933141"/>
              <a:ext cx="236082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7460" y="2321"/>
                    <a:pt x="13410" y="4641"/>
                    <a:pt x="10903" y="5980"/>
                  </a:cubicBezTo>
                  <a:cubicBezTo>
                    <a:pt x="8396" y="7319"/>
                    <a:pt x="7431" y="7676"/>
                    <a:pt x="6564" y="8212"/>
                  </a:cubicBezTo>
                  <a:cubicBezTo>
                    <a:pt x="5696" y="8747"/>
                    <a:pt x="4924" y="9461"/>
                    <a:pt x="5021" y="10175"/>
                  </a:cubicBezTo>
                  <a:cubicBezTo>
                    <a:pt x="5117" y="10889"/>
                    <a:pt x="6081" y="11603"/>
                    <a:pt x="7046" y="11960"/>
                  </a:cubicBezTo>
                  <a:cubicBezTo>
                    <a:pt x="8010" y="12317"/>
                    <a:pt x="8974" y="12317"/>
                    <a:pt x="9842" y="12585"/>
                  </a:cubicBezTo>
                  <a:cubicBezTo>
                    <a:pt x="10710" y="12853"/>
                    <a:pt x="11481" y="13388"/>
                    <a:pt x="11385" y="14013"/>
                  </a:cubicBezTo>
                  <a:cubicBezTo>
                    <a:pt x="11289" y="14638"/>
                    <a:pt x="10324" y="15352"/>
                    <a:pt x="8589" y="16245"/>
                  </a:cubicBezTo>
                  <a:cubicBezTo>
                    <a:pt x="6853" y="17137"/>
                    <a:pt x="4346" y="18208"/>
                    <a:pt x="2610" y="19012"/>
                  </a:cubicBezTo>
                  <a:cubicBezTo>
                    <a:pt x="874" y="19815"/>
                    <a:pt x="-90" y="20350"/>
                    <a:pt x="6" y="20797"/>
                  </a:cubicBezTo>
                  <a:cubicBezTo>
                    <a:pt x="103" y="21243"/>
                    <a:pt x="1260" y="21600"/>
                    <a:pt x="4828" y="21600"/>
                  </a:cubicBezTo>
                  <a:cubicBezTo>
                    <a:pt x="8396" y="21600"/>
                    <a:pt x="14374" y="21243"/>
                    <a:pt x="20353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535774" y="6983941"/>
              <a:ext cx="158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082"/>
                    <a:pt x="8640" y="10165"/>
                    <a:pt x="11808" y="13659"/>
                  </a:cubicBezTo>
                  <a:cubicBezTo>
                    <a:pt x="14976" y="17153"/>
                    <a:pt x="16992" y="19059"/>
                    <a:pt x="18432" y="20118"/>
                  </a:cubicBezTo>
                  <a:cubicBezTo>
                    <a:pt x="19872" y="21176"/>
                    <a:pt x="20736" y="213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3565407" y="6971241"/>
              <a:ext cx="14181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1282" y="0"/>
                  </a:moveTo>
                  <a:cubicBezTo>
                    <a:pt x="19694" y="153"/>
                    <a:pt x="18106" y="306"/>
                    <a:pt x="15564" y="2145"/>
                  </a:cubicBezTo>
                  <a:cubicBezTo>
                    <a:pt x="13023" y="3983"/>
                    <a:pt x="9529" y="7506"/>
                    <a:pt x="6670" y="10647"/>
                  </a:cubicBezTo>
                  <a:cubicBezTo>
                    <a:pt x="3811" y="13787"/>
                    <a:pt x="1588" y="16545"/>
                    <a:pt x="635" y="18306"/>
                  </a:cubicBezTo>
                  <a:cubicBezTo>
                    <a:pt x="-318" y="20068"/>
                    <a:pt x="0" y="20834"/>
                    <a:pt x="3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3726274" y="7218891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3740675" y="7098241"/>
              <a:ext cx="17400" cy="3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55" h="20263" fill="norm" stroke="1" extrusionOk="0">
                  <a:moveTo>
                    <a:pt x="11224" y="3812"/>
                  </a:moveTo>
                  <a:cubicBezTo>
                    <a:pt x="4744" y="8894"/>
                    <a:pt x="-1736" y="13976"/>
                    <a:pt x="424" y="17153"/>
                  </a:cubicBezTo>
                  <a:cubicBezTo>
                    <a:pt x="2584" y="20329"/>
                    <a:pt x="13384" y="21600"/>
                    <a:pt x="16624" y="18424"/>
                  </a:cubicBezTo>
                  <a:cubicBezTo>
                    <a:pt x="19864" y="15247"/>
                    <a:pt x="15544" y="7624"/>
                    <a:pt x="112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770724" y="6850591"/>
              <a:ext cx="177801" cy="12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4114" y="1080"/>
                  </a:cubicBezTo>
                  <a:cubicBezTo>
                    <a:pt x="5657" y="2160"/>
                    <a:pt x="7457" y="4320"/>
                    <a:pt x="8357" y="6300"/>
                  </a:cubicBezTo>
                  <a:cubicBezTo>
                    <a:pt x="9257" y="8280"/>
                    <a:pt x="9257" y="10080"/>
                    <a:pt x="8614" y="11880"/>
                  </a:cubicBezTo>
                  <a:cubicBezTo>
                    <a:pt x="7971" y="13680"/>
                    <a:pt x="6686" y="15480"/>
                    <a:pt x="5657" y="17100"/>
                  </a:cubicBezTo>
                  <a:cubicBezTo>
                    <a:pt x="4629" y="18720"/>
                    <a:pt x="3857" y="20160"/>
                    <a:pt x="4114" y="20880"/>
                  </a:cubicBezTo>
                  <a:cubicBezTo>
                    <a:pt x="4371" y="21600"/>
                    <a:pt x="5657" y="21600"/>
                    <a:pt x="8743" y="21240"/>
                  </a:cubicBezTo>
                  <a:cubicBezTo>
                    <a:pt x="11829" y="20880"/>
                    <a:pt x="16714" y="20160"/>
                    <a:pt x="2160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240624" y="7165098"/>
              <a:ext cx="1460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57" y="11918"/>
                    <a:pt x="7513" y="3818"/>
                    <a:pt x="11113" y="1118"/>
                  </a:cubicBezTo>
                  <a:cubicBezTo>
                    <a:pt x="14713" y="-1582"/>
                    <a:pt x="1815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513154" y="7056880"/>
              <a:ext cx="161533" cy="15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66" fill="norm" stroke="1" extrusionOk="0">
                  <a:moveTo>
                    <a:pt x="2560" y="1325"/>
                  </a:moveTo>
                  <a:cubicBezTo>
                    <a:pt x="1453" y="8915"/>
                    <a:pt x="345" y="16504"/>
                    <a:pt x="68" y="16650"/>
                  </a:cubicBezTo>
                  <a:cubicBezTo>
                    <a:pt x="-209" y="16796"/>
                    <a:pt x="345" y="9498"/>
                    <a:pt x="2006" y="5266"/>
                  </a:cubicBezTo>
                  <a:cubicBezTo>
                    <a:pt x="3668" y="1034"/>
                    <a:pt x="6437" y="-134"/>
                    <a:pt x="9068" y="12"/>
                  </a:cubicBezTo>
                  <a:cubicBezTo>
                    <a:pt x="11699" y="158"/>
                    <a:pt x="14191" y="1617"/>
                    <a:pt x="16268" y="4682"/>
                  </a:cubicBezTo>
                  <a:cubicBezTo>
                    <a:pt x="18345" y="7747"/>
                    <a:pt x="20006" y="12417"/>
                    <a:pt x="20699" y="15482"/>
                  </a:cubicBezTo>
                  <a:cubicBezTo>
                    <a:pt x="21391" y="18547"/>
                    <a:pt x="21114" y="20007"/>
                    <a:pt x="20837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842176" y="6904140"/>
              <a:ext cx="211249" cy="32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17" fill="norm" stroke="1" extrusionOk="0">
                  <a:moveTo>
                    <a:pt x="21344" y="2782"/>
                  </a:moveTo>
                  <a:cubicBezTo>
                    <a:pt x="20489" y="1793"/>
                    <a:pt x="19633" y="805"/>
                    <a:pt x="18350" y="311"/>
                  </a:cubicBezTo>
                  <a:cubicBezTo>
                    <a:pt x="17067" y="-183"/>
                    <a:pt x="15356" y="-183"/>
                    <a:pt x="12790" y="1017"/>
                  </a:cubicBezTo>
                  <a:cubicBezTo>
                    <a:pt x="10223" y="2217"/>
                    <a:pt x="6801" y="4617"/>
                    <a:pt x="4342" y="7370"/>
                  </a:cubicBezTo>
                  <a:cubicBezTo>
                    <a:pt x="1883" y="10123"/>
                    <a:pt x="386" y="13229"/>
                    <a:pt x="65" y="15558"/>
                  </a:cubicBezTo>
                  <a:cubicBezTo>
                    <a:pt x="-256" y="17888"/>
                    <a:pt x="599" y="19441"/>
                    <a:pt x="3059" y="20288"/>
                  </a:cubicBezTo>
                  <a:cubicBezTo>
                    <a:pt x="5518" y="21135"/>
                    <a:pt x="9582" y="21276"/>
                    <a:pt x="13645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072474" y="7002991"/>
              <a:ext cx="1270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4731"/>
                    <a:pt x="9360" y="9463"/>
                    <a:pt x="12960" y="13063"/>
                  </a:cubicBezTo>
                  <a:cubicBezTo>
                    <a:pt x="16560" y="16663"/>
                    <a:pt x="19080" y="191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073031" y="7015691"/>
              <a:ext cx="126444" cy="1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33" fill="norm" stroke="1" extrusionOk="0">
                  <a:moveTo>
                    <a:pt x="21505" y="0"/>
                  </a:moveTo>
                  <a:cubicBezTo>
                    <a:pt x="16825" y="3281"/>
                    <a:pt x="12145" y="6562"/>
                    <a:pt x="8545" y="9570"/>
                  </a:cubicBezTo>
                  <a:cubicBezTo>
                    <a:pt x="4945" y="12577"/>
                    <a:pt x="2425" y="15311"/>
                    <a:pt x="1165" y="17362"/>
                  </a:cubicBezTo>
                  <a:cubicBezTo>
                    <a:pt x="-95" y="19413"/>
                    <a:pt x="-95" y="20780"/>
                    <a:pt x="85" y="21190"/>
                  </a:cubicBezTo>
                  <a:cubicBezTo>
                    <a:pt x="265" y="21600"/>
                    <a:pt x="625" y="21053"/>
                    <a:pt x="985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034374" y="6933141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4400"/>
                    <a:pt x="10508" y="7200"/>
                    <a:pt x="14108" y="3600"/>
                  </a:cubicBezTo>
                  <a:cubicBezTo>
                    <a:pt x="17708" y="0"/>
                    <a:pt x="1965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332824" y="6888691"/>
              <a:ext cx="8654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0" y="0"/>
                  </a:moveTo>
                  <a:cubicBezTo>
                    <a:pt x="7855" y="3000"/>
                    <a:pt x="15709" y="6000"/>
                    <a:pt x="18655" y="8940"/>
                  </a:cubicBezTo>
                  <a:cubicBezTo>
                    <a:pt x="21600" y="11880"/>
                    <a:pt x="19636" y="14760"/>
                    <a:pt x="15709" y="16860"/>
                  </a:cubicBezTo>
                  <a:cubicBezTo>
                    <a:pt x="11782" y="18960"/>
                    <a:pt x="5891" y="20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485224" y="6813197"/>
              <a:ext cx="158751" cy="1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944"/>
                  </a:moveTo>
                  <a:cubicBezTo>
                    <a:pt x="1440" y="236"/>
                    <a:pt x="2880" y="-472"/>
                    <a:pt x="4608" y="413"/>
                  </a:cubicBezTo>
                  <a:cubicBezTo>
                    <a:pt x="6336" y="1298"/>
                    <a:pt x="8352" y="3777"/>
                    <a:pt x="9216" y="5902"/>
                  </a:cubicBezTo>
                  <a:cubicBezTo>
                    <a:pt x="10080" y="8026"/>
                    <a:pt x="9792" y="9797"/>
                    <a:pt x="8784" y="11744"/>
                  </a:cubicBezTo>
                  <a:cubicBezTo>
                    <a:pt x="7776" y="13692"/>
                    <a:pt x="6048" y="15817"/>
                    <a:pt x="6048" y="17056"/>
                  </a:cubicBezTo>
                  <a:cubicBezTo>
                    <a:pt x="6048" y="18295"/>
                    <a:pt x="7776" y="18649"/>
                    <a:pt x="10656" y="19180"/>
                  </a:cubicBezTo>
                  <a:cubicBezTo>
                    <a:pt x="13536" y="19712"/>
                    <a:pt x="17568" y="20420"/>
                    <a:pt x="21600" y="21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7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852741" y="5428725"/>
              <a:ext cx="6340263" cy="2113753"/>
            </a:xfrm>
            <a:prstGeom prst="rect">
              <a:avLst/>
            </a:prstGeom>
            <a:effectLst/>
          </p:spPr>
        </p:pic>
        <p:pic>
          <p:nvPicPr>
            <p:cNvPr id="207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42913" y="1700741"/>
              <a:ext cx="3040056" cy="1408789"/>
            </a:xfrm>
            <a:prstGeom prst="rect">
              <a:avLst/>
            </a:prstGeom>
            <a:effectLst/>
          </p:spPr>
        </p:pic>
        <p:pic>
          <p:nvPicPr>
            <p:cNvPr id="207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63212" y="1726670"/>
              <a:ext cx="3025013" cy="1351984"/>
            </a:xfrm>
            <a:prstGeom prst="rect">
              <a:avLst/>
            </a:prstGeom>
            <a:effectLst/>
          </p:spPr>
        </p:pic>
        <p:pic>
          <p:nvPicPr>
            <p:cNvPr id="207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803314" y="5415491"/>
              <a:ext cx="6316772" cy="216244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6" name="Drawing"/>
          <p:cNvGrpSpPr/>
          <p:nvPr/>
        </p:nvGrpSpPr>
        <p:grpSpPr>
          <a:xfrm>
            <a:off x="287625" y="813858"/>
            <a:ext cx="11787247" cy="7295093"/>
            <a:chOff x="0" y="-38100"/>
            <a:chExt cx="11787245" cy="7295091"/>
          </a:xfrm>
        </p:grpSpPr>
        <p:sp>
          <p:nvSpPr>
            <p:cNvPr id="2083" name="Line"/>
            <p:cNvSpPr/>
            <p:nvPr/>
          </p:nvSpPr>
          <p:spPr>
            <a:xfrm>
              <a:off x="3202285" y="292100"/>
              <a:ext cx="268818" cy="23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0"/>
                  </a:moveTo>
                  <a:cubicBezTo>
                    <a:pt x="18369" y="765"/>
                    <a:pt x="15137" y="1529"/>
                    <a:pt x="12586" y="2198"/>
                  </a:cubicBezTo>
                  <a:cubicBezTo>
                    <a:pt x="10035" y="2867"/>
                    <a:pt x="8164" y="3441"/>
                    <a:pt x="6888" y="4014"/>
                  </a:cubicBezTo>
                  <a:cubicBezTo>
                    <a:pt x="5613" y="4588"/>
                    <a:pt x="4932" y="5161"/>
                    <a:pt x="4932" y="5830"/>
                  </a:cubicBezTo>
                  <a:cubicBezTo>
                    <a:pt x="4932" y="6499"/>
                    <a:pt x="5613" y="7264"/>
                    <a:pt x="6973" y="7646"/>
                  </a:cubicBezTo>
                  <a:cubicBezTo>
                    <a:pt x="8334" y="8028"/>
                    <a:pt x="10375" y="8028"/>
                    <a:pt x="11906" y="8219"/>
                  </a:cubicBezTo>
                  <a:cubicBezTo>
                    <a:pt x="13436" y="8411"/>
                    <a:pt x="14457" y="8793"/>
                    <a:pt x="14627" y="9366"/>
                  </a:cubicBezTo>
                  <a:cubicBezTo>
                    <a:pt x="14797" y="9940"/>
                    <a:pt x="14117" y="10704"/>
                    <a:pt x="11991" y="11947"/>
                  </a:cubicBezTo>
                  <a:cubicBezTo>
                    <a:pt x="9865" y="13189"/>
                    <a:pt x="6293" y="14910"/>
                    <a:pt x="3827" y="16439"/>
                  </a:cubicBezTo>
                  <a:cubicBezTo>
                    <a:pt x="1361" y="17968"/>
                    <a:pt x="0" y="19306"/>
                    <a:pt x="0" y="20166"/>
                  </a:cubicBezTo>
                  <a:cubicBezTo>
                    <a:pt x="0" y="21027"/>
                    <a:pt x="1361" y="21409"/>
                    <a:pt x="4337" y="21504"/>
                  </a:cubicBezTo>
                  <a:cubicBezTo>
                    <a:pt x="7313" y="21600"/>
                    <a:pt x="11906" y="21409"/>
                    <a:pt x="14542" y="21122"/>
                  </a:cubicBezTo>
                  <a:cubicBezTo>
                    <a:pt x="17178" y="20835"/>
                    <a:pt x="17858" y="20453"/>
                    <a:pt x="18539" y="20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3579052" y="309421"/>
              <a:ext cx="209551" cy="22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65"/>
                  </a:moveTo>
                  <a:cubicBezTo>
                    <a:pt x="1091" y="-37"/>
                    <a:pt x="2182" y="-239"/>
                    <a:pt x="3927" y="770"/>
                  </a:cubicBezTo>
                  <a:cubicBezTo>
                    <a:pt x="5673" y="1780"/>
                    <a:pt x="8073" y="4000"/>
                    <a:pt x="10691" y="7331"/>
                  </a:cubicBezTo>
                  <a:cubicBezTo>
                    <a:pt x="13309" y="10662"/>
                    <a:pt x="16145" y="15103"/>
                    <a:pt x="18000" y="17626"/>
                  </a:cubicBezTo>
                  <a:cubicBezTo>
                    <a:pt x="19855" y="20150"/>
                    <a:pt x="20727" y="20755"/>
                    <a:pt x="21600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3659606" y="278921"/>
              <a:ext cx="167097" cy="26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68" fill="norm" stroke="1" extrusionOk="0">
                  <a:moveTo>
                    <a:pt x="21315" y="1569"/>
                  </a:moveTo>
                  <a:cubicBezTo>
                    <a:pt x="20505" y="888"/>
                    <a:pt x="19695" y="208"/>
                    <a:pt x="18615" y="38"/>
                  </a:cubicBezTo>
                  <a:cubicBezTo>
                    <a:pt x="17535" y="-132"/>
                    <a:pt x="16185" y="208"/>
                    <a:pt x="14025" y="2164"/>
                  </a:cubicBezTo>
                  <a:cubicBezTo>
                    <a:pt x="11865" y="4120"/>
                    <a:pt x="8895" y="7692"/>
                    <a:pt x="6330" y="10753"/>
                  </a:cubicBezTo>
                  <a:cubicBezTo>
                    <a:pt x="3765" y="13814"/>
                    <a:pt x="1605" y="16366"/>
                    <a:pt x="660" y="18066"/>
                  </a:cubicBezTo>
                  <a:cubicBezTo>
                    <a:pt x="-285" y="19767"/>
                    <a:pt x="-15" y="20618"/>
                    <a:pt x="255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3864802" y="4826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3890202" y="387350"/>
              <a:ext cx="2944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12960" y="21600"/>
                  </a:moveTo>
                  <a:cubicBezTo>
                    <a:pt x="12960" y="14400"/>
                    <a:pt x="12960" y="7200"/>
                    <a:pt x="15120" y="6480"/>
                  </a:cubicBezTo>
                  <a:cubicBezTo>
                    <a:pt x="17280" y="5760"/>
                    <a:pt x="21600" y="11520"/>
                    <a:pt x="19440" y="11520"/>
                  </a:cubicBezTo>
                  <a:cubicBezTo>
                    <a:pt x="17280" y="11520"/>
                    <a:pt x="8640" y="576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4061652" y="266700"/>
              <a:ext cx="133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467"/>
                    <a:pt x="6171" y="6933"/>
                    <a:pt x="9771" y="10533"/>
                  </a:cubicBezTo>
                  <a:cubicBezTo>
                    <a:pt x="13371" y="14133"/>
                    <a:pt x="17486" y="178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4131502" y="292100"/>
              <a:ext cx="1270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473"/>
                    <a:pt x="12960" y="2945"/>
                    <a:pt x="9360" y="5400"/>
                  </a:cubicBezTo>
                  <a:cubicBezTo>
                    <a:pt x="5760" y="7855"/>
                    <a:pt x="2880" y="11291"/>
                    <a:pt x="1440" y="14155"/>
                  </a:cubicBezTo>
                  <a:cubicBezTo>
                    <a:pt x="0" y="17018"/>
                    <a:pt x="0" y="193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4252152" y="546100"/>
              <a:ext cx="1" cy="825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4294861" y="419100"/>
              <a:ext cx="50425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029" fill="norm" stroke="1" extrusionOk="0">
                  <a:moveTo>
                    <a:pt x="5895" y="4050"/>
                  </a:moveTo>
                  <a:cubicBezTo>
                    <a:pt x="2439" y="8100"/>
                    <a:pt x="-1017" y="12150"/>
                    <a:pt x="279" y="15525"/>
                  </a:cubicBezTo>
                  <a:cubicBezTo>
                    <a:pt x="1575" y="18900"/>
                    <a:pt x="7623" y="21600"/>
                    <a:pt x="12375" y="20925"/>
                  </a:cubicBezTo>
                  <a:cubicBezTo>
                    <a:pt x="17127" y="20250"/>
                    <a:pt x="20583" y="16200"/>
                    <a:pt x="20583" y="12150"/>
                  </a:cubicBezTo>
                  <a:cubicBezTo>
                    <a:pt x="20583" y="8100"/>
                    <a:pt x="17127" y="4050"/>
                    <a:pt x="13239" y="2025"/>
                  </a:cubicBezTo>
                  <a:cubicBezTo>
                    <a:pt x="9351" y="0"/>
                    <a:pt x="5031" y="0"/>
                    <a:pt x="7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4677602" y="508000"/>
              <a:ext cx="222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5164435" y="386589"/>
              <a:ext cx="155644" cy="15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0839" fill="norm" stroke="1" extrusionOk="0">
                  <a:moveTo>
                    <a:pt x="284" y="11335"/>
                  </a:moveTo>
                  <a:cubicBezTo>
                    <a:pt x="0" y="13063"/>
                    <a:pt x="-284" y="14791"/>
                    <a:pt x="569" y="13063"/>
                  </a:cubicBezTo>
                  <a:cubicBezTo>
                    <a:pt x="1421" y="11335"/>
                    <a:pt x="3411" y="6151"/>
                    <a:pt x="6111" y="3127"/>
                  </a:cubicBezTo>
                  <a:cubicBezTo>
                    <a:pt x="8811" y="103"/>
                    <a:pt x="12221" y="-761"/>
                    <a:pt x="15063" y="679"/>
                  </a:cubicBezTo>
                  <a:cubicBezTo>
                    <a:pt x="17905" y="2119"/>
                    <a:pt x="20179" y="5863"/>
                    <a:pt x="20748" y="9607"/>
                  </a:cubicBezTo>
                  <a:cubicBezTo>
                    <a:pt x="21316" y="13351"/>
                    <a:pt x="20179" y="17095"/>
                    <a:pt x="19042" y="20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5452302" y="4572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5598352" y="317500"/>
              <a:ext cx="1714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221"/>
                    <a:pt x="7467" y="6442"/>
                    <a:pt x="10400" y="9284"/>
                  </a:cubicBezTo>
                  <a:cubicBezTo>
                    <a:pt x="13333" y="12126"/>
                    <a:pt x="15467" y="14589"/>
                    <a:pt x="16933" y="16579"/>
                  </a:cubicBezTo>
                  <a:cubicBezTo>
                    <a:pt x="18400" y="18568"/>
                    <a:pt x="19200" y="20084"/>
                    <a:pt x="19867" y="20842"/>
                  </a:cubicBezTo>
                  <a:cubicBezTo>
                    <a:pt x="20533" y="21600"/>
                    <a:pt x="2106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5617402" y="342900"/>
              <a:ext cx="1778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29" y="4320"/>
                    <a:pt x="12857" y="8640"/>
                    <a:pt x="9257" y="12240"/>
                  </a:cubicBezTo>
                  <a:cubicBezTo>
                    <a:pt x="5657" y="15840"/>
                    <a:pt x="2829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5560252" y="238622"/>
              <a:ext cx="260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985" y="12302"/>
                    <a:pt x="5971" y="4448"/>
                    <a:pt x="9571" y="1502"/>
                  </a:cubicBezTo>
                  <a:cubicBezTo>
                    <a:pt x="13171" y="-1443"/>
                    <a:pt x="1738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3102802" y="717550"/>
              <a:ext cx="2895601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250"/>
                  </a:moveTo>
                  <a:cubicBezTo>
                    <a:pt x="600" y="20925"/>
                    <a:pt x="1200" y="21600"/>
                    <a:pt x="1776" y="21600"/>
                  </a:cubicBezTo>
                  <a:cubicBezTo>
                    <a:pt x="2353" y="21600"/>
                    <a:pt x="2905" y="20925"/>
                    <a:pt x="3450" y="20250"/>
                  </a:cubicBezTo>
                  <a:cubicBezTo>
                    <a:pt x="3995" y="19575"/>
                    <a:pt x="4532" y="18900"/>
                    <a:pt x="5132" y="18225"/>
                  </a:cubicBezTo>
                  <a:cubicBezTo>
                    <a:pt x="5732" y="17550"/>
                    <a:pt x="6395" y="16875"/>
                    <a:pt x="7003" y="15862"/>
                  </a:cubicBezTo>
                  <a:cubicBezTo>
                    <a:pt x="7611" y="14850"/>
                    <a:pt x="8163" y="13500"/>
                    <a:pt x="8724" y="12150"/>
                  </a:cubicBezTo>
                  <a:cubicBezTo>
                    <a:pt x="9284" y="10800"/>
                    <a:pt x="9853" y="9450"/>
                    <a:pt x="10437" y="8437"/>
                  </a:cubicBezTo>
                  <a:cubicBezTo>
                    <a:pt x="11021" y="7425"/>
                    <a:pt x="11621" y="6750"/>
                    <a:pt x="12205" y="6075"/>
                  </a:cubicBezTo>
                  <a:cubicBezTo>
                    <a:pt x="12789" y="5400"/>
                    <a:pt x="13358" y="4725"/>
                    <a:pt x="13926" y="4050"/>
                  </a:cubicBezTo>
                  <a:cubicBezTo>
                    <a:pt x="14495" y="3375"/>
                    <a:pt x="15063" y="2700"/>
                    <a:pt x="15687" y="2362"/>
                  </a:cubicBezTo>
                  <a:cubicBezTo>
                    <a:pt x="16311" y="2025"/>
                    <a:pt x="16989" y="2025"/>
                    <a:pt x="17684" y="2025"/>
                  </a:cubicBezTo>
                  <a:cubicBezTo>
                    <a:pt x="18379" y="2025"/>
                    <a:pt x="19089" y="2025"/>
                    <a:pt x="19745" y="1687"/>
                  </a:cubicBezTo>
                  <a:cubicBezTo>
                    <a:pt x="20400" y="1350"/>
                    <a:pt x="21000" y="6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6036502" y="323850"/>
              <a:ext cx="120651" cy="10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0"/>
                  </a:moveTo>
                  <a:cubicBezTo>
                    <a:pt x="3411" y="3738"/>
                    <a:pt x="6821" y="7477"/>
                    <a:pt x="8905" y="10385"/>
                  </a:cubicBezTo>
                  <a:cubicBezTo>
                    <a:pt x="10989" y="13292"/>
                    <a:pt x="11747" y="15369"/>
                    <a:pt x="12695" y="17238"/>
                  </a:cubicBezTo>
                  <a:cubicBezTo>
                    <a:pt x="13642" y="19108"/>
                    <a:pt x="14779" y="20769"/>
                    <a:pt x="16295" y="21185"/>
                  </a:cubicBezTo>
                  <a:cubicBezTo>
                    <a:pt x="17811" y="21600"/>
                    <a:pt x="19705" y="20769"/>
                    <a:pt x="2160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6114818" y="355600"/>
              <a:ext cx="86785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85" y="3600"/>
                    <a:pt x="13171" y="7200"/>
                    <a:pt x="9746" y="10125"/>
                  </a:cubicBezTo>
                  <a:cubicBezTo>
                    <a:pt x="6322" y="13050"/>
                    <a:pt x="3688" y="15300"/>
                    <a:pt x="2107" y="16987"/>
                  </a:cubicBezTo>
                  <a:cubicBezTo>
                    <a:pt x="527" y="18675"/>
                    <a:pt x="0" y="19800"/>
                    <a:pt x="0" y="20475"/>
                  </a:cubicBezTo>
                  <a:cubicBezTo>
                    <a:pt x="0" y="21150"/>
                    <a:pt x="527" y="21375"/>
                    <a:pt x="10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6061902" y="228037"/>
              <a:ext cx="2286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00" y="11375"/>
                    <a:pt x="8000" y="2735"/>
                    <a:pt x="11600" y="575"/>
                  </a:cubicBezTo>
                  <a:cubicBezTo>
                    <a:pt x="15200" y="-1585"/>
                    <a:pt x="184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336632" y="965200"/>
              <a:ext cx="274170" cy="24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97" fill="norm" stroke="1" extrusionOk="0">
                  <a:moveTo>
                    <a:pt x="21357" y="0"/>
                  </a:moveTo>
                  <a:cubicBezTo>
                    <a:pt x="17235" y="1846"/>
                    <a:pt x="13113" y="3692"/>
                    <a:pt x="10639" y="4800"/>
                  </a:cubicBezTo>
                  <a:cubicBezTo>
                    <a:pt x="8166" y="5908"/>
                    <a:pt x="7342" y="6277"/>
                    <a:pt x="6517" y="6554"/>
                  </a:cubicBezTo>
                  <a:cubicBezTo>
                    <a:pt x="5693" y="6831"/>
                    <a:pt x="4868" y="7015"/>
                    <a:pt x="4786" y="7477"/>
                  </a:cubicBezTo>
                  <a:cubicBezTo>
                    <a:pt x="4704" y="7938"/>
                    <a:pt x="5363" y="8677"/>
                    <a:pt x="6435" y="9231"/>
                  </a:cubicBezTo>
                  <a:cubicBezTo>
                    <a:pt x="7507" y="9785"/>
                    <a:pt x="8991" y="10154"/>
                    <a:pt x="10227" y="10523"/>
                  </a:cubicBezTo>
                  <a:cubicBezTo>
                    <a:pt x="11464" y="10892"/>
                    <a:pt x="12453" y="11262"/>
                    <a:pt x="12618" y="11815"/>
                  </a:cubicBezTo>
                  <a:cubicBezTo>
                    <a:pt x="12783" y="12369"/>
                    <a:pt x="12123" y="13108"/>
                    <a:pt x="10475" y="14031"/>
                  </a:cubicBezTo>
                  <a:cubicBezTo>
                    <a:pt x="8826" y="14954"/>
                    <a:pt x="6188" y="16062"/>
                    <a:pt x="4456" y="16892"/>
                  </a:cubicBezTo>
                  <a:cubicBezTo>
                    <a:pt x="2725" y="17723"/>
                    <a:pt x="1901" y="18277"/>
                    <a:pt x="1159" y="19015"/>
                  </a:cubicBezTo>
                  <a:cubicBezTo>
                    <a:pt x="417" y="19754"/>
                    <a:pt x="-243" y="20677"/>
                    <a:pt x="87" y="21138"/>
                  </a:cubicBezTo>
                  <a:cubicBezTo>
                    <a:pt x="417" y="21600"/>
                    <a:pt x="1736" y="21600"/>
                    <a:pt x="4704" y="21231"/>
                  </a:cubicBezTo>
                  <a:cubicBezTo>
                    <a:pt x="7672" y="20862"/>
                    <a:pt x="12288" y="20123"/>
                    <a:pt x="15009" y="19569"/>
                  </a:cubicBezTo>
                  <a:cubicBezTo>
                    <a:pt x="17730" y="19015"/>
                    <a:pt x="18554" y="18646"/>
                    <a:pt x="19378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706052" y="1015521"/>
              <a:ext cx="209551" cy="25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647"/>
                  </a:moveTo>
                  <a:cubicBezTo>
                    <a:pt x="655" y="933"/>
                    <a:pt x="1309" y="219"/>
                    <a:pt x="2291" y="41"/>
                  </a:cubicBezTo>
                  <a:cubicBezTo>
                    <a:pt x="3273" y="-138"/>
                    <a:pt x="4582" y="219"/>
                    <a:pt x="6873" y="2272"/>
                  </a:cubicBezTo>
                  <a:cubicBezTo>
                    <a:pt x="9164" y="4325"/>
                    <a:pt x="12436" y="8074"/>
                    <a:pt x="15055" y="11555"/>
                  </a:cubicBezTo>
                  <a:cubicBezTo>
                    <a:pt x="17673" y="15036"/>
                    <a:pt x="19636" y="18249"/>
                    <a:pt x="2160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3742491" y="1009650"/>
              <a:ext cx="20486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1332" y="0"/>
                  </a:moveTo>
                  <a:cubicBezTo>
                    <a:pt x="16703" y="2939"/>
                    <a:pt x="12075" y="5878"/>
                    <a:pt x="8438" y="9037"/>
                  </a:cubicBezTo>
                  <a:cubicBezTo>
                    <a:pt x="4801" y="12196"/>
                    <a:pt x="2156" y="15576"/>
                    <a:pt x="944" y="17706"/>
                  </a:cubicBezTo>
                  <a:cubicBezTo>
                    <a:pt x="-268" y="19837"/>
                    <a:pt x="-48" y="20718"/>
                    <a:pt x="1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3985452" y="1238249"/>
              <a:ext cx="1" cy="1079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3991793" y="1130300"/>
              <a:ext cx="53062" cy="6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4" h="21082" fill="norm" stroke="1" extrusionOk="0">
                  <a:moveTo>
                    <a:pt x="14403" y="0"/>
                  </a:moveTo>
                  <a:cubicBezTo>
                    <a:pt x="10403" y="720"/>
                    <a:pt x="6403" y="1440"/>
                    <a:pt x="3603" y="5040"/>
                  </a:cubicBezTo>
                  <a:cubicBezTo>
                    <a:pt x="803" y="8640"/>
                    <a:pt x="-797" y="15120"/>
                    <a:pt x="403" y="18360"/>
                  </a:cubicBezTo>
                  <a:cubicBezTo>
                    <a:pt x="1603" y="21600"/>
                    <a:pt x="5603" y="21600"/>
                    <a:pt x="9203" y="20160"/>
                  </a:cubicBezTo>
                  <a:cubicBezTo>
                    <a:pt x="12803" y="18720"/>
                    <a:pt x="16003" y="15840"/>
                    <a:pt x="18003" y="12600"/>
                  </a:cubicBezTo>
                  <a:cubicBezTo>
                    <a:pt x="20003" y="9360"/>
                    <a:pt x="20803" y="5760"/>
                    <a:pt x="19203" y="3600"/>
                  </a:cubicBezTo>
                  <a:cubicBezTo>
                    <a:pt x="17603" y="1440"/>
                    <a:pt x="13603" y="720"/>
                    <a:pt x="10003" y="1440"/>
                  </a:cubicBezTo>
                  <a:cubicBezTo>
                    <a:pt x="6403" y="2160"/>
                    <a:pt x="3203" y="4320"/>
                    <a:pt x="3" y="6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4004502" y="923643"/>
              <a:ext cx="203201" cy="11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665"/>
                  </a:moveTo>
                  <a:cubicBezTo>
                    <a:pt x="3375" y="258"/>
                    <a:pt x="6750" y="-150"/>
                    <a:pt x="9000" y="54"/>
                  </a:cubicBezTo>
                  <a:cubicBezTo>
                    <a:pt x="11250" y="258"/>
                    <a:pt x="12375" y="1073"/>
                    <a:pt x="12937" y="2703"/>
                  </a:cubicBezTo>
                  <a:cubicBezTo>
                    <a:pt x="13500" y="4333"/>
                    <a:pt x="13500" y="6778"/>
                    <a:pt x="12937" y="9020"/>
                  </a:cubicBezTo>
                  <a:cubicBezTo>
                    <a:pt x="12375" y="11261"/>
                    <a:pt x="11250" y="13299"/>
                    <a:pt x="10125" y="15133"/>
                  </a:cubicBezTo>
                  <a:cubicBezTo>
                    <a:pt x="9000" y="16967"/>
                    <a:pt x="7875" y="18597"/>
                    <a:pt x="7987" y="19616"/>
                  </a:cubicBezTo>
                  <a:cubicBezTo>
                    <a:pt x="8100" y="20635"/>
                    <a:pt x="9450" y="21042"/>
                    <a:pt x="11925" y="21246"/>
                  </a:cubicBezTo>
                  <a:cubicBezTo>
                    <a:pt x="14400" y="21450"/>
                    <a:pt x="18000" y="21450"/>
                    <a:pt x="2160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4607752" y="1111250"/>
              <a:ext cx="20320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2925" y="14400"/>
                    <a:pt x="5850" y="21600"/>
                    <a:pt x="9450" y="20400"/>
                  </a:cubicBezTo>
                  <a:cubicBezTo>
                    <a:pt x="13050" y="19200"/>
                    <a:pt x="17325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5034052" y="1009650"/>
              <a:ext cx="174569" cy="16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70" fill="norm" stroke="1" extrusionOk="0">
                  <a:moveTo>
                    <a:pt x="1440" y="6562"/>
                  </a:moveTo>
                  <a:cubicBezTo>
                    <a:pt x="1440" y="9570"/>
                    <a:pt x="1440" y="12577"/>
                    <a:pt x="1183" y="15311"/>
                  </a:cubicBezTo>
                  <a:cubicBezTo>
                    <a:pt x="926" y="18046"/>
                    <a:pt x="411" y="20506"/>
                    <a:pt x="154" y="21053"/>
                  </a:cubicBezTo>
                  <a:cubicBezTo>
                    <a:pt x="-103" y="21600"/>
                    <a:pt x="-103" y="20233"/>
                    <a:pt x="668" y="16952"/>
                  </a:cubicBezTo>
                  <a:cubicBezTo>
                    <a:pt x="1440" y="13671"/>
                    <a:pt x="2983" y="8476"/>
                    <a:pt x="4783" y="5058"/>
                  </a:cubicBezTo>
                  <a:cubicBezTo>
                    <a:pt x="6583" y="1641"/>
                    <a:pt x="8640" y="0"/>
                    <a:pt x="11211" y="0"/>
                  </a:cubicBezTo>
                  <a:cubicBezTo>
                    <a:pt x="13783" y="0"/>
                    <a:pt x="16868" y="1641"/>
                    <a:pt x="18797" y="4101"/>
                  </a:cubicBezTo>
                  <a:cubicBezTo>
                    <a:pt x="20726" y="6562"/>
                    <a:pt x="21497" y="9843"/>
                    <a:pt x="21111" y="12441"/>
                  </a:cubicBezTo>
                  <a:cubicBezTo>
                    <a:pt x="20726" y="15038"/>
                    <a:pt x="19183" y="16952"/>
                    <a:pt x="17640" y="18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5376346" y="918072"/>
              <a:ext cx="133106" cy="30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91" fill="norm" stroke="1" extrusionOk="0">
                  <a:moveTo>
                    <a:pt x="20897" y="187"/>
                  </a:moveTo>
                  <a:cubicBezTo>
                    <a:pt x="18903" y="39"/>
                    <a:pt x="16909" y="-109"/>
                    <a:pt x="15248" y="113"/>
                  </a:cubicBezTo>
                  <a:cubicBezTo>
                    <a:pt x="13586" y="335"/>
                    <a:pt x="12257" y="927"/>
                    <a:pt x="9599" y="3072"/>
                  </a:cubicBezTo>
                  <a:cubicBezTo>
                    <a:pt x="6940" y="5217"/>
                    <a:pt x="2952" y="8916"/>
                    <a:pt x="1125" y="11801"/>
                  </a:cubicBezTo>
                  <a:cubicBezTo>
                    <a:pt x="-703" y="14686"/>
                    <a:pt x="-371" y="16757"/>
                    <a:pt x="2620" y="18236"/>
                  </a:cubicBezTo>
                  <a:cubicBezTo>
                    <a:pt x="5611" y="19716"/>
                    <a:pt x="11260" y="20603"/>
                    <a:pt x="16909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5687252" y="1022350"/>
              <a:ext cx="1651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909"/>
                    <a:pt x="6646" y="7817"/>
                    <a:pt x="10246" y="11417"/>
                  </a:cubicBezTo>
                  <a:cubicBezTo>
                    <a:pt x="13846" y="15017"/>
                    <a:pt x="17723" y="18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5695973" y="1028700"/>
              <a:ext cx="143680" cy="21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01" fill="norm" stroke="1" extrusionOk="0">
                  <a:moveTo>
                    <a:pt x="21249" y="0"/>
                  </a:moveTo>
                  <a:cubicBezTo>
                    <a:pt x="17806" y="3208"/>
                    <a:pt x="14362" y="6416"/>
                    <a:pt x="11075" y="9410"/>
                  </a:cubicBezTo>
                  <a:cubicBezTo>
                    <a:pt x="7788" y="12404"/>
                    <a:pt x="4658" y="15184"/>
                    <a:pt x="2623" y="17216"/>
                  </a:cubicBezTo>
                  <a:cubicBezTo>
                    <a:pt x="588" y="19248"/>
                    <a:pt x="-351" y="20531"/>
                    <a:pt x="119" y="21065"/>
                  </a:cubicBezTo>
                  <a:cubicBezTo>
                    <a:pt x="588" y="21600"/>
                    <a:pt x="2466" y="21386"/>
                    <a:pt x="4345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5674552" y="952500"/>
              <a:ext cx="222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4400"/>
                    <a:pt x="1646" y="7200"/>
                    <a:pt x="5246" y="3600"/>
                  </a:cubicBezTo>
                  <a:cubicBezTo>
                    <a:pt x="8846" y="0"/>
                    <a:pt x="1522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998402" y="933450"/>
              <a:ext cx="118247" cy="30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72" fill="norm" stroke="1" extrusionOk="0">
                  <a:moveTo>
                    <a:pt x="0" y="0"/>
                  </a:moveTo>
                  <a:cubicBezTo>
                    <a:pt x="6442" y="3021"/>
                    <a:pt x="12884" y="6042"/>
                    <a:pt x="16674" y="8383"/>
                  </a:cubicBezTo>
                  <a:cubicBezTo>
                    <a:pt x="20463" y="10724"/>
                    <a:pt x="21600" y="12386"/>
                    <a:pt x="21032" y="14123"/>
                  </a:cubicBezTo>
                  <a:cubicBezTo>
                    <a:pt x="20463" y="15860"/>
                    <a:pt x="18189" y="17673"/>
                    <a:pt x="15726" y="19032"/>
                  </a:cubicBezTo>
                  <a:cubicBezTo>
                    <a:pt x="13263" y="20392"/>
                    <a:pt x="10611" y="21298"/>
                    <a:pt x="8716" y="21449"/>
                  </a:cubicBezTo>
                  <a:cubicBezTo>
                    <a:pt x="6821" y="21600"/>
                    <a:pt x="5684" y="20996"/>
                    <a:pt x="4547" y="20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6138102" y="836083"/>
              <a:ext cx="196851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1"/>
                  </a:moveTo>
                  <a:cubicBezTo>
                    <a:pt x="2323" y="785"/>
                    <a:pt x="4645" y="0"/>
                    <a:pt x="6387" y="0"/>
                  </a:cubicBezTo>
                  <a:cubicBezTo>
                    <a:pt x="8129" y="0"/>
                    <a:pt x="9290" y="785"/>
                    <a:pt x="9755" y="2160"/>
                  </a:cubicBezTo>
                  <a:cubicBezTo>
                    <a:pt x="10219" y="3535"/>
                    <a:pt x="9987" y="5498"/>
                    <a:pt x="9174" y="7462"/>
                  </a:cubicBezTo>
                  <a:cubicBezTo>
                    <a:pt x="8361" y="9425"/>
                    <a:pt x="6968" y="11389"/>
                    <a:pt x="5690" y="12764"/>
                  </a:cubicBezTo>
                  <a:cubicBezTo>
                    <a:pt x="4413" y="14138"/>
                    <a:pt x="3252" y="14924"/>
                    <a:pt x="3019" y="16102"/>
                  </a:cubicBezTo>
                  <a:cubicBezTo>
                    <a:pt x="2787" y="17280"/>
                    <a:pt x="3484" y="18851"/>
                    <a:pt x="6155" y="19636"/>
                  </a:cubicBezTo>
                  <a:cubicBezTo>
                    <a:pt x="8826" y="20422"/>
                    <a:pt x="13471" y="20422"/>
                    <a:pt x="16374" y="20618"/>
                  </a:cubicBezTo>
                  <a:cubicBezTo>
                    <a:pt x="19277" y="20815"/>
                    <a:pt x="20439" y="2120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1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823872" y="17920"/>
              <a:ext cx="195992" cy="1165625"/>
            </a:xfrm>
            <a:prstGeom prst="rect">
              <a:avLst/>
            </a:prstGeom>
            <a:effectLst/>
          </p:spPr>
        </p:pic>
        <p:pic>
          <p:nvPicPr>
            <p:cNvPr id="211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754492" y="-38100"/>
              <a:ext cx="4050364" cy="1566334"/>
            </a:xfrm>
            <a:prstGeom prst="rect">
              <a:avLst/>
            </a:prstGeom>
            <a:effectLst/>
          </p:spPr>
        </p:pic>
        <p:sp>
          <p:nvSpPr>
            <p:cNvPr id="2120" name="Line"/>
            <p:cNvSpPr/>
            <p:nvPr/>
          </p:nvSpPr>
          <p:spPr>
            <a:xfrm>
              <a:off x="1548616" y="569938"/>
              <a:ext cx="211917" cy="69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550" fill="norm" stroke="1" extrusionOk="0">
                  <a:moveTo>
                    <a:pt x="3666" y="7918"/>
                  </a:moveTo>
                  <a:cubicBezTo>
                    <a:pt x="4296" y="10091"/>
                    <a:pt x="4925" y="12265"/>
                    <a:pt x="5554" y="14405"/>
                  </a:cubicBezTo>
                  <a:cubicBezTo>
                    <a:pt x="6183" y="16545"/>
                    <a:pt x="6812" y="18652"/>
                    <a:pt x="7336" y="19904"/>
                  </a:cubicBezTo>
                  <a:cubicBezTo>
                    <a:pt x="7861" y="21155"/>
                    <a:pt x="8280" y="21550"/>
                    <a:pt x="8490" y="21550"/>
                  </a:cubicBezTo>
                  <a:cubicBezTo>
                    <a:pt x="8699" y="21550"/>
                    <a:pt x="8699" y="21155"/>
                    <a:pt x="7965" y="19772"/>
                  </a:cubicBezTo>
                  <a:cubicBezTo>
                    <a:pt x="7232" y="18389"/>
                    <a:pt x="5764" y="16018"/>
                    <a:pt x="4191" y="13516"/>
                  </a:cubicBezTo>
                  <a:cubicBezTo>
                    <a:pt x="2618" y="11013"/>
                    <a:pt x="940" y="8379"/>
                    <a:pt x="311" y="6206"/>
                  </a:cubicBezTo>
                  <a:cubicBezTo>
                    <a:pt x="-318" y="4033"/>
                    <a:pt x="101" y="2321"/>
                    <a:pt x="731" y="1333"/>
                  </a:cubicBezTo>
                  <a:cubicBezTo>
                    <a:pt x="1360" y="345"/>
                    <a:pt x="2199" y="82"/>
                    <a:pt x="4086" y="16"/>
                  </a:cubicBezTo>
                  <a:cubicBezTo>
                    <a:pt x="5973" y="-50"/>
                    <a:pt x="8909" y="82"/>
                    <a:pt x="11531" y="609"/>
                  </a:cubicBezTo>
                  <a:cubicBezTo>
                    <a:pt x="14152" y="1135"/>
                    <a:pt x="16459" y="2057"/>
                    <a:pt x="17507" y="2946"/>
                  </a:cubicBezTo>
                  <a:cubicBezTo>
                    <a:pt x="18556" y="3835"/>
                    <a:pt x="18346" y="4691"/>
                    <a:pt x="17822" y="5251"/>
                  </a:cubicBezTo>
                  <a:cubicBezTo>
                    <a:pt x="17298" y="5811"/>
                    <a:pt x="16459" y="6074"/>
                    <a:pt x="15305" y="6338"/>
                  </a:cubicBezTo>
                  <a:cubicBezTo>
                    <a:pt x="14152" y="6601"/>
                    <a:pt x="12684" y="6865"/>
                    <a:pt x="12579" y="6996"/>
                  </a:cubicBezTo>
                  <a:cubicBezTo>
                    <a:pt x="12474" y="7128"/>
                    <a:pt x="13732" y="7128"/>
                    <a:pt x="15410" y="7326"/>
                  </a:cubicBezTo>
                  <a:cubicBezTo>
                    <a:pt x="17088" y="7523"/>
                    <a:pt x="19185" y="7918"/>
                    <a:pt x="20233" y="8643"/>
                  </a:cubicBezTo>
                  <a:cubicBezTo>
                    <a:pt x="21282" y="9367"/>
                    <a:pt x="21282" y="10421"/>
                    <a:pt x="20024" y="11376"/>
                  </a:cubicBezTo>
                  <a:cubicBezTo>
                    <a:pt x="18765" y="12330"/>
                    <a:pt x="16249" y="13187"/>
                    <a:pt x="14466" y="13615"/>
                  </a:cubicBezTo>
                  <a:cubicBezTo>
                    <a:pt x="12684" y="14043"/>
                    <a:pt x="11635" y="14043"/>
                    <a:pt x="10587" y="14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865024" y="818091"/>
              <a:ext cx="1961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1309"/>
                    <a:pt x="17280" y="2618"/>
                    <a:pt x="19440" y="6218"/>
                  </a:cubicBezTo>
                  <a:cubicBezTo>
                    <a:pt x="21600" y="9818"/>
                    <a:pt x="17280" y="15709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637275" y="325907"/>
              <a:ext cx="170600" cy="15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897" fill="norm" stroke="1" extrusionOk="0">
                  <a:moveTo>
                    <a:pt x="4693" y="4697"/>
                  </a:moveTo>
                  <a:cubicBezTo>
                    <a:pt x="3626" y="5834"/>
                    <a:pt x="2560" y="6971"/>
                    <a:pt x="1760" y="8676"/>
                  </a:cubicBezTo>
                  <a:cubicBezTo>
                    <a:pt x="960" y="10381"/>
                    <a:pt x="426" y="12655"/>
                    <a:pt x="160" y="12797"/>
                  </a:cubicBezTo>
                  <a:cubicBezTo>
                    <a:pt x="-107" y="12939"/>
                    <a:pt x="-107" y="10950"/>
                    <a:pt x="693" y="8534"/>
                  </a:cubicBezTo>
                  <a:cubicBezTo>
                    <a:pt x="1493" y="6118"/>
                    <a:pt x="3093" y="3276"/>
                    <a:pt x="4560" y="1571"/>
                  </a:cubicBezTo>
                  <a:cubicBezTo>
                    <a:pt x="6026" y="-135"/>
                    <a:pt x="7360" y="-703"/>
                    <a:pt x="9093" y="1144"/>
                  </a:cubicBezTo>
                  <a:cubicBezTo>
                    <a:pt x="10826" y="2992"/>
                    <a:pt x="12960" y="7255"/>
                    <a:pt x="15093" y="10950"/>
                  </a:cubicBezTo>
                  <a:cubicBezTo>
                    <a:pt x="17226" y="14644"/>
                    <a:pt x="19360" y="17771"/>
                    <a:pt x="21493" y="20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176174" y="729191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2169824" y="926041"/>
              <a:ext cx="158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472" y="17280"/>
                    <a:pt x="10944" y="21600"/>
                    <a:pt x="14544" y="19440"/>
                  </a:cubicBezTo>
                  <a:cubicBezTo>
                    <a:pt x="18144" y="17280"/>
                    <a:pt x="19872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45824" y="1732491"/>
              <a:ext cx="55372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4" y="21189"/>
                    <a:pt x="628" y="20777"/>
                    <a:pt x="954" y="20571"/>
                  </a:cubicBezTo>
                  <a:cubicBezTo>
                    <a:pt x="1280" y="20366"/>
                    <a:pt x="1618" y="20366"/>
                    <a:pt x="1928" y="20366"/>
                  </a:cubicBezTo>
                  <a:cubicBezTo>
                    <a:pt x="2238" y="20366"/>
                    <a:pt x="2518" y="20366"/>
                    <a:pt x="2832" y="20160"/>
                  </a:cubicBezTo>
                  <a:cubicBezTo>
                    <a:pt x="3146" y="19954"/>
                    <a:pt x="3493" y="19543"/>
                    <a:pt x="3811" y="19131"/>
                  </a:cubicBezTo>
                  <a:cubicBezTo>
                    <a:pt x="4128" y="18720"/>
                    <a:pt x="4417" y="18309"/>
                    <a:pt x="4711" y="17794"/>
                  </a:cubicBezTo>
                  <a:cubicBezTo>
                    <a:pt x="5004" y="17280"/>
                    <a:pt x="5301" y="16663"/>
                    <a:pt x="5623" y="16046"/>
                  </a:cubicBezTo>
                  <a:cubicBezTo>
                    <a:pt x="5945" y="15429"/>
                    <a:pt x="6292" y="14811"/>
                    <a:pt x="6639" y="14194"/>
                  </a:cubicBezTo>
                  <a:cubicBezTo>
                    <a:pt x="6985" y="13577"/>
                    <a:pt x="7332" y="12960"/>
                    <a:pt x="7613" y="12446"/>
                  </a:cubicBezTo>
                  <a:cubicBezTo>
                    <a:pt x="7894" y="11931"/>
                    <a:pt x="8108" y="11520"/>
                    <a:pt x="8298" y="11109"/>
                  </a:cubicBezTo>
                  <a:cubicBezTo>
                    <a:pt x="8488" y="10697"/>
                    <a:pt x="8653" y="10286"/>
                    <a:pt x="8839" y="9874"/>
                  </a:cubicBezTo>
                  <a:cubicBezTo>
                    <a:pt x="9025" y="9463"/>
                    <a:pt x="9231" y="9051"/>
                    <a:pt x="9421" y="8640"/>
                  </a:cubicBezTo>
                  <a:cubicBezTo>
                    <a:pt x="9611" y="8229"/>
                    <a:pt x="9784" y="7817"/>
                    <a:pt x="9974" y="7406"/>
                  </a:cubicBezTo>
                  <a:cubicBezTo>
                    <a:pt x="10164" y="6994"/>
                    <a:pt x="10371" y="6583"/>
                    <a:pt x="10569" y="6274"/>
                  </a:cubicBezTo>
                  <a:cubicBezTo>
                    <a:pt x="10767" y="5966"/>
                    <a:pt x="10957" y="5760"/>
                    <a:pt x="11155" y="5451"/>
                  </a:cubicBezTo>
                  <a:cubicBezTo>
                    <a:pt x="11353" y="5143"/>
                    <a:pt x="11560" y="4731"/>
                    <a:pt x="11754" y="4320"/>
                  </a:cubicBezTo>
                  <a:cubicBezTo>
                    <a:pt x="11948" y="3909"/>
                    <a:pt x="12129" y="3497"/>
                    <a:pt x="12332" y="3189"/>
                  </a:cubicBezTo>
                  <a:cubicBezTo>
                    <a:pt x="12534" y="2880"/>
                    <a:pt x="12757" y="2674"/>
                    <a:pt x="12955" y="2469"/>
                  </a:cubicBezTo>
                  <a:cubicBezTo>
                    <a:pt x="13153" y="2263"/>
                    <a:pt x="13327" y="2057"/>
                    <a:pt x="13517" y="1851"/>
                  </a:cubicBezTo>
                  <a:cubicBezTo>
                    <a:pt x="13706" y="1646"/>
                    <a:pt x="13913" y="1440"/>
                    <a:pt x="14103" y="1234"/>
                  </a:cubicBezTo>
                  <a:cubicBezTo>
                    <a:pt x="14293" y="1029"/>
                    <a:pt x="14466" y="823"/>
                    <a:pt x="14660" y="617"/>
                  </a:cubicBezTo>
                  <a:cubicBezTo>
                    <a:pt x="14854" y="411"/>
                    <a:pt x="15069" y="206"/>
                    <a:pt x="15354" y="103"/>
                  </a:cubicBezTo>
                  <a:cubicBezTo>
                    <a:pt x="15639" y="0"/>
                    <a:pt x="15994" y="0"/>
                    <a:pt x="16344" y="0"/>
                  </a:cubicBezTo>
                  <a:cubicBezTo>
                    <a:pt x="16695" y="0"/>
                    <a:pt x="17042" y="0"/>
                    <a:pt x="17385" y="0"/>
                  </a:cubicBezTo>
                  <a:cubicBezTo>
                    <a:pt x="17728" y="0"/>
                    <a:pt x="18066" y="0"/>
                    <a:pt x="18388" y="103"/>
                  </a:cubicBezTo>
                  <a:cubicBezTo>
                    <a:pt x="18710" y="206"/>
                    <a:pt x="19016" y="411"/>
                    <a:pt x="19371" y="823"/>
                  </a:cubicBezTo>
                  <a:cubicBezTo>
                    <a:pt x="19726" y="1234"/>
                    <a:pt x="20130" y="1851"/>
                    <a:pt x="20510" y="2469"/>
                  </a:cubicBezTo>
                  <a:cubicBezTo>
                    <a:pt x="20890" y="3086"/>
                    <a:pt x="21245" y="3703"/>
                    <a:pt x="21600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625170" y="2167612"/>
              <a:ext cx="214455" cy="66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0" fill="norm" stroke="1" extrusionOk="0">
                  <a:moveTo>
                    <a:pt x="17008" y="303"/>
                  </a:moveTo>
                  <a:cubicBezTo>
                    <a:pt x="16161" y="98"/>
                    <a:pt x="15314" y="-108"/>
                    <a:pt x="13408" y="63"/>
                  </a:cubicBezTo>
                  <a:cubicBezTo>
                    <a:pt x="11502" y="235"/>
                    <a:pt x="8537" y="783"/>
                    <a:pt x="6314" y="1332"/>
                  </a:cubicBezTo>
                  <a:cubicBezTo>
                    <a:pt x="4090" y="1881"/>
                    <a:pt x="2608" y="2429"/>
                    <a:pt x="1761" y="2909"/>
                  </a:cubicBezTo>
                  <a:cubicBezTo>
                    <a:pt x="914" y="3389"/>
                    <a:pt x="702" y="3801"/>
                    <a:pt x="1867" y="4315"/>
                  </a:cubicBezTo>
                  <a:cubicBezTo>
                    <a:pt x="3031" y="4829"/>
                    <a:pt x="5573" y="5446"/>
                    <a:pt x="7479" y="6372"/>
                  </a:cubicBezTo>
                  <a:cubicBezTo>
                    <a:pt x="9384" y="7298"/>
                    <a:pt x="10655" y="8532"/>
                    <a:pt x="10337" y="9698"/>
                  </a:cubicBezTo>
                  <a:cubicBezTo>
                    <a:pt x="10020" y="10863"/>
                    <a:pt x="8114" y="11961"/>
                    <a:pt x="6737" y="12646"/>
                  </a:cubicBezTo>
                  <a:cubicBezTo>
                    <a:pt x="5361" y="13332"/>
                    <a:pt x="4514" y="13606"/>
                    <a:pt x="3455" y="13812"/>
                  </a:cubicBezTo>
                  <a:cubicBezTo>
                    <a:pt x="2396" y="14018"/>
                    <a:pt x="1126" y="14155"/>
                    <a:pt x="490" y="14052"/>
                  </a:cubicBezTo>
                  <a:cubicBezTo>
                    <a:pt x="-145" y="13949"/>
                    <a:pt x="-145" y="13606"/>
                    <a:pt x="384" y="13366"/>
                  </a:cubicBezTo>
                  <a:cubicBezTo>
                    <a:pt x="914" y="13126"/>
                    <a:pt x="1973" y="12989"/>
                    <a:pt x="3137" y="12921"/>
                  </a:cubicBezTo>
                  <a:cubicBezTo>
                    <a:pt x="4302" y="12852"/>
                    <a:pt x="5573" y="12852"/>
                    <a:pt x="6631" y="12955"/>
                  </a:cubicBezTo>
                  <a:cubicBezTo>
                    <a:pt x="7690" y="13058"/>
                    <a:pt x="8537" y="13263"/>
                    <a:pt x="9173" y="13983"/>
                  </a:cubicBezTo>
                  <a:cubicBezTo>
                    <a:pt x="9808" y="14703"/>
                    <a:pt x="10231" y="15938"/>
                    <a:pt x="10126" y="17103"/>
                  </a:cubicBezTo>
                  <a:cubicBezTo>
                    <a:pt x="10020" y="18269"/>
                    <a:pt x="9384" y="19366"/>
                    <a:pt x="9067" y="20086"/>
                  </a:cubicBezTo>
                  <a:cubicBezTo>
                    <a:pt x="8749" y="20806"/>
                    <a:pt x="8749" y="21149"/>
                    <a:pt x="9384" y="21321"/>
                  </a:cubicBezTo>
                  <a:cubicBezTo>
                    <a:pt x="10020" y="21492"/>
                    <a:pt x="11290" y="21492"/>
                    <a:pt x="13408" y="21321"/>
                  </a:cubicBezTo>
                  <a:cubicBezTo>
                    <a:pt x="15526" y="21149"/>
                    <a:pt x="18490" y="20806"/>
                    <a:pt x="21455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952793" y="2303991"/>
              <a:ext cx="217032" cy="42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34" fill="norm" stroke="1" extrusionOk="0">
                  <a:moveTo>
                    <a:pt x="15840" y="635"/>
                  </a:moveTo>
                  <a:cubicBezTo>
                    <a:pt x="14791" y="318"/>
                    <a:pt x="13743" y="0"/>
                    <a:pt x="12799" y="0"/>
                  </a:cubicBezTo>
                  <a:cubicBezTo>
                    <a:pt x="11855" y="0"/>
                    <a:pt x="11017" y="318"/>
                    <a:pt x="9234" y="2065"/>
                  </a:cubicBezTo>
                  <a:cubicBezTo>
                    <a:pt x="7452" y="3812"/>
                    <a:pt x="4725" y="6988"/>
                    <a:pt x="2838" y="10112"/>
                  </a:cubicBezTo>
                  <a:cubicBezTo>
                    <a:pt x="951" y="13235"/>
                    <a:pt x="-98" y="16306"/>
                    <a:pt x="7" y="18265"/>
                  </a:cubicBezTo>
                  <a:cubicBezTo>
                    <a:pt x="112" y="20224"/>
                    <a:pt x="1370" y="21071"/>
                    <a:pt x="5145" y="21335"/>
                  </a:cubicBezTo>
                  <a:cubicBezTo>
                    <a:pt x="8919" y="21600"/>
                    <a:pt x="15211" y="21282"/>
                    <a:pt x="21502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2248444" y="2336749"/>
              <a:ext cx="257931" cy="30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07" fill="norm" stroke="1" extrusionOk="0">
                  <a:moveTo>
                    <a:pt x="2433" y="4368"/>
                  </a:moveTo>
                  <a:cubicBezTo>
                    <a:pt x="2258" y="3333"/>
                    <a:pt x="2082" y="2297"/>
                    <a:pt x="2521" y="1557"/>
                  </a:cubicBezTo>
                  <a:cubicBezTo>
                    <a:pt x="2960" y="818"/>
                    <a:pt x="4014" y="374"/>
                    <a:pt x="5770" y="152"/>
                  </a:cubicBezTo>
                  <a:cubicBezTo>
                    <a:pt x="7526" y="-70"/>
                    <a:pt x="9984" y="-70"/>
                    <a:pt x="11565" y="300"/>
                  </a:cubicBezTo>
                  <a:cubicBezTo>
                    <a:pt x="13145" y="670"/>
                    <a:pt x="13848" y="1409"/>
                    <a:pt x="13760" y="2963"/>
                  </a:cubicBezTo>
                  <a:cubicBezTo>
                    <a:pt x="13672" y="4516"/>
                    <a:pt x="12794" y="6883"/>
                    <a:pt x="10511" y="9842"/>
                  </a:cubicBezTo>
                  <a:cubicBezTo>
                    <a:pt x="8228" y="12801"/>
                    <a:pt x="4540" y="16352"/>
                    <a:pt x="2433" y="18423"/>
                  </a:cubicBezTo>
                  <a:cubicBezTo>
                    <a:pt x="326" y="20494"/>
                    <a:pt x="-201" y="21086"/>
                    <a:pt x="62" y="21308"/>
                  </a:cubicBezTo>
                  <a:cubicBezTo>
                    <a:pt x="326" y="21530"/>
                    <a:pt x="1379" y="21382"/>
                    <a:pt x="5067" y="20864"/>
                  </a:cubicBezTo>
                  <a:cubicBezTo>
                    <a:pt x="8755" y="20346"/>
                    <a:pt x="15077" y="19459"/>
                    <a:pt x="21399" y="18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2531774" y="2627841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2677824" y="2298076"/>
              <a:ext cx="153577" cy="34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07" fill="norm" stroke="1" extrusionOk="0">
                  <a:moveTo>
                    <a:pt x="7881" y="4319"/>
                  </a:moveTo>
                  <a:cubicBezTo>
                    <a:pt x="7589" y="3661"/>
                    <a:pt x="7297" y="3002"/>
                    <a:pt x="7297" y="2343"/>
                  </a:cubicBezTo>
                  <a:cubicBezTo>
                    <a:pt x="7297" y="1685"/>
                    <a:pt x="7589" y="1026"/>
                    <a:pt x="8465" y="565"/>
                  </a:cubicBezTo>
                  <a:cubicBezTo>
                    <a:pt x="9341" y="104"/>
                    <a:pt x="10800" y="-159"/>
                    <a:pt x="12697" y="104"/>
                  </a:cubicBezTo>
                  <a:cubicBezTo>
                    <a:pt x="14595" y="368"/>
                    <a:pt x="16930" y="1158"/>
                    <a:pt x="17222" y="2278"/>
                  </a:cubicBezTo>
                  <a:cubicBezTo>
                    <a:pt x="17514" y="3397"/>
                    <a:pt x="15762" y="4846"/>
                    <a:pt x="14303" y="5768"/>
                  </a:cubicBezTo>
                  <a:cubicBezTo>
                    <a:pt x="12843" y="6690"/>
                    <a:pt x="11676" y="7085"/>
                    <a:pt x="11092" y="7612"/>
                  </a:cubicBezTo>
                  <a:cubicBezTo>
                    <a:pt x="10508" y="8139"/>
                    <a:pt x="10508" y="8797"/>
                    <a:pt x="11384" y="9324"/>
                  </a:cubicBezTo>
                  <a:cubicBezTo>
                    <a:pt x="12259" y="9851"/>
                    <a:pt x="14011" y="10246"/>
                    <a:pt x="15908" y="10904"/>
                  </a:cubicBezTo>
                  <a:cubicBezTo>
                    <a:pt x="17805" y="11563"/>
                    <a:pt x="19849" y="12485"/>
                    <a:pt x="20724" y="13604"/>
                  </a:cubicBezTo>
                  <a:cubicBezTo>
                    <a:pt x="21600" y="14724"/>
                    <a:pt x="21308" y="16041"/>
                    <a:pt x="18973" y="17424"/>
                  </a:cubicBezTo>
                  <a:cubicBezTo>
                    <a:pt x="16638" y="18807"/>
                    <a:pt x="12259" y="20256"/>
                    <a:pt x="8757" y="20848"/>
                  </a:cubicBezTo>
                  <a:cubicBezTo>
                    <a:pt x="5254" y="21441"/>
                    <a:pt x="2627" y="21178"/>
                    <a:pt x="0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2938174" y="2251994"/>
              <a:ext cx="165460" cy="42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445" fill="norm" stroke="1" extrusionOk="0">
                  <a:moveTo>
                    <a:pt x="0" y="61"/>
                  </a:moveTo>
                  <a:cubicBezTo>
                    <a:pt x="2634" y="-47"/>
                    <a:pt x="5268" y="-155"/>
                    <a:pt x="9088" y="1087"/>
                  </a:cubicBezTo>
                  <a:cubicBezTo>
                    <a:pt x="12907" y="2329"/>
                    <a:pt x="17912" y="4921"/>
                    <a:pt x="19756" y="7567"/>
                  </a:cubicBezTo>
                  <a:cubicBezTo>
                    <a:pt x="21600" y="10213"/>
                    <a:pt x="20283" y="12913"/>
                    <a:pt x="16859" y="15235"/>
                  </a:cubicBezTo>
                  <a:cubicBezTo>
                    <a:pt x="13434" y="17557"/>
                    <a:pt x="7902" y="19501"/>
                    <a:pt x="2371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103274" y="2723091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816591" y="2236258"/>
              <a:ext cx="131234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21600" y="242"/>
                  </a:moveTo>
                  <a:cubicBezTo>
                    <a:pt x="19858" y="0"/>
                    <a:pt x="18116" y="-243"/>
                    <a:pt x="15329" y="485"/>
                  </a:cubicBezTo>
                  <a:cubicBezTo>
                    <a:pt x="12542" y="1213"/>
                    <a:pt x="8710" y="2912"/>
                    <a:pt x="5574" y="5339"/>
                  </a:cubicBezTo>
                  <a:cubicBezTo>
                    <a:pt x="2439" y="7766"/>
                    <a:pt x="0" y="10921"/>
                    <a:pt x="0" y="13651"/>
                  </a:cubicBezTo>
                  <a:cubicBezTo>
                    <a:pt x="0" y="16382"/>
                    <a:pt x="2439" y="18687"/>
                    <a:pt x="5748" y="19901"/>
                  </a:cubicBezTo>
                  <a:cubicBezTo>
                    <a:pt x="9058" y="21114"/>
                    <a:pt x="13239" y="21236"/>
                    <a:pt x="17419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4066756" y="2189691"/>
              <a:ext cx="10215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8127" y="0"/>
                  </a:moveTo>
                  <a:cubicBezTo>
                    <a:pt x="5103" y="2618"/>
                    <a:pt x="2079" y="5236"/>
                    <a:pt x="783" y="6938"/>
                  </a:cubicBezTo>
                  <a:cubicBezTo>
                    <a:pt x="-513" y="8640"/>
                    <a:pt x="-81" y="9425"/>
                    <a:pt x="1215" y="9818"/>
                  </a:cubicBezTo>
                  <a:cubicBezTo>
                    <a:pt x="2511" y="10211"/>
                    <a:pt x="4671" y="10211"/>
                    <a:pt x="6615" y="10015"/>
                  </a:cubicBezTo>
                  <a:cubicBezTo>
                    <a:pt x="8559" y="9818"/>
                    <a:pt x="10287" y="9425"/>
                    <a:pt x="12663" y="8836"/>
                  </a:cubicBezTo>
                  <a:cubicBezTo>
                    <a:pt x="15039" y="8247"/>
                    <a:pt x="18063" y="7462"/>
                    <a:pt x="19575" y="7593"/>
                  </a:cubicBezTo>
                  <a:cubicBezTo>
                    <a:pt x="21087" y="7724"/>
                    <a:pt x="21087" y="8771"/>
                    <a:pt x="20439" y="11258"/>
                  </a:cubicBezTo>
                  <a:cubicBezTo>
                    <a:pt x="19791" y="13745"/>
                    <a:pt x="18495" y="17673"/>
                    <a:pt x="171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258974" y="2513541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462174" y="2264368"/>
              <a:ext cx="127001" cy="30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2326"/>
                  </a:moveTo>
                  <a:cubicBezTo>
                    <a:pt x="20880" y="1586"/>
                    <a:pt x="20160" y="847"/>
                    <a:pt x="17820" y="403"/>
                  </a:cubicBezTo>
                  <a:cubicBezTo>
                    <a:pt x="15480" y="-41"/>
                    <a:pt x="11520" y="-189"/>
                    <a:pt x="8100" y="329"/>
                  </a:cubicBezTo>
                  <a:cubicBezTo>
                    <a:pt x="4680" y="847"/>
                    <a:pt x="1800" y="2030"/>
                    <a:pt x="900" y="3510"/>
                  </a:cubicBezTo>
                  <a:cubicBezTo>
                    <a:pt x="0" y="4989"/>
                    <a:pt x="1080" y="6764"/>
                    <a:pt x="3780" y="8762"/>
                  </a:cubicBezTo>
                  <a:cubicBezTo>
                    <a:pt x="6480" y="10759"/>
                    <a:pt x="10800" y="12978"/>
                    <a:pt x="12960" y="14606"/>
                  </a:cubicBezTo>
                  <a:cubicBezTo>
                    <a:pt x="15120" y="16233"/>
                    <a:pt x="15120" y="17269"/>
                    <a:pt x="12600" y="18304"/>
                  </a:cubicBezTo>
                  <a:cubicBezTo>
                    <a:pt x="10080" y="19340"/>
                    <a:pt x="5040" y="20375"/>
                    <a:pt x="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481224" y="2206478"/>
              <a:ext cx="2159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694" y="12793"/>
                    <a:pt x="3388" y="5170"/>
                    <a:pt x="6988" y="1993"/>
                  </a:cubicBezTo>
                  <a:cubicBezTo>
                    <a:pt x="10588" y="-1183"/>
                    <a:pt x="16094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773324" y="2196041"/>
              <a:ext cx="141158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600" fill="norm" stroke="1" extrusionOk="0">
                  <a:moveTo>
                    <a:pt x="4563" y="0"/>
                  </a:moveTo>
                  <a:cubicBezTo>
                    <a:pt x="9431" y="1557"/>
                    <a:pt x="14299" y="3114"/>
                    <a:pt x="17341" y="5059"/>
                  </a:cubicBezTo>
                  <a:cubicBezTo>
                    <a:pt x="20383" y="7005"/>
                    <a:pt x="21600" y="9341"/>
                    <a:pt x="18406" y="12162"/>
                  </a:cubicBezTo>
                  <a:cubicBezTo>
                    <a:pt x="15211" y="14984"/>
                    <a:pt x="7606" y="182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186074" y="2602441"/>
              <a:ext cx="76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200"/>
                    <a:pt x="14400" y="8400"/>
                    <a:pt x="10800" y="12000"/>
                  </a:cubicBezTo>
                  <a:cubicBezTo>
                    <a:pt x="7200" y="15600"/>
                    <a:pt x="3600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659096" y="2166843"/>
              <a:ext cx="181029" cy="41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66" fill="norm" stroke="1" extrusionOk="0">
                  <a:moveTo>
                    <a:pt x="21481" y="1860"/>
                  </a:moveTo>
                  <a:cubicBezTo>
                    <a:pt x="19974" y="1195"/>
                    <a:pt x="18467" y="531"/>
                    <a:pt x="17086" y="198"/>
                  </a:cubicBezTo>
                  <a:cubicBezTo>
                    <a:pt x="15704" y="-134"/>
                    <a:pt x="14448" y="-134"/>
                    <a:pt x="12314" y="863"/>
                  </a:cubicBezTo>
                  <a:cubicBezTo>
                    <a:pt x="10179" y="1860"/>
                    <a:pt x="7165" y="3854"/>
                    <a:pt x="4653" y="6568"/>
                  </a:cubicBezTo>
                  <a:cubicBezTo>
                    <a:pt x="2141" y="9281"/>
                    <a:pt x="132" y="12715"/>
                    <a:pt x="7" y="15263"/>
                  </a:cubicBezTo>
                  <a:cubicBezTo>
                    <a:pt x="-119" y="17811"/>
                    <a:pt x="1639" y="19472"/>
                    <a:pt x="4528" y="20358"/>
                  </a:cubicBezTo>
                  <a:cubicBezTo>
                    <a:pt x="7416" y="21244"/>
                    <a:pt x="11434" y="21355"/>
                    <a:pt x="15453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5960774" y="2215091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600"/>
                    <a:pt x="9600" y="11200"/>
                    <a:pt x="13200" y="14800"/>
                  </a:cubicBezTo>
                  <a:cubicBezTo>
                    <a:pt x="16800" y="18400"/>
                    <a:pt x="19200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036974" y="2475441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234137" y="2265891"/>
              <a:ext cx="168759" cy="21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151" fill="norm" stroke="1" extrusionOk="0">
                  <a:moveTo>
                    <a:pt x="14619" y="4447"/>
                  </a:moveTo>
                  <a:cubicBezTo>
                    <a:pt x="13848" y="3176"/>
                    <a:pt x="13077" y="1906"/>
                    <a:pt x="12048" y="1165"/>
                  </a:cubicBezTo>
                  <a:cubicBezTo>
                    <a:pt x="11019" y="424"/>
                    <a:pt x="9734" y="212"/>
                    <a:pt x="7548" y="2329"/>
                  </a:cubicBezTo>
                  <a:cubicBezTo>
                    <a:pt x="5362" y="4447"/>
                    <a:pt x="2277" y="8894"/>
                    <a:pt x="862" y="12494"/>
                  </a:cubicBezTo>
                  <a:cubicBezTo>
                    <a:pt x="-552" y="16094"/>
                    <a:pt x="-295" y="18847"/>
                    <a:pt x="2148" y="20224"/>
                  </a:cubicBezTo>
                  <a:cubicBezTo>
                    <a:pt x="4591" y="21600"/>
                    <a:pt x="9219" y="21600"/>
                    <a:pt x="12948" y="19165"/>
                  </a:cubicBezTo>
                  <a:cubicBezTo>
                    <a:pt x="16677" y="16729"/>
                    <a:pt x="19505" y="11859"/>
                    <a:pt x="20277" y="8365"/>
                  </a:cubicBezTo>
                  <a:cubicBezTo>
                    <a:pt x="21048" y="4871"/>
                    <a:pt x="19762" y="2753"/>
                    <a:pt x="17577" y="1588"/>
                  </a:cubicBezTo>
                  <a:cubicBezTo>
                    <a:pt x="15391" y="424"/>
                    <a:pt x="12305" y="212"/>
                    <a:pt x="92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6468774" y="2133867"/>
              <a:ext cx="138907" cy="436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535" fill="norm" stroke="1" extrusionOk="0">
                  <a:moveTo>
                    <a:pt x="2817" y="874"/>
                  </a:moveTo>
                  <a:cubicBezTo>
                    <a:pt x="4070" y="561"/>
                    <a:pt x="5322" y="248"/>
                    <a:pt x="7200" y="92"/>
                  </a:cubicBezTo>
                  <a:cubicBezTo>
                    <a:pt x="9078" y="-65"/>
                    <a:pt x="11583" y="-65"/>
                    <a:pt x="13774" y="457"/>
                  </a:cubicBezTo>
                  <a:cubicBezTo>
                    <a:pt x="15965" y="978"/>
                    <a:pt x="17843" y="2022"/>
                    <a:pt x="19252" y="3900"/>
                  </a:cubicBezTo>
                  <a:cubicBezTo>
                    <a:pt x="20661" y="5778"/>
                    <a:pt x="21600" y="8492"/>
                    <a:pt x="18313" y="11570"/>
                  </a:cubicBezTo>
                  <a:cubicBezTo>
                    <a:pt x="15026" y="14648"/>
                    <a:pt x="7513" y="18092"/>
                    <a:pt x="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6589424" y="2583391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7235417" y="2146943"/>
              <a:ext cx="128708" cy="33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346" fill="norm" stroke="1" extrusionOk="0">
                  <a:moveTo>
                    <a:pt x="19819" y="693"/>
                  </a:moveTo>
                  <a:cubicBezTo>
                    <a:pt x="18448" y="293"/>
                    <a:pt x="17077" y="-107"/>
                    <a:pt x="15705" y="26"/>
                  </a:cubicBezTo>
                  <a:cubicBezTo>
                    <a:pt x="14334" y="160"/>
                    <a:pt x="12962" y="826"/>
                    <a:pt x="10562" y="2760"/>
                  </a:cubicBezTo>
                  <a:cubicBezTo>
                    <a:pt x="8162" y="4693"/>
                    <a:pt x="4734" y="7893"/>
                    <a:pt x="2505" y="10893"/>
                  </a:cubicBezTo>
                  <a:cubicBezTo>
                    <a:pt x="277" y="13893"/>
                    <a:pt x="-752" y="16693"/>
                    <a:pt x="619" y="18493"/>
                  </a:cubicBezTo>
                  <a:cubicBezTo>
                    <a:pt x="1991" y="20293"/>
                    <a:pt x="5762" y="21093"/>
                    <a:pt x="9534" y="21293"/>
                  </a:cubicBezTo>
                  <a:cubicBezTo>
                    <a:pt x="13305" y="21493"/>
                    <a:pt x="17077" y="21093"/>
                    <a:pt x="20848" y="20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7488179" y="2156204"/>
              <a:ext cx="199796" cy="24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87" fill="norm" stroke="1" extrusionOk="0">
                  <a:moveTo>
                    <a:pt x="2338" y="4063"/>
                  </a:moveTo>
                  <a:cubicBezTo>
                    <a:pt x="2338" y="3132"/>
                    <a:pt x="2338" y="2201"/>
                    <a:pt x="2901" y="1363"/>
                  </a:cubicBezTo>
                  <a:cubicBezTo>
                    <a:pt x="3463" y="525"/>
                    <a:pt x="4588" y="-220"/>
                    <a:pt x="6501" y="59"/>
                  </a:cubicBezTo>
                  <a:cubicBezTo>
                    <a:pt x="8413" y="339"/>
                    <a:pt x="11113" y="1642"/>
                    <a:pt x="11225" y="4249"/>
                  </a:cubicBezTo>
                  <a:cubicBezTo>
                    <a:pt x="11338" y="6856"/>
                    <a:pt x="8863" y="10766"/>
                    <a:pt x="6726" y="13466"/>
                  </a:cubicBezTo>
                  <a:cubicBezTo>
                    <a:pt x="4588" y="16166"/>
                    <a:pt x="2788" y="17656"/>
                    <a:pt x="1550" y="18773"/>
                  </a:cubicBezTo>
                  <a:cubicBezTo>
                    <a:pt x="313" y="19890"/>
                    <a:pt x="-362" y="20635"/>
                    <a:pt x="200" y="21008"/>
                  </a:cubicBezTo>
                  <a:cubicBezTo>
                    <a:pt x="763" y="21380"/>
                    <a:pt x="2563" y="21380"/>
                    <a:pt x="6275" y="21008"/>
                  </a:cubicBezTo>
                  <a:cubicBezTo>
                    <a:pt x="9988" y="20635"/>
                    <a:pt x="15613" y="19890"/>
                    <a:pt x="21238" y="19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7738774" y="2399241"/>
              <a:ext cx="69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27"/>
                    <a:pt x="7200" y="7855"/>
                    <a:pt x="3600" y="11455"/>
                  </a:cubicBezTo>
                  <a:cubicBezTo>
                    <a:pt x="0" y="15055"/>
                    <a:pt x="0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7910224" y="2123051"/>
              <a:ext cx="266701" cy="28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4426"/>
                  </a:moveTo>
                  <a:cubicBezTo>
                    <a:pt x="857" y="3028"/>
                    <a:pt x="1714" y="1629"/>
                    <a:pt x="3257" y="774"/>
                  </a:cubicBezTo>
                  <a:cubicBezTo>
                    <a:pt x="4800" y="-80"/>
                    <a:pt x="7029" y="-391"/>
                    <a:pt x="8657" y="697"/>
                  </a:cubicBezTo>
                  <a:cubicBezTo>
                    <a:pt x="10286" y="1785"/>
                    <a:pt x="11314" y="4271"/>
                    <a:pt x="10457" y="7146"/>
                  </a:cubicBezTo>
                  <a:cubicBezTo>
                    <a:pt x="9600" y="10021"/>
                    <a:pt x="6857" y="13284"/>
                    <a:pt x="5143" y="15304"/>
                  </a:cubicBezTo>
                  <a:cubicBezTo>
                    <a:pt x="3429" y="17324"/>
                    <a:pt x="2743" y="18101"/>
                    <a:pt x="2400" y="18878"/>
                  </a:cubicBezTo>
                  <a:cubicBezTo>
                    <a:pt x="2057" y="19655"/>
                    <a:pt x="2057" y="20432"/>
                    <a:pt x="2571" y="20821"/>
                  </a:cubicBezTo>
                  <a:cubicBezTo>
                    <a:pt x="3086" y="21209"/>
                    <a:pt x="4114" y="21209"/>
                    <a:pt x="7371" y="21054"/>
                  </a:cubicBezTo>
                  <a:cubicBezTo>
                    <a:pt x="10629" y="20898"/>
                    <a:pt x="16114" y="20587"/>
                    <a:pt x="21600" y="20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8227724" y="2055778"/>
              <a:ext cx="109973" cy="41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520" fill="norm" stroke="1" extrusionOk="0">
                  <a:moveTo>
                    <a:pt x="0" y="354"/>
                  </a:moveTo>
                  <a:cubicBezTo>
                    <a:pt x="2000" y="137"/>
                    <a:pt x="4000" y="-80"/>
                    <a:pt x="5800" y="29"/>
                  </a:cubicBezTo>
                  <a:cubicBezTo>
                    <a:pt x="7600" y="137"/>
                    <a:pt x="9200" y="571"/>
                    <a:pt x="12000" y="2525"/>
                  </a:cubicBezTo>
                  <a:cubicBezTo>
                    <a:pt x="14800" y="4479"/>
                    <a:pt x="18800" y="7952"/>
                    <a:pt x="20200" y="10937"/>
                  </a:cubicBezTo>
                  <a:cubicBezTo>
                    <a:pt x="21600" y="13922"/>
                    <a:pt x="20400" y="16418"/>
                    <a:pt x="17400" y="18101"/>
                  </a:cubicBezTo>
                  <a:cubicBezTo>
                    <a:pt x="14400" y="19783"/>
                    <a:pt x="9600" y="20652"/>
                    <a:pt x="4800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8437274" y="1946128"/>
              <a:ext cx="197982" cy="63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3" fill="norm" stroke="1" extrusionOk="0">
                  <a:moveTo>
                    <a:pt x="13787" y="76"/>
                  </a:moveTo>
                  <a:cubicBezTo>
                    <a:pt x="15626" y="5"/>
                    <a:pt x="17464" y="-67"/>
                    <a:pt x="18957" y="112"/>
                  </a:cubicBezTo>
                  <a:cubicBezTo>
                    <a:pt x="20451" y="291"/>
                    <a:pt x="21600" y="720"/>
                    <a:pt x="21485" y="1471"/>
                  </a:cubicBezTo>
                  <a:cubicBezTo>
                    <a:pt x="21370" y="2222"/>
                    <a:pt x="19991" y="3295"/>
                    <a:pt x="17579" y="4439"/>
                  </a:cubicBezTo>
                  <a:cubicBezTo>
                    <a:pt x="15166" y="5583"/>
                    <a:pt x="11719" y="6799"/>
                    <a:pt x="9881" y="7658"/>
                  </a:cubicBezTo>
                  <a:cubicBezTo>
                    <a:pt x="8043" y="8516"/>
                    <a:pt x="7813" y="9016"/>
                    <a:pt x="8387" y="9624"/>
                  </a:cubicBezTo>
                  <a:cubicBezTo>
                    <a:pt x="8962" y="10232"/>
                    <a:pt x="10340" y="10948"/>
                    <a:pt x="11834" y="12271"/>
                  </a:cubicBezTo>
                  <a:cubicBezTo>
                    <a:pt x="13328" y="13594"/>
                    <a:pt x="14936" y="15525"/>
                    <a:pt x="15626" y="16884"/>
                  </a:cubicBezTo>
                  <a:cubicBezTo>
                    <a:pt x="16315" y="18243"/>
                    <a:pt x="16085" y="19030"/>
                    <a:pt x="13328" y="19709"/>
                  </a:cubicBezTo>
                  <a:cubicBezTo>
                    <a:pt x="10570" y="20389"/>
                    <a:pt x="5285" y="20961"/>
                    <a:pt x="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7024" y="2489789"/>
              <a:ext cx="247651" cy="10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4752"/>
                  </a:moveTo>
                  <a:cubicBezTo>
                    <a:pt x="3138" y="3058"/>
                    <a:pt x="6277" y="1364"/>
                    <a:pt x="8308" y="517"/>
                  </a:cubicBezTo>
                  <a:cubicBezTo>
                    <a:pt x="10338" y="-330"/>
                    <a:pt x="11262" y="-330"/>
                    <a:pt x="12462" y="1999"/>
                  </a:cubicBezTo>
                  <a:cubicBezTo>
                    <a:pt x="13662" y="4329"/>
                    <a:pt x="15138" y="8988"/>
                    <a:pt x="16154" y="12376"/>
                  </a:cubicBezTo>
                  <a:cubicBezTo>
                    <a:pt x="17169" y="15764"/>
                    <a:pt x="17723" y="17882"/>
                    <a:pt x="18554" y="19152"/>
                  </a:cubicBezTo>
                  <a:cubicBezTo>
                    <a:pt x="19385" y="20423"/>
                    <a:pt x="20492" y="20846"/>
                    <a:pt x="21600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335144" y="2437341"/>
              <a:ext cx="37631" cy="35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42" fill="norm" stroke="1" extrusionOk="0">
                  <a:moveTo>
                    <a:pt x="14133" y="0"/>
                  </a:moveTo>
                  <a:cubicBezTo>
                    <a:pt x="9333" y="381"/>
                    <a:pt x="4533" y="762"/>
                    <a:pt x="2133" y="2732"/>
                  </a:cubicBezTo>
                  <a:cubicBezTo>
                    <a:pt x="-267" y="4701"/>
                    <a:pt x="-267" y="8259"/>
                    <a:pt x="333" y="11435"/>
                  </a:cubicBezTo>
                  <a:cubicBezTo>
                    <a:pt x="933" y="14612"/>
                    <a:pt x="2133" y="17407"/>
                    <a:pt x="3933" y="19122"/>
                  </a:cubicBezTo>
                  <a:cubicBezTo>
                    <a:pt x="5733" y="20838"/>
                    <a:pt x="8133" y="21473"/>
                    <a:pt x="11133" y="21536"/>
                  </a:cubicBezTo>
                  <a:cubicBezTo>
                    <a:pt x="14133" y="21600"/>
                    <a:pt x="17733" y="21092"/>
                    <a:pt x="21333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87074" y="2754841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74374" y="2640541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664874" y="2792941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760124" y="2513541"/>
              <a:ext cx="1905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260"/>
                    <a:pt x="4800" y="2520"/>
                    <a:pt x="8400" y="6120"/>
                  </a:cubicBezTo>
                  <a:cubicBezTo>
                    <a:pt x="12000" y="9720"/>
                    <a:pt x="16800" y="156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855374" y="2469091"/>
              <a:ext cx="952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362"/>
                    <a:pt x="12000" y="4725"/>
                    <a:pt x="8400" y="7650"/>
                  </a:cubicBezTo>
                  <a:cubicBezTo>
                    <a:pt x="4800" y="10575"/>
                    <a:pt x="2400" y="14063"/>
                    <a:pt x="1200" y="16481"/>
                  </a:cubicBezTo>
                  <a:cubicBezTo>
                    <a:pt x="0" y="18900"/>
                    <a:pt x="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055309" y="2754841"/>
              <a:ext cx="2231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6300"/>
                    <a:pt x="-898" y="12600"/>
                    <a:pt x="84" y="16200"/>
                  </a:cubicBezTo>
                  <a:cubicBezTo>
                    <a:pt x="1066" y="19800"/>
                    <a:pt x="10884" y="20700"/>
                    <a:pt x="207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042609" y="2589741"/>
              <a:ext cx="3557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0" h="21600" fill="norm" stroke="1" extrusionOk="0">
                  <a:moveTo>
                    <a:pt x="12651" y="18900"/>
                  </a:moveTo>
                  <a:cubicBezTo>
                    <a:pt x="6651" y="18000"/>
                    <a:pt x="651" y="17100"/>
                    <a:pt x="51" y="18000"/>
                  </a:cubicBezTo>
                  <a:cubicBezTo>
                    <a:pt x="-549" y="18900"/>
                    <a:pt x="4251" y="21600"/>
                    <a:pt x="9051" y="21600"/>
                  </a:cubicBezTo>
                  <a:cubicBezTo>
                    <a:pt x="13851" y="21600"/>
                    <a:pt x="18651" y="18900"/>
                    <a:pt x="19851" y="14850"/>
                  </a:cubicBezTo>
                  <a:cubicBezTo>
                    <a:pt x="21051" y="10800"/>
                    <a:pt x="18651" y="5400"/>
                    <a:pt x="162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147474" y="2405591"/>
              <a:ext cx="109362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600" fill="norm" stroke="1" extrusionOk="0">
                  <a:moveTo>
                    <a:pt x="8400" y="0"/>
                  </a:moveTo>
                  <a:cubicBezTo>
                    <a:pt x="12000" y="954"/>
                    <a:pt x="15600" y="1908"/>
                    <a:pt x="18000" y="4034"/>
                  </a:cubicBezTo>
                  <a:cubicBezTo>
                    <a:pt x="20400" y="6159"/>
                    <a:pt x="21600" y="9455"/>
                    <a:pt x="19800" y="12361"/>
                  </a:cubicBezTo>
                  <a:cubicBezTo>
                    <a:pt x="18000" y="15267"/>
                    <a:pt x="13200" y="17783"/>
                    <a:pt x="9400" y="19258"/>
                  </a:cubicBezTo>
                  <a:cubicBezTo>
                    <a:pt x="5600" y="20733"/>
                    <a:pt x="2800" y="211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-1" y="2513541"/>
              <a:ext cx="175926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5874" y="0"/>
                  </a:moveTo>
                  <a:cubicBezTo>
                    <a:pt x="3333" y="3036"/>
                    <a:pt x="792" y="6072"/>
                    <a:pt x="156" y="8761"/>
                  </a:cubicBezTo>
                  <a:cubicBezTo>
                    <a:pt x="-479" y="11451"/>
                    <a:pt x="792" y="13793"/>
                    <a:pt x="4603" y="15875"/>
                  </a:cubicBezTo>
                  <a:cubicBezTo>
                    <a:pt x="8415" y="17957"/>
                    <a:pt x="14768" y="19778"/>
                    <a:pt x="211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2027155" y="3490557"/>
              <a:ext cx="142670" cy="307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68" fill="norm" stroke="1" extrusionOk="0">
                  <a:moveTo>
                    <a:pt x="1398" y="4911"/>
                  </a:moveTo>
                  <a:cubicBezTo>
                    <a:pt x="2351" y="8437"/>
                    <a:pt x="3304" y="11964"/>
                    <a:pt x="3781" y="14462"/>
                  </a:cubicBezTo>
                  <a:cubicBezTo>
                    <a:pt x="4257" y="16960"/>
                    <a:pt x="4257" y="18429"/>
                    <a:pt x="3939" y="19531"/>
                  </a:cubicBezTo>
                  <a:cubicBezTo>
                    <a:pt x="3622" y="20633"/>
                    <a:pt x="2986" y="21368"/>
                    <a:pt x="2351" y="21368"/>
                  </a:cubicBezTo>
                  <a:cubicBezTo>
                    <a:pt x="1716" y="21368"/>
                    <a:pt x="1081" y="20633"/>
                    <a:pt x="604" y="18282"/>
                  </a:cubicBezTo>
                  <a:cubicBezTo>
                    <a:pt x="128" y="15931"/>
                    <a:pt x="-190" y="11964"/>
                    <a:pt x="128" y="8952"/>
                  </a:cubicBezTo>
                  <a:cubicBezTo>
                    <a:pt x="445" y="5939"/>
                    <a:pt x="1398" y="3882"/>
                    <a:pt x="2351" y="2560"/>
                  </a:cubicBezTo>
                  <a:cubicBezTo>
                    <a:pt x="3304" y="1237"/>
                    <a:pt x="4257" y="650"/>
                    <a:pt x="5528" y="282"/>
                  </a:cubicBezTo>
                  <a:cubicBezTo>
                    <a:pt x="6798" y="-85"/>
                    <a:pt x="8386" y="-232"/>
                    <a:pt x="10292" y="723"/>
                  </a:cubicBezTo>
                  <a:cubicBezTo>
                    <a:pt x="12198" y="1678"/>
                    <a:pt x="14422" y="3735"/>
                    <a:pt x="15851" y="6527"/>
                  </a:cubicBezTo>
                  <a:cubicBezTo>
                    <a:pt x="17281" y="9319"/>
                    <a:pt x="17916" y="12846"/>
                    <a:pt x="18234" y="14976"/>
                  </a:cubicBezTo>
                  <a:cubicBezTo>
                    <a:pt x="18551" y="17107"/>
                    <a:pt x="18551" y="17841"/>
                    <a:pt x="19028" y="17915"/>
                  </a:cubicBezTo>
                  <a:cubicBezTo>
                    <a:pt x="19504" y="17988"/>
                    <a:pt x="20457" y="17401"/>
                    <a:pt x="21410" y="16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2360324" y="356129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2404774" y="3631141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2662753" y="3370791"/>
              <a:ext cx="135722" cy="24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78" fill="norm" stroke="1" extrusionOk="0">
                  <a:moveTo>
                    <a:pt x="14330" y="0"/>
                  </a:moveTo>
                  <a:cubicBezTo>
                    <a:pt x="10342" y="4901"/>
                    <a:pt x="6354" y="9802"/>
                    <a:pt x="4028" y="12797"/>
                  </a:cubicBezTo>
                  <a:cubicBezTo>
                    <a:pt x="1702" y="15792"/>
                    <a:pt x="1037" y="16881"/>
                    <a:pt x="539" y="17970"/>
                  </a:cubicBezTo>
                  <a:cubicBezTo>
                    <a:pt x="40" y="19059"/>
                    <a:pt x="-292" y="20148"/>
                    <a:pt x="373" y="20783"/>
                  </a:cubicBezTo>
                  <a:cubicBezTo>
                    <a:pt x="1037" y="21418"/>
                    <a:pt x="2699" y="21600"/>
                    <a:pt x="6354" y="21055"/>
                  </a:cubicBezTo>
                  <a:cubicBezTo>
                    <a:pt x="10010" y="20511"/>
                    <a:pt x="15659" y="19240"/>
                    <a:pt x="21308" y="17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2764046" y="3542241"/>
              <a:ext cx="2172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615"/>
                    <a:pt x="4448" y="9231"/>
                    <a:pt x="1502" y="12831"/>
                  </a:cubicBezTo>
                  <a:cubicBezTo>
                    <a:pt x="-1443" y="16431"/>
                    <a:pt x="521" y="19015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2112674" y="4399491"/>
              <a:ext cx="2349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6" y="3684"/>
                    <a:pt x="8173" y="7367"/>
                    <a:pt x="10995" y="10298"/>
                  </a:cubicBezTo>
                  <a:cubicBezTo>
                    <a:pt x="13816" y="13228"/>
                    <a:pt x="15373" y="15405"/>
                    <a:pt x="16930" y="17163"/>
                  </a:cubicBezTo>
                  <a:cubicBezTo>
                    <a:pt x="18486" y="18921"/>
                    <a:pt x="20043" y="202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2107236" y="4408660"/>
              <a:ext cx="240389" cy="34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32" fill="norm" stroke="1" extrusionOk="0">
                  <a:moveTo>
                    <a:pt x="21518" y="220"/>
                  </a:moveTo>
                  <a:cubicBezTo>
                    <a:pt x="20571" y="-44"/>
                    <a:pt x="19623" y="-307"/>
                    <a:pt x="17729" y="944"/>
                  </a:cubicBezTo>
                  <a:cubicBezTo>
                    <a:pt x="15834" y="2195"/>
                    <a:pt x="12992" y="4961"/>
                    <a:pt x="10244" y="7661"/>
                  </a:cubicBezTo>
                  <a:cubicBezTo>
                    <a:pt x="7497" y="10361"/>
                    <a:pt x="4844" y="12995"/>
                    <a:pt x="3139" y="14971"/>
                  </a:cubicBezTo>
                  <a:cubicBezTo>
                    <a:pt x="1434" y="16947"/>
                    <a:pt x="676" y="18264"/>
                    <a:pt x="297" y="19317"/>
                  </a:cubicBezTo>
                  <a:cubicBezTo>
                    <a:pt x="-82" y="20371"/>
                    <a:pt x="-82" y="21161"/>
                    <a:pt x="202" y="21227"/>
                  </a:cubicBezTo>
                  <a:cubicBezTo>
                    <a:pt x="486" y="21293"/>
                    <a:pt x="1055" y="20634"/>
                    <a:pt x="1623" y="19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2042824" y="4240741"/>
              <a:ext cx="342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2690524" y="4501091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440"/>
                    <a:pt x="10800" y="2880"/>
                    <a:pt x="14400" y="6480"/>
                  </a:cubicBezTo>
                  <a:cubicBezTo>
                    <a:pt x="18000" y="10080"/>
                    <a:pt x="19800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2671474" y="4634441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2690524" y="2742141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2715924" y="2786591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405024" y="2704041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411374" y="2767541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5840"/>
                    <a:pt x="7714" y="10080"/>
                    <a:pt x="11314" y="6480"/>
                  </a:cubicBezTo>
                  <a:cubicBezTo>
                    <a:pt x="14914" y="2880"/>
                    <a:pt x="18257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6252874" y="2589741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6221124" y="2634191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6800"/>
                    <a:pt x="1234" y="12000"/>
                    <a:pt x="4834" y="8400"/>
                  </a:cubicBezTo>
                  <a:cubicBezTo>
                    <a:pt x="8434" y="4800"/>
                    <a:pt x="1501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7865774" y="2564291"/>
              <a:ext cx="1460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939" y="11670"/>
                    <a:pt x="1878" y="3363"/>
                    <a:pt x="5478" y="870"/>
                  </a:cubicBezTo>
                  <a:cubicBezTo>
                    <a:pt x="9078" y="-1622"/>
                    <a:pt x="15339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7884824" y="2634191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3267811" y="4370102"/>
              <a:ext cx="178364" cy="332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13" fill="norm" stroke="1" extrusionOk="0">
                  <a:moveTo>
                    <a:pt x="829" y="5962"/>
                  </a:moveTo>
                  <a:cubicBezTo>
                    <a:pt x="321" y="5283"/>
                    <a:pt x="-187" y="4604"/>
                    <a:pt x="67" y="3721"/>
                  </a:cubicBezTo>
                  <a:cubicBezTo>
                    <a:pt x="321" y="2838"/>
                    <a:pt x="1338" y="1751"/>
                    <a:pt x="3371" y="1004"/>
                  </a:cubicBezTo>
                  <a:cubicBezTo>
                    <a:pt x="5404" y="257"/>
                    <a:pt x="8453" y="-151"/>
                    <a:pt x="10867" y="53"/>
                  </a:cubicBezTo>
                  <a:cubicBezTo>
                    <a:pt x="13281" y="257"/>
                    <a:pt x="15060" y="1072"/>
                    <a:pt x="14679" y="3109"/>
                  </a:cubicBezTo>
                  <a:cubicBezTo>
                    <a:pt x="14298" y="5147"/>
                    <a:pt x="11757" y="8407"/>
                    <a:pt x="9215" y="11124"/>
                  </a:cubicBezTo>
                  <a:cubicBezTo>
                    <a:pt x="6674" y="13841"/>
                    <a:pt x="4133" y="16015"/>
                    <a:pt x="2735" y="17645"/>
                  </a:cubicBezTo>
                  <a:cubicBezTo>
                    <a:pt x="1338" y="19275"/>
                    <a:pt x="1084" y="20362"/>
                    <a:pt x="1973" y="20906"/>
                  </a:cubicBezTo>
                  <a:cubicBezTo>
                    <a:pt x="2862" y="21449"/>
                    <a:pt x="4895" y="21449"/>
                    <a:pt x="8326" y="20906"/>
                  </a:cubicBezTo>
                  <a:cubicBezTo>
                    <a:pt x="11757" y="20362"/>
                    <a:pt x="16585" y="19275"/>
                    <a:pt x="21413" y="18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3547774" y="4577291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3660777" y="4367196"/>
              <a:ext cx="166948" cy="29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19" fill="norm" stroke="1" extrusionOk="0">
                  <a:moveTo>
                    <a:pt x="15363" y="2777"/>
                  </a:moveTo>
                  <a:cubicBezTo>
                    <a:pt x="14830" y="2017"/>
                    <a:pt x="14297" y="1256"/>
                    <a:pt x="12430" y="724"/>
                  </a:cubicBezTo>
                  <a:cubicBezTo>
                    <a:pt x="10563" y="191"/>
                    <a:pt x="7363" y="-113"/>
                    <a:pt x="4963" y="39"/>
                  </a:cubicBezTo>
                  <a:cubicBezTo>
                    <a:pt x="2563" y="191"/>
                    <a:pt x="963" y="800"/>
                    <a:pt x="297" y="1788"/>
                  </a:cubicBezTo>
                  <a:cubicBezTo>
                    <a:pt x="-370" y="2777"/>
                    <a:pt x="-103" y="4146"/>
                    <a:pt x="3097" y="6276"/>
                  </a:cubicBezTo>
                  <a:cubicBezTo>
                    <a:pt x="6297" y="8405"/>
                    <a:pt x="12430" y="11295"/>
                    <a:pt x="16030" y="13425"/>
                  </a:cubicBezTo>
                  <a:cubicBezTo>
                    <a:pt x="19630" y="15555"/>
                    <a:pt x="20697" y="16924"/>
                    <a:pt x="20963" y="17988"/>
                  </a:cubicBezTo>
                  <a:cubicBezTo>
                    <a:pt x="21230" y="19053"/>
                    <a:pt x="20697" y="19814"/>
                    <a:pt x="19897" y="20422"/>
                  </a:cubicBezTo>
                  <a:cubicBezTo>
                    <a:pt x="19097" y="21031"/>
                    <a:pt x="18030" y="21487"/>
                    <a:pt x="16030" y="21411"/>
                  </a:cubicBezTo>
                  <a:cubicBezTo>
                    <a:pt x="14030" y="21335"/>
                    <a:pt x="11097" y="20726"/>
                    <a:pt x="9097" y="19814"/>
                  </a:cubicBezTo>
                  <a:cubicBezTo>
                    <a:pt x="7097" y="18901"/>
                    <a:pt x="6030" y="17684"/>
                    <a:pt x="4963" y="16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3706524" y="4310591"/>
              <a:ext cx="292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4954"/>
                    <a:pt x="10017" y="8308"/>
                    <a:pt x="13617" y="4708"/>
                  </a:cubicBezTo>
                  <a:cubicBezTo>
                    <a:pt x="17217" y="1108"/>
                    <a:pt x="19409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4893974" y="4334050"/>
              <a:ext cx="196851" cy="21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3404"/>
                  </a:moveTo>
                  <a:cubicBezTo>
                    <a:pt x="232" y="2334"/>
                    <a:pt x="465" y="1265"/>
                    <a:pt x="1277" y="623"/>
                  </a:cubicBezTo>
                  <a:cubicBezTo>
                    <a:pt x="2090" y="-18"/>
                    <a:pt x="3484" y="-232"/>
                    <a:pt x="5342" y="303"/>
                  </a:cubicBezTo>
                  <a:cubicBezTo>
                    <a:pt x="7200" y="837"/>
                    <a:pt x="9523" y="2120"/>
                    <a:pt x="12310" y="5756"/>
                  </a:cubicBezTo>
                  <a:cubicBezTo>
                    <a:pt x="15097" y="9392"/>
                    <a:pt x="18348" y="15380"/>
                    <a:pt x="21600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5038801" y="4374091"/>
              <a:ext cx="128224" cy="36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52" fill="norm" stroke="1" extrusionOk="0">
                  <a:moveTo>
                    <a:pt x="21450" y="0"/>
                  </a:moveTo>
                  <a:cubicBezTo>
                    <a:pt x="17201" y="2622"/>
                    <a:pt x="12952" y="5244"/>
                    <a:pt x="9765" y="8240"/>
                  </a:cubicBezTo>
                  <a:cubicBezTo>
                    <a:pt x="6578" y="11237"/>
                    <a:pt x="4453" y="14608"/>
                    <a:pt x="2860" y="17043"/>
                  </a:cubicBezTo>
                  <a:cubicBezTo>
                    <a:pt x="1266" y="19477"/>
                    <a:pt x="204" y="20976"/>
                    <a:pt x="27" y="21288"/>
                  </a:cubicBezTo>
                  <a:cubicBezTo>
                    <a:pt x="-150" y="21600"/>
                    <a:pt x="558" y="20726"/>
                    <a:pt x="1266" y="19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925724" y="4208991"/>
              <a:ext cx="317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" y="16800"/>
                    <a:pt x="864" y="12000"/>
                    <a:pt x="2736" y="8400"/>
                  </a:cubicBezTo>
                  <a:cubicBezTo>
                    <a:pt x="4608" y="4800"/>
                    <a:pt x="7920" y="2400"/>
                    <a:pt x="11304" y="1200"/>
                  </a:cubicBezTo>
                  <a:cubicBezTo>
                    <a:pt x="14688" y="0"/>
                    <a:pt x="1814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5421024" y="4520141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401974" y="4666191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869611" y="4419489"/>
              <a:ext cx="141964" cy="28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28" fill="norm" stroke="1" extrusionOk="0">
                  <a:moveTo>
                    <a:pt x="339" y="3768"/>
                  </a:moveTo>
                  <a:cubicBezTo>
                    <a:pt x="22" y="2968"/>
                    <a:pt x="-296" y="2168"/>
                    <a:pt x="498" y="1448"/>
                  </a:cubicBezTo>
                  <a:cubicBezTo>
                    <a:pt x="1292" y="728"/>
                    <a:pt x="3198" y="88"/>
                    <a:pt x="6057" y="8"/>
                  </a:cubicBezTo>
                  <a:cubicBezTo>
                    <a:pt x="8916" y="-72"/>
                    <a:pt x="12728" y="408"/>
                    <a:pt x="14316" y="2088"/>
                  </a:cubicBezTo>
                  <a:cubicBezTo>
                    <a:pt x="15904" y="3768"/>
                    <a:pt x="15269" y="6648"/>
                    <a:pt x="13045" y="9448"/>
                  </a:cubicBezTo>
                  <a:cubicBezTo>
                    <a:pt x="10822" y="12248"/>
                    <a:pt x="7010" y="14968"/>
                    <a:pt x="4628" y="16808"/>
                  </a:cubicBezTo>
                  <a:cubicBezTo>
                    <a:pt x="2245" y="18648"/>
                    <a:pt x="1292" y="19608"/>
                    <a:pt x="1451" y="20328"/>
                  </a:cubicBezTo>
                  <a:cubicBezTo>
                    <a:pt x="1610" y="21048"/>
                    <a:pt x="2880" y="21528"/>
                    <a:pt x="6375" y="21528"/>
                  </a:cubicBezTo>
                  <a:cubicBezTo>
                    <a:pt x="9869" y="21528"/>
                    <a:pt x="15586" y="21048"/>
                    <a:pt x="21304" y="20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6095285" y="4617508"/>
              <a:ext cx="33194" cy="2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28" h="20364" fill="norm" stroke="1" extrusionOk="0">
                  <a:moveTo>
                    <a:pt x="16429" y="7714"/>
                  </a:moveTo>
                  <a:cubicBezTo>
                    <a:pt x="10745" y="9257"/>
                    <a:pt x="5061" y="10800"/>
                    <a:pt x="4493" y="13886"/>
                  </a:cubicBezTo>
                  <a:cubicBezTo>
                    <a:pt x="3924" y="16971"/>
                    <a:pt x="8472" y="21600"/>
                    <a:pt x="12451" y="20057"/>
                  </a:cubicBezTo>
                  <a:cubicBezTo>
                    <a:pt x="16429" y="18514"/>
                    <a:pt x="19840" y="10800"/>
                    <a:pt x="16429" y="6171"/>
                  </a:cubicBezTo>
                  <a:cubicBezTo>
                    <a:pt x="13019" y="1543"/>
                    <a:pt x="2787" y="0"/>
                    <a:pt x="514" y="0"/>
                  </a:cubicBezTo>
                  <a:cubicBezTo>
                    <a:pt x="-1760" y="0"/>
                    <a:pt x="3924" y="1543"/>
                    <a:pt x="9608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6271924" y="4369696"/>
              <a:ext cx="222251" cy="23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5559"/>
                  </a:moveTo>
                  <a:cubicBezTo>
                    <a:pt x="0" y="4603"/>
                    <a:pt x="0" y="3647"/>
                    <a:pt x="103" y="2691"/>
                  </a:cubicBezTo>
                  <a:cubicBezTo>
                    <a:pt x="206" y="1736"/>
                    <a:pt x="411" y="780"/>
                    <a:pt x="1646" y="302"/>
                  </a:cubicBezTo>
                  <a:cubicBezTo>
                    <a:pt x="2880" y="-176"/>
                    <a:pt x="5143" y="-176"/>
                    <a:pt x="7097" y="971"/>
                  </a:cubicBezTo>
                  <a:cubicBezTo>
                    <a:pt x="9051" y="2118"/>
                    <a:pt x="10697" y="4412"/>
                    <a:pt x="10800" y="6992"/>
                  </a:cubicBezTo>
                  <a:cubicBezTo>
                    <a:pt x="10903" y="9573"/>
                    <a:pt x="9463" y="12440"/>
                    <a:pt x="8229" y="14256"/>
                  </a:cubicBezTo>
                  <a:cubicBezTo>
                    <a:pt x="6994" y="16072"/>
                    <a:pt x="5966" y="16836"/>
                    <a:pt x="4937" y="17888"/>
                  </a:cubicBezTo>
                  <a:cubicBezTo>
                    <a:pt x="3909" y="18939"/>
                    <a:pt x="2880" y="20277"/>
                    <a:pt x="3189" y="20851"/>
                  </a:cubicBezTo>
                  <a:cubicBezTo>
                    <a:pt x="3497" y="21424"/>
                    <a:pt x="5143" y="21233"/>
                    <a:pt x="8434" y="20755"/>
                  </a:cubicBezTo>
                  <a:cubicBezTo>
                    <a:pt x="11726" y="20277"/>
                    <a:pt x="16663" y="19512"/>
                    <a:pt x="21600" y="18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6619977" y="4404015"/>
              <a:ext cx="135364" cy="26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208" fill="norm" stroke="1" extrusionOk="0">
                  <a:moveTo>
                    <a:pt x="14690" y="2657"/>
                  </a:moveTo>
                  <a:cubicBezTo>
                    <a:pt x="11466" y="1652"/>
                    <a:pt x="8242" y="647"/>
                    <a:pt x="5825" y="229"/>
                  </a:cubicBezTo>
                  <a:cubicBezTo>
                    <a:pt x="3407" y="-190"/>
                    <a:pt x="1795" y="-23"/>
                    <a:pt x="828" y="647"/>
                  </a:cubicBezTo>
                  <a:cubicBezTo>
                    <a:pt x="-140" y="1317"/>
                    <a:pt x="-462" y="2489"/>
                    <a:pt x="989" y="4080"/>
                  </a:cubicBezTo>
                  <a:cubicBezTo>
                    <a:pt x="2439" y="5670"/>
                    <a:pt x="5663" y="7680"/>
                    <a:pt x="9371" y="10108"/>
                  </a:cubicBezTo>
                  <a:cubicBezTo>
                    <a:pt x="13078" y="12536"/>
                    <a:pt x="17269" y="15382"/>
                    <a:pt x="19204" y="17224"/>
                  </a:cubicBezTo>
                  <a:cubicBezTo>
                    <a:pt x="21138" y="19066"/>
                    <a:pt x="20816" y="19903"/>
                    <a:pt x="19848" y="20489"/>
                  </a:cubicBezTo>
                  <a:cubicBezTo>
                    <a:pt x="18881" y="21075"/>
                    <a:pt x="17269" y="21410"/>
                    <a:pt x="14207" y="21075"/>
                  </a:cubicBezTo>
                  <a:cubicBezTo>
                    <a:pt x="11144" y="20740"/>
                    <a:pt x="6631" y="19736"/>
                    <a:pt x="4051" y="18731"/>
                  </a:cubicBezTo>
                  <a:cubicBezTo>
                    <a:pt x="1472" y="17726"/>
                    <a:pt x="828" y="16722"/>
                    <a:pt x="183" y="15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6646574" y="4374091"/>
              <a:ext cx="292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7280"/>
                    <a:pt x="2504" y="12960"/>
                    <a:pt x="5165" y="9720"/>
                  </a:cubicBezTo>
                  <a:cubicBezTo>
                    <a:pt x="7826" y="6480"/>
                    <a:pt x="11896" y="4320"/>
                    <a:pt x="14870" y="2880"/>
                  </a:cubicBezTo>
                  <a:cubicBezTo>
                    <a:pt x="17843" y="1440"/>
                    <a:pt x="19722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7666488" y="4301926"/>
              <a:ext cx="278752" cy="34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53" fill="norm" stroke="1" extrusionOk="0">
                  <a:moveTo>
                    <a:pt x="18214" y="2530"/>
                  </a:moveTo>
                  <a:cubicBezTo>
                    <a:pt x="18864" y="2133"/>
                    <a:pt x="19513" y="1735"/>
                    <a:pt x="20163" y="1271"/>
                  </a:cubicBezTo>
                  <a:cubicBezTo>
                    <a:pt x="20812" y="808"/>
                    <a:pt x="21462" y="278"/>
                    <a:pt x="21381" y="79"/>
                  </a:cubicBezTo>
                  <a:cubicBezTo>
                    <a:pt x="21300" y="-120"/>
                    <a:pt x="20488" y="13"/>
                    <a:pt x="17889" y="1006"/>
                  </a:cubicBezTo>
                  <a:cubicBezTo>
                    <a:pt x="15291" y="2000"/>
                    <a:pt x="10906" y="3855"/>
                    <a:pt x="8388" y="4982"/>
                  </a:cubicBezTo>
                  <a:cubicBezTo>
                    <a:pt x="5871" y="6108"/>
                    <a:pt x="5221" y="6506"/>
                    <a:pt x="4491" y="7168"/>
                  </a:cubicBezTo>
                  <a:cubicBezTo>
                    <a:pt x="3760" y="7831"/>
                    <a:pt x="2948" y="8759"/>
                    <a:pt x="3110" y="9355"/>
                  </a:cubicBezTo>
                  <a:cubicBezTo>
                    <a:pt x="3273" y="9951"/>
                    <a:pt x="4409" y="10216"/>
                    <a:pt x="5465" y="10415"/>
                  </a:cubicBezTo>
                  <a:cubicBezTo>
                    <a:pt x="6521" y="10614"/>
                    <a:pt x="7495" y="10746"/>
                    <a:pt x="8388" y="10945"/>
                  </a:cubicBezTo>
                  <a:cubicBezTo>
                    <a:pt x="9282" y="11144"/>
                    <a:pt x="10094" y="11409"/>
                    <a:pt x="10581" y="11873"/>
                  </a:cubicBezTo>
                  <a:cubicBezTo>
                    <a:pt x="11068" y="12336"/>
                    <a:pt x="11230" y="12999"/>
                    <a:pt x="10581" y="13794"/>
                  </a:cubicBezTo>
                  <a:cubicBezTo>
                    <a:pt x="9931" y="14589"/>
                    <a:pt x="8470" y="15517"/>
                    <a:pt x="6764" y="16444"/>
                  </a:cubicBezTo>
                  <a:cubicBezTo>
                    <a:pt x="5059" y="17372"/>
                    <a:pt x="3110" y="18300"/>
                    <a:pt x="1811" y="19095"/>
                  </a:cubicBezTo>
                  <a:cubicBezTo>
                    <a:pt x="512" y="19890"/>
                    <a:pt x="-138" y="20552"/>
                    <a:pt x="24" y="20950"/>
                  </a:cubicBezTo>
                  <a:cubicBezTo>
                    <a:pt x="187" y="21347"/>
                    <a:pt x="1161" y="21480"/>
                    <a:pt x="4328" y="21215"/>
                  </a:cubicBezTo>
                  <a:cubicBezTo>
                    <a:pt x="7495" y="20950"/>
                    <a:pt x="12854" y="20287"/>
                    <a:pt x="18214" y="19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8043574" y="4368691"/>
              <a:ext cx="222251" cy="20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866"/>
                  </a:moveTo>
                  <a:cubicBezTo>
                    <a:pt x="823" y="993"/>
                    <a:pt x="1646" y="120"/>
                    <a:pt x="2469" y="11"/>
                  </a:cubicBezTo>
                  <a:cubicBezTo>
                    <a:pt x="3291" y="-98"/>
                    <a:pt x="4114" y="557"/>
                    <a:pt x="6480" y="3393"/>
                  </a:cubicBezTo>
                  <a:cubicBezTo>
                    <a:pt x="8846" y="6229"/>
                    <a:pt x="12754" y="11247"/>
                    <a:pt x="15531" y="14629"/>
                  </a:cubicBezTo>
                  <a:cubicBezTo>
                    <a:pt x="18309" y="18011"/>
                    <a:pt x="19954" y="19757"/>
                    <a:pt x="2160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113424" y="4361341"/>
              <a:ext cx="165101" cy="3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442"/>
                  </a:moveTo>
                  <a:cubicBezTo>
                    <a:pt x="20215" y="150"/>
                    <a:pt x="18831" y="-142"/>
                    <a:pt x="17446" y="77"/>
                  </a:cubicBezTo>
                  <a:cubicBezTo>
                    <a:pt x="16062" y="296"/>
                    <a:pt x="14677" y="1026"/>
                    <a:pt x="12600" y="3288"/>
                  </a:cubicBezTo>
                  <a:cubicBezTo>
                    <a:pt x="10523" y="5550"/>
                    <a:pt x="7754" y="9344"/>
                    <a:pt x="5538" y="12628"/>
                  </a:cubicBezTo>
                  <a:cubicBezTo>
                    <a:pt x="3323" y="15912"/>
                    <a:pt x="1662" y="18685"/>
                    <a:pt x="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303924" y="4609041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8333557" y="4507441"/>
              <a:ext cx="21168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4400"/>
                    <a:pt x="0" y="7200"/>
                    <a:pt x="0" y="3600"/>
                  </a:cubicBezTo>
                  <a:cubicBezTo>
                    <a:pt x="0" y="0"/>
                    <a:pt x="10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8348374" y="4163609"/>
              <a:ext cx="158751" cy="16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4979"/>
                  </a:moveTo>
                  <a:cubicBezTo>
                    <a:pt x="576" y="3359"/>
                    <a:pt x="1152" y="1739"/>
                    <a:pt x="2592" y="794"/>
                  </a:cubicBezTo>
                  <a:cubicBezTo>
                    <a:pt x="4032" y="-151"/>
                    <a:pt x="6336" y="-421"/>
                    <a:pt x="8064" y="929"/>
                  </a:cubicBezTo>
                  <a:cubicBezTo>
                    <a:pt x="9792" y="2279"/>
                    <a:pt x="10944" y="5249"/>
                    <a:pt x="9936" y="8354"/>
                  </a:cubicBezTo>
                  <a:cubicBezTo>
                    <a:pt x="8928" y="11459"/>
                    <a:pt x="5760" y="14699"/>
                    <a:pt x="3600" y="16859"/>
                  </a:cubicBezTo>
                  <a:cubicBezTo>
                    <a:pt x="1440" y="19019"/>
                    <a:pt x="288" y="20099"/>
                    <a:pt x="432" y="20639"/>
                  </a:cubicBezTo>
                  <a:cubicBezTo>
                    <a:pt x="576" y="21179"/>
                    <a:pt x="2016" y="21179"/>
                    <a:pt x="5760" y="20909"/>
                  </a:cubicBezTo>
                  <a:cubicBezTo>
                    <a:pt x="9504" y="20639"/>
                    <a:pt x="15552" y="20099"/>
                    <a:pt x="21600" y="19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8640474" y="4475691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8653174" y="4583641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040524" y="4330435"/>
              <a:ext cx="140912" cy="257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34" fill="norm" stroke="1" extrusionOk="0">
                  <a:moveTo>
                    <a:pt x="0" y="4183"/>
                  </a:moveTo>
                  <a:cubicBezTo>
                    <a:pt x="0" y="3298"/>
                    <a:pt x="0" y="2413"/>
                    <a:pt x="635" y="1704"/>
                  </a:cubicBezTo>
                  <a:cubicBezTo>
                    <a:pt x="1271" y="996"/>
                    <a:pt x="2541" y="465"/>
                    <a:pt x="4924" y="200"/>
                  </a:cubicBezTo>
                  <a:cubicBezTo>
                    <a:pt x="7306" y="-66"/>
                    <a:pt x="10800" y="-66"/>
                    <a:pt x="13182" y="200"/>
                  </a:cubicBezTo>
                  <a:cubicBezTo>
                    <a:pt x="15565" y="465"/>
                    <a:pt x="16835" y="996"/>
                    <a:pt x="16994" y="2059"/>
                  </a:cubicBezTo>
                  <a:cubicBezTo>
                    <a:pt x="17153" y="3121"/>
                    <a:pt x="16200" y="4714"/>
                    <a:pt x="15088" y="5777"/>
                  </a:cubicBezTo>
                  <a:cubicBezTo>
                    <a:pt x="13976" y="6839"/>
                    <a:pt x="12706" y="7370"/>
                    <a:pt x="11276" y="8167"/>
                  </a:cubicBezTo>
                  <a:cubicBezTo>
                    <a:pt x="9847" y="8964"/>
                    <a:pt x="8259" y="10026"/>
                    <a:pt x="8418" y="10734"/>
                  </a:cubicBezTo>
                  <a:cubicBezTo>
                    <a:pt x="8576" y="11442"/>
                    <a:pt x="10482" y="11796"/>
                    <a:pt x="12865" y="12416"/>
                  </a:cubicBezTo>
                  <a:cubicBezTo>
                    <a:pt x="15247" y="13036"/>
                    <a:pt x="18106" y="13921"/>
                    <a:pt x="19694" y="14806"/>
                  </a:cubicBezTo>
                  <a:cubicBezTo>
                    <a:pt x="21282" y="15691"/>
                    <a:pt x="21600" y="16577"/>
                    <a:pt x="20488" y="17639"/>
                  </a:cubicBezTo>
                  <a:cubicBezTo>
                    <a:pt x="19376" y="18701"/>
                    <a:pt x="16835" y="19941"/>
                    <a:pt x="14612" y="20649"/>
                  </a:cubicBezTo>
                  <a:cubicBezTo>
                    <a:pt x="12388" y="21357"/>
                    <a:pt x="10482" y="21534"/>
                    <a:pt x="8735" y="21534"/>
                  </a:cubicBezTo>
                  <a:cubicBezTo>
                    <a:pt x="6988" y="21534"/>
                    <a:pt x="5400" y="21357"/>
                    <a:pt x="5559" y="20826"/>
                  </a:cubicBezTo>
                  <a:cubicBezTo>
                    <a:pt x="5718" y="20295"/>
                    <a:pt x="7624" y="19409"/>
                    <a:pt x="9529" y="18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270730" y="4326376"/>
              <a:ext cx="163495" cy="26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93" fill="norm" stroke="1" extrusionOk="0">
                  <a:moveTo>
                    <a:pt x="21119" y="1283"/>
                  </a:moveTo>
                  <a:cubicBezTo>
                    <a:pt x="16744" y="602"/>
                    <a:pt x="12370" y="-78"/>
                    <a:pt x="8952" y="7"/>
                  </a:cubicBezTo>
                  <a:cubicBezTo>
                    <a:pt x="5534" y="92"/>
                    <a:pt x="3073" y="942"/>
                    <a:pt x="1570" y="1793"/>
                  </a:cubicBezTo>
                  <a:cubicBezTo>
                    <a:pt x="66" y="2643"/>
                    <a:pt x="-481" y="3494"/>
                    <a:pt x="476" y="4514"/>
                  </a:cubicBezTo>
                  <a:cubicBezTo>
                    <a:pt x="1433" y="5535"/>
                    <a:pt x="3894" y="6725"/>
                    <a:pt x="7175" y="8256"/>
                  </a:cubicBezTo>
                  <a:cubicBezTo>
                    <a:pt x="10456" y="9787"/>
                    <a:pt x="14557" y="11657"/>
                    <a:pt x="16744" y="13018"/>
                  </a:cubicBezTo>
                  <a:cubicBezTo>
                    <a:pt x="18932" y="14379"/>
                    <a:pt x="19205" y="15229"/>
                    <a:pt x="18248" y="16335"/>
                  </a:cubicBezTo>
                  <a:cubicBezTo>
                    <a:pt x="17291" y="17440"/>
                    <a:pt x="15104" y="18801"/>
                    <a:pt x="13190" y="19651"/>
                  </a:cubicBezTo>
                  <a:cubicBezTo>
                    <a:pt x="11276" y="20502"/>
                    <a:pt x="9635" y="20842"/>
                    <a:pt x="7858" y="21097"/>
                  </a:cubicBezTo>
                  <a:cubicBezTo>
                    <a:pt x="6081" y="21352"/>
                    <a:pt x="4167" y="21522"/>
                    <a:pt x="2800" y="21267"/>
                  </a:cubicBezTo>
                  <a:cubicBezTo>
                    <a:pt x="1433" y="21012"/>
                    <a:pt x="613" y="20331"/>
                    <a:pt x="339" y="19566"/>
                  </a:cubicBezTo>
                  <a:cubicBezTo>
                    <a:pt x="66" y="18801"/>
                    <a:pt x="339" y="17950"/>
                    <a:pt x="2800" y="16335"/>
                  </a:cubicBezTo>
                  <a:cubicBezTo>
                    <a:pt x="5261" y="14719"/>
                    <a:pt x="9909" y="12338"/>
                    <a:pt x="13053" y="10552"/>
                  </a:cubicBezTo>
                  <a:cubicBezTo>
                    <a:pt x="16197" y="8766"/>
                    <a:pt x="17838" y="7576"/>
                    <a:pt x="17838" y="5960"/>
                  </a:cubicBezTo>
                  <a:cubicBezTo>
                    <a:pt x="17838" y="4344"/>
                    <a:pt x="16197" y="2303"/>
                    <a:pt x="14694" y="1198"/>
                  </a:cubicBezTo>
                  <a:cubicBezTo>
                    <a:pt x="13190" y="92"/>
                    <a:pt x="11823" y="-78"/>
                    <a:pt x="10182" y="262"/>
                  </a:cubicBezTo>
                  <a:cubicBezTo>
                    <a:pt x="8542" y="602"/>
                    <a:pt x="6628" y="1453"/>
                    <a:pt x="4714" y="2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0135067" y="4302525"/>
              <a:ext cx="250716" cy="28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05" fill="norm" stroke="1" extrusionOk="0">
                  <a:moveTo>
                    <a:pt x="20321" y="2492"/>
                  </a:moveTo>
                  <a:cubicBezTo>
                    <a:pt x="20861" y="1389"/>
                    <a:pt x="21401" y="285"/>
                    <a:pt x="21311" y="48"/>
                  </a:cubicBezTo>
                  <a:cubicBezTo>
                    <a:pt x="21221" y="-188"/>
                    <a:pt x="20501" y="443"/>
                    <a:pt x="18161" y="1704"/>
                  </a:cubicBezTo>
                  <a:cubicBezTo>
                    <a:pt x="15821" y="2965"/>
                    <a:pt x="11861" y="4857"/>
                    <a:pt x="9521" y="6119"/>
                  </a:cubicBezTo>
                  <a:cubicBezTo>
                    <a:pt x="7181" y="7380"/>
                    <a:pt x="6461" y="8011"/>
                    <a:pt x="5831" y="8641"/>
                  </a:cubicBezTo>
                  <a:cubicBezTo>
                    <a:pt x="5201" y="9272"/>
                    <a:pt x="4661" y="9903"/>
                    <a:pt x="4841" y="10454"/>
                  </a:cubicBezTo>
                  <a:cubicBezTo>
                    <a:pt x="5021" y="11006"/>
                    <a:pt x="5921" y="11479"/>
                    <a:pt x="7091" y="11716"/>
                  </a:cubicBezTo>
                  <a:cubicBezTo>
                    <a:pt x="8261" y="11952"/>
                    <a:pt x="9701" y="11952"/>
                    <a:pt x="11051" y="12110"/>
                  </a:cubicBezTo>
                  <a:cubicBezTo>
                    <a:pt x="12401" y="12267"/>
                    <a:pt x="13661" y="12583"/>
                    <a:pt x="13931" y="13056"/>
                  </a:cubicBezTo>
                  <a:cubicBezTo>
                    <a:pt x="14201" y="13529"/>
                    <a:pt x="13481" y="14159"/>
                    <a:pt x="11591" y="14948"/>
                  </a:cubicBezTo>
                  <a:cubicBezTo>
                    <a:pt x="9701" y="15736"/>
                    <a:pt x="6641" y="16682"/>
                    <a:pt x="4661" y="17392"/>
                  </a:cubicBezTo>
                  <a:cubicBezTo>
                    <a:pt x="2681" y="18101"/>
                    <a:pt x="1781" y="18574"/>
                    <a:pt x="1061" y="19205"/>
                  </a:cubicBezTo>
                  <a:cubicBezTo>
                    <a:pt x="341" y="19835"/>
                    <a:pt x="-199" y="20624"/>
                    <a:pt x="71" y="21018"/>
                  </a:cubicBezTo>
                  <a:cubicBezTo>
                    <a:pt x="341" y="21412"/>
                    <a:pt x="1421" y="21412"/>
                    <a:pt x="4931" y="20939"/>
                  </a:cubicBezTo>
                  <a:cubicBezTo>
                    <a:pt x="8441" y="20466"/>
                    <a:pt x="14381" y="19520"/>
                    <a:pt x="20321" y="18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0450224" y="4355041"/>
              <a:ext cx="1778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584"/>
                    <a:pt x="5657" y="1168"/>
                    <a:pt x="8614" y="3503"/>
                  </a:cubicBezTo>
                  <a:cubicBezTo>
                    <a:pt x="11571" y="5838"/>
                    <a:pt x="14657" y="9924"/>
                    <a:pt x="16843" y="13232"/>
                  </a:cubicBezTo>
                  <a:cubicBezTo>
                    <a:pt x="19029" y="16541"/>
                    <a:pt x="20314" y="190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0505005" y="4342341"/>
              <a:ext cx="15477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7548" y="2127"/>
                    <a:pt x="13754" y="4255"/>
                    <a:pt x="10251" y="7118"/>
                  </a:cubicBezTo>
                  <a:cubicBezTo>
                    <a:pt x="6748" y="9982"/>
                    <a:pt x="3538" y="13582"/>
                    <a:pt x="1786" y="15791"/>
                  </a:cubicBezTo>
                  <a:cubicBezTo>
                    <a:pt x="35" y="18000"/>
                    <a:pt x="-257" y="18818"/>
                    <a:pt x="181" y="19555"/>
                  </a:cubicBezTo>
                  <a:cubicBezTo>
                    <a:pt x="619" y="20291"/>
                    <a:pt x="1786" y="20945"/>
                    <a:pt x="29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0659774" y="456459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0672474" y="4450291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0799474" y="4329641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909"/>
                    <a:pt x="8640" y="9818"/>
                    <a:pt x="11040" y="13091"/>
                  </a:cubicBezTo>
                  <a:cubicBezTo>
                    <a:pt x="13440" y="16364"/>
                    <a:pt x="13920" y="18000"/>
                    <a:pt x="15360" y="19145"/>
                  </a:cubicBezTo>
                  <a:cubicBezTo>
                    <a:pt x="16800" y="20291"/>
                    <a:pt x="19200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0842710" y="4345430"/>
              <a:ext cx="102815" cy="24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14" fill="norm" stroke="1" extrusionOk="0">
                  <a:moveTo>
                    <a:pt x="21412" y="1962"/>
                  </a:moveTo>
                  <a:cubicBezTo>
                    <a:pt x="21412" y="1031"/>
                    <a:pt x="21412" y="100"/>
                    <a:pt x="20310" y="7"/>
                  </a:cubicBezTo>
                  <a:cubicBezTo>
                    <a:pt x="19208" y="-86"/>
                    <a:pt x="17004" y="659"/>
                    <a:pt x="13698" y="3452"/>
                  </a:cubicBezTo>
                  <a:cubicBezTo>
                    <a:pt x="10392" y="6245"/>
                    <a:pt x="5983" y="11086"/>
                    <a:pt x="3339" y="13973"/>
                  </a:cubicBezTo>
                  <a:cubicBezTo>
                    <a:pt x="694" y="16859"/>
                    <a:pt x="-188" y="17790"/>
                    <a:pt x="32" y="18721"/>
                  </a:cubicBezTo>
                  <a:cubicBezTo>
                    <a:pt x="253" y="19652"/>
                    <a:pt x="1575" y="20583"/>
                    <a:pt x="2898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0939174" y="4577291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0977274" y="447569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1180474" y="4431241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0"/>
                    <a:pt x="9600" y="0"/>
                    <a:pt x="13200" y="3600"/>
                  </a:cubicBezTo>
                  <a:cubicBezTo>
                    <a:pt x="16800" y="7200"/>
                    <a:pt x="192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1180474" y="4532841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1490492" y="4349702"/>
              <a:ext cx="132597" cy="22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55" fill="norm" stroke="1" extrusionOk="0">
                  <a:moveTo>
                    <a:pt x="3218" y="4182"/>
                  </a:moveTo>
                  <a:cubicBezTo>
                    <a:pt x="3218" y="3163"/>
                    <a:pt x="3218" y="2145"/>
                    <a:pt x="4062" y="1431"/>
                  </a:cubicBezTo>
                  <a:cubicBezTo>
                    <a:pt x="4905" y="718"/>
                    <a:pt x="6593" y="311"/>
                    <a:pt x="8955" y="107"/>
                  </a:cubicBezTo>
                  <a:cubicBezTo>
                    <a:pt x="11318" y="-97"/>
                    <a:pt x="14355" y="-97"/>
                    <a:pt x="16887" y="922"/>
                  </a:cubicBezTo>
                  <a:cubicBezTo>
                    <a:pt x="19418" y="1941"/>
                    <a:pt x="21443" y="3978"/>
                    <a:pt x="21105" y="5711"/>
                  </a:cubicBezTo>
                  <a:cubicBezTo>
                    <a:pt x="20768" y="7443"/>
                    <a:pt x="18068" y="8869"/>
                    <a:pt x="15874" y="9786"/>
                  </a:cubicBezTo>
                  <a:cubicBezTo>
                    <a:pt x="13681" y="10703"/>
                    <a:pt x="11993" y="11111"/>
                    <a:pt x="11656" y="11722"/>
                  </a:cubicBezTo>
                  <a:cubicBezTo>
                    <a:pt x="11318" y="12333"/>
                    <a:pt x="12330" y="13148"/>
                    <a:pt x="13343" y="13963"/>
                  </a:cubicBezTo>
                  <a:cubicBezTo>
                    <a:pt x="14355" y="14778"/>
                    <a:pt x="15368" y="15594"/>
                    <a:pt x="15874" y="16511"/>
                  </a:cubicBezTo>
                  <a:cubicBezTo>
                    <a:pt x="16381" y="17428"/>
                    <a:pt x="16381" y="18446"/>
                    <a:pt x="14355" y="19363"/>
                  </a:cubicBezTo>
                  <a:cubicBezTo>
                    <a:pt x="12330" y="20280"/>
                    <a:pt x="8280" y="21095"/>
                    <a:pt x="5243" y="21299"/>
                  </a:cubicBezTo>
                  <a:cubicBezTo>
                    <a:pt x="2205" y="21503"/>
                    <a:pt x="180" y="21095"/>
                    <a:pt x="12" y="20994"/>
                  </a:cubicBezTo>
                  <a:cubicBezTo>
                    <a:pt x="-157" y="20892"/>
                    <a:pt x="1530" y="21095"/>
                    <a:pt x="3218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1650374" y="4403055"/>
              <a:ext cx="136873" cy="14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603" fill="norm" stroke="1" extrusionOk="0">
                  <a:moveTo>
                    <a:pt x="17673" y="6603"/>
                  </a:moveTo>
                  <a:cubicBezTo>
                    <a:pt x="18000" y="5124"/>
                    <a:pt x="18327" y="3645"/>
                    <a:pt x="17836" y="2461"/>
                  </a:cubicBezTo>
                  <a:cubicBezTo>
                    <a:pt x="17345" y="1277"/>
                    <a:pt x="16036" y="390"/>
                    <a:pt x="14564" y="94"/>
                  </a:cubicBezTo>
                  <a:cubicBezTo>
                    <a:pt x="13091" y="-202"/>
                    <a:pt x="11455" y="94"/>
                    <a:pt x="9327" y="2609"/>
                  </a:cubicBezTo>
                  <a:cubicBezTo>
                    <a:pt x="7200" y="5124"/>
                    <a:pt x="4582" y="9858"/>
                    <a:pt x="3273" y="12965"/>
                  </a:cubicBezTo>
                  <a:cubicBezTo>
                    <a:pt x="1964" y="16072"/>
                    <a:pt x="1964" y="17551"/>
                    <a:pt x="4255" y="18883"/>
                  </a:cubicBezTo>
                  <a:cubicBezTo>
                    <a:pt x="6545" y="20214"/>
                    <a:pt x="11127" y="21398"/>
                    <a:pt x="14891" y="19919"/>
                  </a:cubicBezTo>
                  <a:cubicBezTo>
                    <a:pt x="18655" y="18439"/>
                    <a:pt x="21600" y="14297"/>
                    <a:pt x="21109" y="10450"/>
                  </a:cubicBezTo>
                  <a:cubicBezTo>
                    <a:pt x="20618" y="6603"/>
                    <a:pt x="16691" y="3053"/>
                    <a:pt x="12600" y="1573"/>
                  </a:cubicBezTo>
                  <a:cubicBezTo>
                    <a:pt x="8509" y="94"/>
                    <a:pt x="4255" y="686"/>
                    <a:pt x="0" y="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674949" y="5645183"/>
              <a:ext cx="232638" cy="68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41" fill="norm" stroke="1" extrusionOk="0">
                  <a:moveTo>
                    <a:pt x="5215" y="7520"/>
                  </a:moveTo>
                  <a:cubicBezTo>
                    <a:pt x="5020" y="9706"/>
                    <a:pt x="4826" y="11893"/>
                    <a:pt x="4339" y="14046"/>
                  </a:cubicBezTo>
                  <a:cubicBezTo>
                    <a:pt x="3853" y="16199"/>
                    <a:pt x="3075" y="18320"/>
                    <a:pt x="2393" y="19612"/>
                  </a:cubicBezTo>
                  <a:cubicBezTo>
                    <a:pt x="1712" y="20904"/>
                    <a:pt x="1129" y="21367"/>
                    <a:pt x="739" y="21434"/>
                  </a:cubicBezTo>
                  <a:cubicBezTo>
                    <a:pt x="350" y="21500"/>
                    <a:pt x="156" y="21169"/>
                    <a:pt x="58" y="19810"/>
                  </a:cubicBezTo>
                  <a:cubicBezTo>
                    <a:pt x="-39" y="18452"/>
                    <a:pt x="-39" y="16067"/>
                    <a:pt x="253" y="13748"/>
                  </a:cubicBezTo>
                  <a:cubicBezTo>
                    <a:pt x="545" y="11429"/>
                    <a:pt x="1129" y="9176"/>
                    <a:pt x="3075" y="7056"/>
                  </a:cubicBezTo>
                  <a:cubicBezTo>
                    <a:pt x="5020" y="4936"/>
                    <a:pt x="8329" y="2948"/>
                    <a:pt x="10372" y="1821"/>
                  </a:cubicBezTo>
                  <a:cubicBezTo>
                    <a:pt x="12415" y="695"/>
                    <a:pt x="13193" y="430"/>
                    <a:pt x="14361" y="231"/>
                  </a:cubicBezTo>
                  <a:cubicBezTo>
                    <a:pt x="15529" y="33"/>
                    <a:pt x="17085" y="-100"/>
                    <a:pt x="18350" y="99"/>
                  </a:cubicBezTo>
                  <a:cubicBezTo>
                    <a:pt x="19615" y="298"/>
                    <a:pt x="20588" y="828"/>
                    <a:pt x="21075" y="1457"/>
                  </a:cubicBezTo>
                  <a:cubicBezTo>
                    <a:pt x="21561" y="2087"/>
                    <a:pt x="21561" y="2815"/>
                    <a:pt x="20491" y="3610"/>
                  </a:cubicBezTo>
                  <a:cubicBezTo>
                    <a:pt x="19420" y="4406"/>
                    <a:pt x="17280" y="5267"/>
                    <a:pt x="15820" y="5797"/>
                  </a:cubicBezTo>
                  <a:cubicBezTo>
                    <a:pt x="14361" y="6327"/>
                    <a:pt x="13583" y="6526"/>
                    <a:pt x="13875" y="6691"/>
                  </a:cubicBezTo>
                  <a:cubicBezTo>
                    <a:pt x="14166" y="6857"/>
                    <a:pt x="15529" y="6990"/>
                    <a:pt x="16891" y="7288"/>
                  </a:cubicBezTo>
                  <a:cubicBezTo>
                    <a:pt x="18253" y="7586"/>
                    <a:pt x="19615" y="8050"/>
                    <a:pt x="20296" y="8480"/>
                  </a:cubicBezTo>
                  <a:cubicBezTo>
                    <a:pt x="20977" y="8911"/>
                    <a:pt x="20977" y="9309"/>
                    <a:pt x="20199" y="9739"/>
                  </a:cubicBezTo>
                  <a:cubicBezTo>
                    <a:pt x="19420" y="10170"/>
                    <a:pt x="17864" y="10634"/>
                    <a:pt x="16404" y="10899"/>
                  </a:cubicBezTo>
                  <a:cubicBezTo>
                    <a:pt x="14945" y="11164"/>
                    <a:pt x="13583" y="11230"/>
                    <a:pt x="12512" y="11164"/>
                  </a:cubicBezTo>
                  <a:cubicBezTo>
                    <a:pt x="11442" y="11098"/>
                    <a:pt x="10664" y="10899"/>
                    <a:pt x="9885" y="1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1985674" y="5898091"/>
              <a:ext cx="1810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1516"/>
                    <a:pt x="21600" y="3032"/>
                    <a:pt x="20400" y="6632"/>
                  </a:cubicBezTo>
                  <a:cubicBezTo>
                    <a:pt x="19200" y="10232"/>
                    <a:pt x="9600" y="159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1844758" y="5393179"/>
              <a:ext cx="140917" cy="13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78" fill="norm" stroke="1" extrusionOk="0">
                  <a:moveTo>
                    <a:pt x="6956" y="7267"/>
                  </a:moveTo>
                  <a:cubicBezTo>
                    <a:pt x="5344" y="11136"/>
                    <a:pt x="3732" y="15004"/>
                    <a:pt x="2442" y="17583"/>
                  </a:cubicBezTo>
                  <a:cubicBezTo>
                    <a:pt x="1153" y="20162"/>
                    <a:pt x="185" y="21452"/>
                    <a:pt x="24" y="21130"/>
                  </a:cubicBezTo>
                  <a:cubicBezTo>
                    <a:pt x="-137" y="20807"/>
                    <a:pt x="508" y="18873"/>
                    <a:pt x="2120" y="15649"/>
                  </a:cubicBezTo>
                  <a:cubicBezTo>
                    <a:pt x="3732" y="12425"/>
                    <a:pt x="6311" y="7912"/>
                    <a:pt x="9373" y="4849"/>
                  </a:cubicBezTo>
                  <a:cubicBezTo>
                    <a:pt x="12436" y="1786"/>
                    <a:pt x="15982" y="174"/>
                    <a:pt x="18239" y="13"/>
                  </a:cubicBezTo>
                  <a:cubicBezTo>
                    <a:pt x="20496" y="-148"/>
                    <a:pt x="21463" y="1142"/>
                    <a:pt x="21463" y="4365"/>
                  </a:cubicBezTo>
                  <a:cubicBezTo>
                    <a:pt x="21463" y="7589"/>
                    <a:pt x="20496" y="12748"/>
                    <a:pt x="19529" y="17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2512724" y="5851525"/>
              <a:ext cx="2032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0800"/>
                    <a:pt x="12150" y="0"/>
                    <a:pt x="15750" y="0"/>
                  </a:cubicBezTo>
                  <a:cubicBezTo>
                    <a:pt x="19350" y="0"/>
                    <a:pt x="2047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2550824" y="5993341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3680853" y="5644596"/>
              <a:ext cx="95484" cy="21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426" fill="norm" stroke="1" extrusionOk="0">
                  <a:moveTo>
                    <a:pt x="59" y="3688"/>
                  </a:moveTo>
                  <a:cubicBezTo>
                    <a:pt x="59" y="2650"/>
                    <a:pt x="59" y="1612"/>
                    <a:pt x="1208" y="988"/>
                  </a:cubicBezTo>
                  <a:cubicBezTo>
                    <a:pt x="2356" y="365"/>
                    <a:pt x="4654" y="158"/>
                    <a:pt x="7871" y="54"/>
                  </a:cubicBezTo>
                  <a:cubicBezTo>
                    <a:pt x="11088" y="-50"/>
                    <a:pt x="15225" y="-50"/>
                    <a:pt x="17752" y="469"/>
                  </a:cubicBezTo>
                  <a:cubicBezTo>
                    <a:pt x="20280" y="988"/>
                    <a:pt x="21199" y="2027"/>
                    <a:pt x="20510" y="3377"/>
                  </a:cubicBezTo>
                  <a:cubicBezTo>
                    <a:pt x="19820" y="4727"/>
                    <a:pt x="17522" y="6388"/>
                    <a:pt x="15454" y="7531"/>
                  </a:cubicBezTo>
                  <a:cubicBezTo>
                    <a:pt x="13386" y="8673"/>
                    <a:pt x="11548" y="9296"/>
                    <a:pt x="9939" y="10023"/>
                  </a:cubicBezTo>
                  <a:cubicBezTo>
                    <a:pt x="8331" y="10750"/>
                    <a:pt x="6952" y="11581"/>
                    <a:pt x="7871" y="12308"/>
                  </a:cubicBezTo>
                  <a:cubicBezTo>
                    <a:pt x="8790" y="13035"/>
                    <a:pt x="12008" y="13658"/>
                    <a:pt x="14535" y="14385"/>
                  </a:cubicBezTo>
                  <a:cubicBezTo>
                    <a:pt x="17063" y="15112"/>
                    <a:pt x="18901" y="15942"/>
                    <a:pt x="19820" y="16877"/>
                  </a:cubicBezTo>
                  <a:cubicBezTo>
                    <a:pt x="20739" y="17812"/>
                    <a:pt x="20739" y="18850"/>
                    <a:pt x="18442" y="19681"/>
                  </a:cubicBezTo>
                  <a:cubicBezTo>
                    <a:pt x="16144" y="20512"/>
                    <a:pt x="11548" y="21135"/>
                    <a:pt x="7642" y="21342"/>
                  </a:cubicBezTo>
                  <a:cubicBezTo>
                    <a:pt x="3735" y="21550"/>
                    <a:pt x="518" y="21342"/>
                    <a:pt x="59" y="21031"/>
                  </a:cubicBezTo>
                  <a:cubicBezTo>
                    <a:pt x="-401" y="20719"/>
                    <a:pt x="1897" y="20304"/>
                    <a:pt x="4654" y="19888"/>
                  </a:cubicBezTo>
                  <a:cubicBezTo>
                    <a:pt x="7412" y="19473"/>
                    <a:pt x="10629" y="19058"/>
                    <a:pt x="13846" y="18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3920307" y="5668036"/>
              <a:ext cx="149298" cy="161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649" fill="norm" stroke="1" extrusionOk="0">
                  <a:moveTo>
                    <a:pt x="11256" y="7476"/>
                  </a:moveTo>
                  <a:cubicBezTo>
                    <a:pt x="12169" y="5046"/>
                    <a:pt x="13082" y="2616"/>
                    <a:pt x="12777" y="1266"/>
                  </a:cubicBezTo>
                  <a:cubicBezTo>
                    <a:pt x="12473" y="-84"/>
                    <a:pt x="10952" y="-354"/>
                    <a:pt x="9127" y="456"/>
                  </a:cubicBezTo>
                  <a:cubicBezTo>
                    <a:pt x="7301" y="1266"/>
                    <a:pt x="5172" y="3156"/>
                    <a:pt x="3346" y="5451"/>
                  </a:cubicBezTo>
                  <a:cubicBezTo>
                    <a:pt x="1521" y="7746"/>
                    <a:pt x="0" y="10446"/>
                    <a:pt x="0" y="13281"/>
                  </a:cubicBezTo>
                  <a:cubicBezTo>
                    <a:pt x="0" y="16116"/>
                    <a:pt x="1521" y="19086"/>
                    <a:pt x="4868" y="20166"/>
                  </a:cubicBezTo>
                  <a:cubicBezTo>
                    <a:pt x="8214" y="21246"/>
                    <a:pt x="13386" y="20436"/>
                    <a:pt x="16732" y="18546"/>
                  </a:cubicBezTo>
                  <a:cubicBezTo>
                    <a:pt x="20079" y="16656"/>
                    <a:pt x="21600" y="13686"/>
                    <a:pt x="21448" y="10716"/>
                  </a:cubicBezTo>
                  <a:cubicBezTo>
                    <a:pt x="21296" y="7746"/>
                    <a:pt x="19470" y="4776"/>
                    <a:pt x="16732" y="3696"/>
                  </a:cubicBezTo>
                  <a:cubicBezTo>
                    <a:pt x="13994" y="2616"/>
                    <a:pt x="10344" y="3426"/>
                    <a:pt x="6693" y="4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290724" y="5745691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4850099" y="5620393"/>
              <a:ext cx="170876" cy="15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147" fill="norm" stroke="1" extrusionOk="0">
                  <a:moveTo>
                    <a:pt x="7831" y="1458"/>
                  </a:moveTo>
                  <a:cubicBezTo>
                    <a:pt x="9148" y="617"/>
                    <a:pt x="10465" y="-225"/>
                    <a:pt x="10992" y="56"/>
                  </a:cubicBezTo>
                  <a:cubicBezTo>
                    <a:pt x="11519" y="336"/>
                    <a:pt x="11255" y="1739"/>
                    <a:pt x="9411" y="4684"/>
                  </a:cubicBezTo>
                  <a:cubicBezTo>
                    <a:pt x="7567" y="7630"/>
                    <a:pt x="4143" y="12118"/>
                    <a:pt x="2167" y="15063"/>
                  </a:cubicBezTo>
                  <a:cubicBezTo>
                    <a:pt x="192" y="18009"/>
                    <a:pt x="-335" y="19411"/>
                    <a:pt x="192" y="20253"/>
                  </a:cubicBezTo>
                  <a:cubicBezTo>
                    <a:pt x="719" y="21094"/>
                    <a:pt x="2299" y="21375"/>
                    <a:pt x="5328" y="20954"/>
                  </a:cubicBezTo>
                  <a:cubicBezTo>
                    <a:pt x="8358" y="20533"/>
                    <a:pt x="12836" y="19411"/>
                    <a:pt x="15733" y="18430"/>
                  </a:cubicBezTo>
                  <a:cubicBezTo>
                    <a:pt x="18631" y="17448"/>
                    <a:pt x="19948" y="16606"/>
                    <a:pt x="21265" y="15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4944774" y="5713941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35"/>
                    <a:pt x="21600" y="11270"/>
                    <a:pt x="18000" y="14870"/>
                  </a:cubicBezTo>
                  <a:cubicBezTo>
                    <a:pt x="14400" y="18470"/>
                    <a:pt x="7200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756100" y="5558186"/>
              <a:ext cx="112475" cy="33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11" fill="norm" stroke="1" extrusionOk="0">
                  <a:moveTo>
                    <a:pt x="17333" y="2211"/>
                  </a:moveTo>
                  <a:cubicBezTo>
                    <a:pt x="16548" y="1278"/>
                    <a:pt x="15763" y="344"/>
                    <a:pt x="14388" y="78"/>
                  </a:cubicBezTo>
                  <a:cubicBezTo>
                    <a:pt x="13013" y="-189"/>
                    <a:pt x="11050" y="211"/>
                    <a:pt x="8104" y="1544"/>
                  </a:cubicBezTo>
                  <a:cubicBezTo>
                    <a:pt x="5159" y="2878"/>
                    <a:pt x="1232" y="5144"/>
                    <a:pt x="250" y="7678"/>
                  </a:cubicBezTo>
                  <a:cubicBezTo>
                    <a:pt x="-732" y="10211"/>
                    <a:pt x="1232" y="13011"/>
                    <a:pt x="5159" y="15344"/>
                  </a:cubicBezTo>
                  <a:cubicBezTo>
                    <a:pt x="9086" y="17678"/>
                    <a:pt x="14977" y="19544"/>
                    <a:pt x="20868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141624" y="5631391"/>
              <a:ext cx="133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5829" y="1738"/>
                  </a:cubicBezTo>
                  <a:cubicBezTo>
                    <a:pt x="8229" y="3476"/>
                    <a:pt x="11314" y="6952"/>
                    <a:pt x="14057" y="10552"/>
                  </a:cubicBezTo>
                  <a:cubicBezTo>
                    <a:pt x="16800" y="14152"/>
                    <a:pt x="19200" y="178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167024" y="5656791"/>
              <a:ext cx="120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58" y="5657"/>
                    <a:pt x="8716" y="11314"/>
                    <a:pt x="5116" y="14914"/>
                  </a:cubicBezTo>
                  <a:cubicBezTo>
                    <a:pt x="1516" y="18514"/>
                    <a:pt x="758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5461013" y="5647924"/>
              <a:ext cx="144162" cy="18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03" fill="norm" stroke="1" extrusionOk="0">
                  <a:moveTo>
                    <a:pt x="2538" y="2473"/>
                  </a:moveTo>
                  <a:cubicBezTo>
                    <a:pt x="5982" y="1502"/>
                    <a:pt x="9425" y="531"/>
                    <a:pt x="11930" y="167"/>
                  </a:cubicBezTo>
                  <a:cubicBezTo>
                    <a:pt x="14434" y="-197"/>
                    <a:pt x="15999" y="46"/>
                    <a:pt x="16938" y="774"/>
                  </a:cubicBezTo>
                  <a:cubicBezTo>
                    <a:pt x="17878" y="1502"/>
                    <a:pt x="18191" y="2715"/>
                    <a:pt x="16938" y="4414"/>
                  </a:cubicBezTo>
                  <a:cubicBezTo>
                    <a:pt x="15686" y="6113"/>
                    <a:pt x="12869" y="8297"/>
                    <a:pt x="10678" y="9875"/>
                  </a:cubicBezTo>
                  <a:cubicBezTo>
                    <a:pt x="8486" y="11452"/>
                    <a:pt x="6921" y="12423"/>
                    <a:pt x="4886" y="14122"/>
                  </a:cubicBezTo>
                  <a:cubicBezTo>
                    <a:pt x="2851" y="15821"/>
                    <a:pt x="347" y="18248"/>
                    <a:pt x="34" y="19583"/>
                  </a:cubicBezTo>
                  <a:cubicBezTo>
                    <a:pt x="-279" y="20918"/>
                    <a:pt x="1599" y="21160"/>
                    <a:pt x="5512" y="21282"/>
                  </a:cubicBezTo>
                  <a:cubicBezTo>
                    <a:pt x="9425" y="21403"/>
                    <a:pt x="15373" y="21403"/>
                    <a:pt x="21321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675024" y="5777441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795674" y="5650441"/>
              <a:ext cx="70031" cy="16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166" fill="norm" stroke="1" extrusionOk="0">
                  <a:moveTo>
                    <a:pt x="11435" y="0"/>
                  </a:moveTo>
                  <a:cubicBezTo>
                    <a:pt x="8259" y="0"/>
                    <a:pt x="5082" y="0"/>
                    <a:pt x="3494" y="692"/>
                  </a:cubicBezTo>
                  <a:cubicBezTo>
                    <a:pt x="1906" y="1385"/>
                    <a:pt x="1906" y="2769"/>
                    <a:pt x="3494" y="3738"/>
                  </a:cubicBezTo>
                  <a:cubicBezTo>
                    <a:pt x="5082" y="4708"/>
                    <a:pt x="8259" y="5262"/>
                    <a:pt x="12388" y="7200"/>
                  </a:cubicBezTo>
                  <a:cubicBezTo>
                    <a:pt x="16518" y="9138"/>
                    <a:pt x="21600" y="12462"/>
                    <a:pt x="20965" y="15231"/>
                  </a:cubicBezTo>
                  <a:cubicBezTo>
                    <a:pt x="20329" y="18000"/>
                    <a:pt x="13976" y="20215"/>
                    <a:pt x="9529" y="20908"/>
                  </a:cubicBezTo>
                  <a:cubicBezTo>
                    <a:pt x="5082" y="21600"/>
                    <a:pt x="2541" y="20769"/>
                    <a:pt x="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5751224" y="5612341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6200"/>
                    <a:pt x="6063" y="10800"/>
                    <a:pt x="9663" y="7200"/>
                  </a:cubicBezTo>
                  <a:cubicBezTo>
                    <a:pt x="13263" y="3600"/>
                    <a:pt x="1743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6221124" y="5625041"/>
              <a:ext cx="165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232"/>
                    <a:pt x="2769" y="465"/>
                    <a:pt x="4292" y="1858"/>
                  </a:cubicBezTo>
                  <a:cubicBezTo>
                    <a:pt x="5815" y="3252"/>
                    <a:pt x="7477" y="5806"/>
                    <a:pt x="10246" y="8942"/>
                  </a:cubicBezTo>
                  <a:cubicBezTo>
                    <a:pt x="13015" y="12077"/>
                    <a:pt x="16892" y="15794"/>
                    <a:pt x="18969" y="18000"/>
                  </a:cubicBezTo>
                  <a:cubicBezTo>
                    <a:pt x="21046" y="20206"/>
                    <a:pt x="21323" y="2090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279518" y="5631391"/>
              <a:ext cx="13845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21088" y="0"/>
                  </a:moveTo>
                  <a:cubicBezTo>
                    <a:pt x="16575" y="1906"/>
                    <a:pt x="12061" y="3812"/>
                    <a:pt x="8354" y="6671"/>
                  </a:cubicBezTo>
                  <a:cubicBezTo>
                    <a:pt x="4646" y="9529"/>
                    <a:pt x="1745" y="13341"/>
                    <a:pt x="616" y="15988"/>
                  </a:cubicBezTo>
                  <a:cubicBezTo>
                    <a:pt x="-512" y="18635"/>
                    <a:pt x="133" y="20118"/>
                    <a:pt x="7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6475124" y="5586391"/>
              <a:ext cx="165101" cy="16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2532"/>
                  </a:moveTo>
                  <a:cubicBezTo>
                    <a:pt x="831" y="1439"/>
                    <a:pt x="1662" y="345"/>
                    <a:pt x="3600" y="71"/>
                  </a:cubicBezTo>
                  <a:cubicBezTo>
                    <a:pt x="5538" y="-202"/>
                    <a:pt x="8585" y="345"/>
                    <a:pt x="10523" y="1165"/>
                  </a:cubicBezTo>
                  <a:cubicBezTo>
                    <a:pt x="12462" y="1985"/>
                    <a:pt x="13292" y="3079"/>
                    <a:pt x="13708" y="4309"/>
                  </a:cubicBezTo>
                  <a:cubicBezTo>
                    <a:pt x="14123" y="5540"/>
                    <a:pt x="14123" y="6907"/>
                    <a:pt x="13154" y="8547"/>
                  </a:cubicBezTo>
                  <a:cubicBezTo>
                    <a:pt x="12185" y="10188"/>
                    <a:pt x="10246" y="12102"/>
                    <a:pt x="8446" y="14016"/>
                  </a:cubicBezTo>
                  <a:cubicBezTo>
                    <a:pt x="6646" y="15930"/>
                    <a:pt x="4985" y="17844"/>
                    <a:pt x="4985" y="18937"/>
                  </a:cubicBezTo>
                  <a:cubicBezTo>
                    <a:pt x="4985" y="20031"/>
                    <a:pt x="6646" y="20304"/>
                    <a:pt x="9692" y="20578"/>
                  </a:cubicBezTo>
                  <a:cubicBezTo>
                    <a:pt x="12738" y="20851"/>
                    <a:pt x="17169" y="21125"/>
                    <a:pt x="21600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6710074" y="5713941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830724" y="5577681"/>
              <a:ext cx="127001" cy="14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244"/>
                  </a:moveTo>
                  <a:cubicBezTo>
                    <a:pt x="1440" y="1331"/>
                    <a:pt x="2880" y="418"/>
                    <a:pt x="4500" y="114"/>
                  </a:cubicBezTo>
                  <a:cubicBezTo>
                    <a:pt x="6120" y="-190"/>
                    <a:pt x="7920" y="114"/>
                    <a:pt x="9180" y="1027"/>
                  </a:cubicBezTo>
                  <a:cubicBezTo>
                    <a:pt x="10440" y="1940"/>
                    <a:pt x="11160" y="3461"/>
                    <a:pt x="10440" y="5590"/>
                  </a:cubicBezTo>
                  <a:cubicBezTo>
                    <a:pt x="9720" y="7720"/>
                    <a:pt x="7560" y="10458"/>
                    <a:pt x="5940" y="12435"/>
                  </a:cubicBezTo>
                  <a:cubicBezTo>
                    <a:pt x="4320" y="14413"/>
                    <a:pt x="3240" y="15630"/>
                    <a:pt x="3600" y="16695"/>
                  </a:cubicBezTo>
                  <a:cubicBezTo>
                    <a:pt x="3960" y="17759"/>
                    <a:pt x="5760" y="18672"/>
                    <a:pt x="9000" y="19433"/>
                  </a:cubicBezTo>
                  <a:cubicBezTo>
                    <a:pt x="12240" y="20193"/>
                    <a:pt x="16920" y="20802"/>
                    <a:pt x="21600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7040274" y="5567891"/>
              <a:ext cx="67734" cy="19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0250" y="0"/>
                  </a:moveTo>
                  <a:cubicBezTo>
                    <a:pt x="16875" y="0"/>
                    <a:pt x="13500" y="0"/>
                    <a:pt x="9450" y="813"/>
                  </a:cubicBezTo>
                  <a:cubicBezTo>
                    <a:pt x="5400" y="1626"/>
                    <a:pt x="675" y="3252"/>
                    <a:pt x="1687" y="5690"/>
                  </a:cubicBezTo>
                  <a:cubicBezTo>
                    <a:pt x="2700" y="8129"/>
                    <a:pt x="9450" y="11381"/>
                    <a:pt x="14175" y="13819"/>
                  </a:cubicBezTo>
                  <a:cubicBezTo>
                    <a:pt x="18900" y="16258"/>
                    <a:pt x="21600" y="17884"/>
                    <a:pt x="21600" y="19045"/>
                  </a:cubicBezTo>
                  <a:cubicBezTo>
                    <a:pt x="21600" y="20206"/>
                    <a:pt x="18900" y="20903"/>
                    <a:pt x="15862" y="21252"/>
                  </a:cubicBezTo>
                  <a:cubicBezTo>
                    <a:pt x="12825" y="21600"/>
                    <a:pt x="9450" y="21600"/>
                    <a:pt x="6750" y="21135"/>
                  </a:cubicBezTo>
                  <a:cubicBezTo>
                    <a:pt x="4050" y="20671"/>
                    <a:pt x="2025" y="19742"/>
                    <a:pt x="0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7021224" y="5586941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4400"/>
                    <a:pt x="11400" y="7200"/>
                    <a:pt x="15000" y="3600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7199024" y="5491691"/>
              <a:ext cx="17845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600" fill="norm" stroke="1" extrusionOk="0">
                  <a:moveTo>
                    <a:pt x="8737" y="0"/>
                  </a:moveTo>
                  <a:cubicBezTo>
                    <a:pt x="11892" y="2095"/>
                    <a:pt x="15047" y="4189"/>
                    <a:pt x="17474" y="6480"/>
                  </a:cubicBezTo>
                  <a:cubicBezTo>
                    <a:pt x="19901" y="8771"/>
                    <a:pt x="21600" y="11258"/>
                    <a:pt x="19537" y="13615"/>
                  </a:cubicBezTo>
                  <a:cubicBezTo>
                    <a:pt x="17474" y="15971"/>
                    <a:pt x="11649" y="18196"/>
                    <a:pt x="7766" y="19505"/>
                  </a:cubicBezTo>
                  <a:cubicBezTo>
                    <a:pt x="3883" y="20815"/>
                    <a:pt x="1942" y="212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776374" y="6015285"/>
              <a:ext cx="3359151" cy="130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21472"/>
                  </a:moveTo>
                  <a:cubicBezTo>
                    <a:pt x="517" y="21124"/>
                    <a:pt x="1034" y="20775"/>
                    <a:pt x="1511" y="20078"/>
                  </a:cubicBezTo>
                  <a:cubicBezTo>
                    <a:pt x="1987" y="19382"/>
                    <a:pt x="2423" y="18337"/>
                    <a:pt x="2872" y="17291"/>
                  </a:cubicBezTo>
                  <a:cubicBezTo>
                    <a:pt x="3321" y="16246"/>
                    <a:pt x="3784" y="15201"/>
                    <a:pt x="4301" y="14504"/>
                  </a:cubicBezTo>
                  <a:cubicBezTo>
                    <a:pt x="4818" y="13807"/>
                    <a:pt x="5390" y="13459"/>
                    <a:pt x="5921" y="12762"/>
                  </a:cubicBezTo>
                  <a:cubicBezTo>
                    <a:pt x="6451" y="12066"/>
                    <a:pt x="6941" y="11020"/>
                    <a:pt x="7425" y="9975"/>
                  </a:cubicBezTo>
                  <a:cubicBezTo>
                    <a:pt x="7908" y="8930"/>
                    <a:pt x="8384" y="7885"/>
                    <a:pt x="8867" y="7014"/>
                  </a:cubicBezTo>
                  <a:cubicBezTo>
                    <a:pt x="9350" y="6143"/>
                    <a:pt x="9840" y="5446"/>
                    <a:pt x="10337" y="4575"/>
                  </a:cubicBezTo>
                  <a:cubicBezTo>
                    <a:pt x="10834" y="3704"/>
                    <a:pt x="11338" y="2659"/>
                    <a:pt x="11848" y="1962"/>
                  </a:cubicBezTo>
                  <a:cubicBezTo>
                    <a:pt x="12358" y="1266"/>
                    <a:pt x="12876" y="917"/>
                    <a:pt x="13406" y="569"/>
                  </a:cubicBezTo>
                  <a:cubicBezTo>
                    <a:pt x="13937" y="220"/>
                    <a:pt x="14482" y="-128"/>
                    <a:pt x="15006" y="46"/>
                  </a:cubicBezTo>
                  <a:cubicBezTo>
                    <a:pt x="15530" y="220"/>
                    <a:pt x="16033" y="917"/>
                    <a:pt x="16571" y="1440"/>
                  </a:cubicBezTo>
                  <a:cubicBezTo>
                    <a:pt x="17109" y="1962"/>
                    <a:pt x="17680" y="2311"/>
                    <a:pt x="18218" y="2659"/>
                  </a:cubicBezTo>
                  <a:cubicBezTo>
                    <a:pt x="18755" y="3007"/>
                    <a:pt x="19259" y="3356"/>
                    <a:pt x="19776" y="3530"/>
                  </a:cubicBezTo>
                  <a:cubicBezTo>
                    <a:pt x="20293" y="3704"/>
                    <a:pt x="20824" y="3704"/>
                    <a:pt x="21130" y="3878"/>
                  </a:cubicBezTo>
                  <a:cubicBezTo>
                    <a:pt x="21437" y="4053"/>
                    <a:pt x="21518" y="4401"/>
                    <a:pt x="21600" y="4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4233574" y="6332825"/>
              <a:ext cx="128219" cy="20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34" fill="norm" stroke="1" extrusionOk="0">
                  <a:moveTo>
                    <a:pt x="0" y="4237"/>
                  </a:moveTo>
                  <a:cubicBezTo>
                    <a:pt x="708" y="3157"/>
                    <a:pt x="1416" y="2077"/>
                    <a:pt x="4249" y="1321"/>
                  </a:cubicBezTo>
                  <a:cubicBezTo>
                    <a:pt x="7082" y="565"/>
                    <a:pt x="12039" y="133"/>
                    <a:pt x="15403" y="25"/>
                  </a:cubicBezTo>
                  <a:cubicBezTo>
                    <a:pt x="18767" y="-83"/>
                    <a:pt x="20538" y="133"/>
                    <a:pt x="21069" y="1321"/>
                  </a:cubicBezTo>
                  <a:cubicBezTo>
                    <a:pt x="21600" y="2509"/>
                    <a:pt x="20892" y="4669"/>
                    <a:pt x="19298" y="6505"/>
                  </a:cubicBezTo>
                  <a:cubicBezTo>
                    <a:pt x="17705" y="8341"/>
                    <a:pt x="15226" y="9853"/>
                    <a:pt x="13279" y="10933"/>
                  </a:cubicBezTo>
                  <a:cubicBezTo>
                    <a:pt x="11331" y="12013"/>
                    <a:pt x="9915" y="12661"/>
                    <a:pt x="10092" y="12985"/>
                  </a:cubicBezTo>
                  <a:cubicBezTo>
                    <a:pt x="10269" y="13309"/>
                    <a:pt x="12039" y="13309"/>
                    <a:pt x="13810" y="13309"/>
                  </a:cubicBezTo>
                  <a:cubicBezTo>
                    <a:pt x="15580" y="13309"/>
                    <a:pt x="17351" y="13309"/>
                    <a:pt x="18767" y="13741"/>
                  </a:cubicBezTo>
                  <a:cubicBezTo>
                    <a:pt x="20184" y="14173"/>
                    <a:pt x="21246" y="15037"/>
                    <a:pt x="21423" y="16117"/>
                  </a:cubicBezTo>
                  <a:cubicBezTo>
                    <a:pt x="21600" y="17197"/>
                    <a:pt x="20892" y="18493"/>
                    <a:pt x="19475" y="19573"/>
                  </a:cubicBezTo>
                  <a:cubicBezTo>
                    <a:pt x="18059" y="20653"/>
                    <a:pt x="15934" y="21517"/>
                    <a:pt x="14695" y="21301"/>
                  </a:cubicBezTo>
                  <a:cubicBezTo>
                    <a:pt x="13456" y="21085"/>
                    <a:pt x="13102" y="19789"/>
                    <a:pt x="13633" y="18601"/>
                  </a:cubicBezTo>
                  <a:cubicBezTo>
                    <a:pt x="14164" y="17413"/>
                    <a:pt x="15580" y="16333"/>
                    <a:pt x="16997" y="15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4473335" y="6307576"/>
              <a:ext cx="147440" cy="22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18" fill="norm" stroke="1" extrusionOk="0">
                  <a:moveTo>
                    <a:pt x="16418" y="1523"/>
                  </a:moveTo>
                  <a:cubicBezTo>
                    <a:pt x="15218" y="715"/>
                    <a:pt x="14018" y="-92"/>
                    <a:pt x="11318" y="9"/>
                  </a:cubicBezTo>
                  <a:cubicBezTo>
                    <a:pt x="8618" y="110"/>
                    <a:pt x="4418" y="1119"/>
                    <a:pt x="2168" y="2129"/>
                  </a:cubicBezTo>
                  <a:cubicBezTo>
                    <a:pt x="-82" y="3138"/>
                    <a:pt x="-382" y="4147"/>
                    <a:pt x="368" y="5056"/>
                  </a:cubicBezTo>
                  <a:cubicBezTo>
                    <a:pt x="1118" y="5964"/>
                    <a:pt x="2918" y="6772"/>
                    <a:pt x="5918" y="8689"/>
                  </a:cubicBezTo>
                  <a:cubicBezTo>
                    <a:pt x="8918" y="10607"/>
                    <a:pt x="13118" y="13635"/>
                    <a:pt x="15068" y="15654"/>
                  </a:cubicBezTo>
                  <a:cubicBezTo>
                    <a:pt x="17018" y="17672"/>
                    <a:pt x="16718" y="18682"/>
                    <a:pt x="14468" y="19590"/>
                  </a:cubicBezTo>
                  <a:cubicBezTo>
                    <a:pt x="12218" y="20499"/>
                    <a:pt x="8018" y="21306"/>
                    <a:pt x="5318" y="21407"/>
                  </a:cubicBezTo>
                  <a:cubicBezTo>
                    <a:pt x="2618" y="21508"/>
                    <a:pt x="1418" y="20902"/>
                    <a:pt x="668" y="20095"/>
                  </a:cubicBezTo>
                  <a:cubicBezTo>
                    <a:pt x="-82" y="19287"/>
                    <a:pt x="-382" y="18278"/>
                    <a:pt x="2918" y="15654"/>
                  </a:cubicBezTo>
                  <a:cubicBezTo>
                    <a:pt x="6218" y="13029"/>
                    <a:pt x="13118" y="8790"/>
                    <a:pt x="16868" y="6166"/>
                  </a:cubicBezTo>
                  <a:cubicBezTo>
                    <a:pt x="20618" y="3542"/>
                    <a:pt x="21218" y="2532"/>
                    <a:pt x="20768" y="1927"/>
                  </a:cubicBezTo>
                  <a:cubicBezTo>
                    <a:pt x="20318" y="1321"/>
                    <a:pt x="18818" y="1119"/>
                    <a:pt x="16568" y="1523"/>
                  </a:cubicBezTo>
                  <a:cubicBezTo>
                    <a:pt x="14318" y="1927"/>
                    <a:pt x="11318" y="2936"/>
                    <a:pt x="8318" y="3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4766974" y="6437841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4400"/>
                    <a:pt x="8361" y="7200"/>
                    <a:pt x="11961" y="3600"/>
                  </a:cubicBezTo>
                  <a:cubicBezTo>
                    <a:pt x="15561" y="0"/>
                    <a:pt x="1858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5216236" y="6272741"/>
              <a:ext cx="141289" cy="17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57" fill="norm" stroke="1" extrusionOk="0">
                  <a:moveTo>
                    <a:pt x="16438" y="0"/>
                  </a:moveTo>
                  <a:cubicBezTo>
                    <a:pt x="11991" y="4886"/>
                    <a:pt x="7544" y="9771"/>
                    <a:pt x="4844" y="12729"/>
                  </a:cubicBezTo>
                  <a:cubicBezTo>
                    <a:pt x="2144" y="15686"/>
                    <a:pt x="1191" y="16714"/>
                    <a:pt x="556" y="17871"/>
                  </a:cubicBezTo>
                  <a:cubicBezTo>
                    <a:pt x="-79" y="19029"/>
                    <a:pt x="-397" y="20314"/>
                    <a:pt x="874" y="20957"/>
                  </a:cubicBezTo>
                  <a:cubicBezTo>
                    <a:pt x="2144" y="21600"/>
                    <a:pt x="5003" y="21600"/>
                    <a:pt x="8656" y="21086"/>
                  </a:cubicBezTo>
                  <a:cubicBezTo>
                    <a:pt x="12309" y="20571"/>
                    <a:pt x="16756" y="19543"/>
                    <a:pt x="21203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5313074" y="6399741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5504583" y="6274489"/>
              <a:ext cx="138692" cy="323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331" fill="norm" stroke="1" extrusionOk="0">
                  <a:moveTo>
                    <a:pt x="17954" y="1557"/>
                  </a:moveTo>
                  <a:cubicBezTo>
                    <a:pt x="17954" y="860"/>
                    <a:pt x="17954" y="164"/>
                    <a:pt x="17319" y="24"/>
                  </a:cubicBezTo>
                  <a:cubicBezTo>
                    <a:pt x="16684" y="-115"/>
                    <a:pt x="15413" y="303"/>
                    <a:pt x="12395" y="2393"/>
                  </a:cubicBezTo>
                  <a:cubicBezTo>
                    <a:pt x="9378" y="4484"/>
                    <a:pt x="4613" y="8246"/>
                    <a:pt x="2072" y="11103"/>
                  </a:cubicBezTo>
                  <a:cubicBezTo>
                    <a:pt x="-469" y="13960"/>
                    <a:pt x="-787" y="15911"/>
                    <a:pt x="1754" y="17513"/>
                  </a:cubicBezTo>
                  <a:cubicBezTo>
                    <a:pt x="4295" y="19116"/>
                    <a:pt x="9695" y="20370"/>
                    <a:pt x="13348" y="20928"/>
                  </a:cubicBezTo>
                  <a:cubicBezTo>
                    <a:pt x="17001" y="21485"/>
                    <a:pt x="18907" y="21346"/>
                    <a:pt x="20813" y="21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5709111" y="6340434"/>
              <a:ext cx="143714" cy="17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33" fill="norm" stroke="1" extrusionOk="0">
                  <a:moveTo>
                    <a:pt x="593" y="4950"/>
                  </a:moveTo>
                  <a:cubicBezTo>
                    <a:pt x="3097" y="3388"/>
                    <a:pt x="5602" y="1827"/>
                    <a:pt x="7793" y="916"/>
                  </a:cubicBezTo>
                  <a:cubicBezTo>
                    <a:pt x="9984" y="5"/>
                    <a:pt x="11863" y="-255"/>
                    <a:pt x="12958" y="265"/>
                  </a:cubicBezTo>
                  <a:cubicBezTo>
                    <a:pt x="14054" y="786"/>
                    <a:pt x="14367" y="2087"/>
                    <a:pt x="12958" y="4690"/>
                  </a:cubicBezTo>
                  <a:cubicBezTo>
                    <a:pt x="11550" y="7292"/>
                    <a:pt x="8419" y="11196"/>
                    <a:pt x="6228" y="13668"/>
                  </a:cubicBezTo>
                  <a:cubicBezTo>
                    <a:pt x="4037" y="16140"/>
                    <a:pt x="2784" y="17181"/>
                    <a:pt x="1689" y="18222"/>
                  </a:cubicBezTo>
                  <a:cubicBezTo>
                    <a:pt x="593" y="19263"/>
                    <a:pt x="-346" y="20304"/>
                    <a:pt x="124" y="20825"/>
                  </a:cubicBezTo>
                  <a:cubicBezTo>
                    <a:pt x="593" y="21345"/>
                    <a:pt x="2471" y="21345"/>
                    <a:pt x="6228" y="20955"/>
                  </a:cubicBezTo>
                  <a:cubicBezTo>
                    <a:pt x="9984" y="20564"/>
                    <a:pt x="15619" y="19784"/>
                    <a:pt x="21254" y="19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5929024" y="646959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6068724" y="6340434"/>
              <a:ext cx="83902" cy="196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290" fill="norm" stroke="1" extrusionOk="0">
                  <a:moveTo>
                    <a:pt x="17385" y="2992"/>
                  </a:moveTo>
                  <a:cubicBezTo>
                    <a:pt x="16332" y="1843"/>
                    <a:pt x="15278" y="694"/>
                    <a:pt x="12907" y="235"/>
                  </a:cubicBezTo>
                  <a:cubicBezTo>
                    <a:pt x="10537" y="-225"/>
                    <a:pt x="6849" y="5"/>
                    <a:pt x="4215" y="809"/>
                  </a:cubicBezTo>
                  <a:cubicBezTo>
                    <a:pt x="1580" y="1613"/>
                    <a:pt x="0" y="2992"/>
                    <a:pt x="0" y="4715"/>
                  </a:cubicBezTo>
                  <a:cubicBezTo>
                    <a:pt x="0" y="6439"/>
                    <a:pt x="1580" y="8507"/>
                    <a:pt x="5268" y="10575"/>
                  </a:cubicBezTo>
                  <a:cubicBezTo>
                    <a:pt x="8956" y="12643"/>
                    <a:pt x="14751" y="14711"/>
                    <a:pt x="17912" y="16320"/>
                  </a:cubicBezTo>
                  <a:cubicBezTo>
                    <a:pt x="21073" y="17928"/>
                    <a:pt x="21600" y="19077"/>
                    <a:pt x="20020" y="19881"/>
                  </a:cubicBezTo>
                  <a:cubicBezTo>
                    <a:pt x="18439" y="20686"/>
                    <a:pt x="14751" y="21145"/>
                    <a:pt x="11063" y="21260"/>
                  </a:cubicBezTo>
                  <a:cubicBezTo>
                    <a:pt x="7376" y="21375"/>
                    <a:pt x="3688" y="21145"/>
                    <a:pt x="0" y="20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6030624" y="6336241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5429"/>
                    <a:pt x="8862" y="9257"/>
                    <a:pt x="12462" y="5657"/>
                  </a:cubicBezTo>
                  <a:cubicBezTo>
                    <a:pt x="16062" y="2057"/>
                    <a:pt x="18831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297324" y="6304491"/>
              <a:ext cx="111038" cy="29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372" fill="norm" stroke="1" extrusionOk="0">
                  <a:moveTo>
                    <a:pt x="2356" y="0"/>
                  </a:moveTo>
                  <a:cubicBezTo>
                    <a:pt x="8247" y="3263"/>
                    <a:pt x="14138" y="6527"/>
                    <a:pt x="17476" y="9557"/>
                  </a:cubicBezTo>
                  <a:cubicBezTo>
                    <a:pt x="20815" y="12587"/>
                    <a:pt x="21600" y="15384"/>
                    <a:pt x="19244" y="17404"/>
                  </a:cubicBezTo>
                  <a:cubicBezTo>
                    <a:pt x="16887" y="19424"/>
                    <a:pt x="11389" y="20668"/>
                    <a:pt x="7658" y="21134"/>
                  </a:cubicBezTo>
                  <a:cubicBezTo>
                    <a:pt x="3927" y="21600"/>
                    <a:pt x="1964" y="21289"/>
                    <a:pt x="0" y="2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6405274" y="6174075"/>
              <a:ext cx="241301" cy="11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1780"/>
                  </a:moveTo>
                  <a:cubicBezTo>
                    <a:pt x="947" y="1008"/>
                    <a:pt x="1895" y="237"/>
                    <a:pt x="2842" y="44"/>
                  </a:cubicBezTo>
                  <a:cubicBezTo>
                    <a:pt x="3789" y="-149"/>
                    <a:pt x="4737" y="237"/>
                    <a:pt x="5211" y="2358"/>
                  </a:cubicBezTo>
                  <a:cubicBezTo>
                    <a:pt x="5684" y="4480"/>
                    <a:pt x="5684" y="8337"/>
                    <a:pt x="5305" y="10844"/>
                  </a:cubicBezTo>
                  <a:cubicBezTo>
                    <a:pt x="4926" y="13351"/>
                    <a:pt x="4168" y="14508"/>
                    <a:pt x="3600" y="16051"/>
                  </a:cubicBezTo>
                  <a:cubicBezTo>
                    <a:pt x="3032" y="17594"/>
                    <a:pt x="2653" y="19522"/>
                    <a:pt x="3221" y="20487"/>
                  </a:cubicBezTo>
                  <a:cubicBezTo>
                    <a:pt x="3789" y="21451"/>
                    <a:pt x="5305" y="21451"/>
                    <a:pt x="8526" y="21451"/>
                  </a:cubicBezTo>
                  <a:cubicBezTo>
                    <a:pt x="11747" y="21451"/>
                    <a:pt x="16674" y="21451"/>
                    <a:pt x="21600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5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913024" y="5475998"/>
              <a:ext cx="939801" cy="79194"/>
            </a:xfrm>
            <a:prstGeom prst="rect">
              <a:avLst/>
            </a:prstGeom>
            <a:effectLst/>
          </p:spPr>
        </p:pic>
        <p:pic>
          <p:nvPicPr>
            <p:cNvPr id="225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706774" y="5090423"/>
              <a:ext cx="222251" cy="184518"/>
            </a:xfrm>
            <a:prstGeom prst="rect">
              <a:avLst/>
            </a:prstGeom>
            <a:effectLst/>
          </p:spPr>
        </p:pic>
        <p:pic>
          <p:nvPicPr>
            <p:cNvPr id="226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859124" y="5069622"/>
              <a:ext cx="235001" cy="187120"/>
            </a:xfrm>
            <a:prstGeom prst="rect">
              <a:avLst/>
            </a:prstGeom>
            <a:effectLst/>
          </p:spPr>
        </p:pic>
        <p:pic>
          <p:nvPicPr>
            <p:cNvPr id="2262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132224" y="5180541"/>
              <a:ext cx="44451" cy="44451"/>
            </a:xfrm>
            <a:prstGeom prst="rect">
              <a:avLst/>
            </a:prstGeom>
            <a:effectLst/>
          </p:spPr>
        </p:pic>
        <p:pic>
          <p:nvPicPr>
            <p:cNvPr id="226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222711" y="5082984"/>
              <a:ext cx="119503" cy="177992"/>
            </a:xfrm>
            <a:prstGeom prst="rect">
              <a:avLst/>
            </a:prstGeom>
            <a:effectLst/>
          </p:spPr>
        </p:pic>
        <p:pic>
          <p:nvPicPr>
            <p:cNvPr id="226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227474" y="5053491"/>
              <a:ext cx="241301" cy="50851"/>
            </a:xfrm>
            <a:prstGeom prst="rect">
              <a:avLst/>
            </a:prstGeom>
            <a:effectLst/>
          </p:spPr>
        </p:pic>
        <p:pic>
          <p:nvPicPr>
            <p:cNvPr id="226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560724" y="6653741"/>
              <a:ext cx="876301" cy="63501"/>
            </a:xfrm>
            <a:prstGeom prst="rect">
              <a:avLst/>
            </a:prstGeom>
            <a:effectLst/>
          </p:spPr>
        </p:pic>
        <p:pic>
          <p:nvPicPr>
            <p:cNvPr id="227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217824" y="6748991"/>
              <a:ext cx="1295401" cy="100807"/>
            </a:xfrm>
            <a:prstGeom prst="rect">
              <a:avLst/>
            </a:prstGeom>
            <a:effectLst/>
          </p:spPr>
        </p:pic>
        <p:pic>
          <p:nvPicPr>
            <p:cNvPr id="227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738578" y="7022512"/>
              <a:ext cx="253947" cy="188657"/>
            </a:xfrm>
            <a:prstGeom prst="rect">
              <a:avLst/>
            </a:prstGeom>
            <a:effectLst/>
          </p:spPr>
        </p:pic>
        <p:pic>
          <p:nvPicPr>
            <p:cNvPr id="227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969958" y="7022983"/>
              <a:ext cx="146908" cy="234009"/>
            </a:xfrm>
            <a:prstGeom prst="rect">
              <a:avLst/>
            </a:prstGeom>
            <a:effectLst/>
          </p:spPr>
        </p:pic>
        <p:pic>
          <p:nvPicPr>
            <p:cNvPr id="227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992524" y="6964891"/>
              <a:ext cx="368301" cy="63501"/>
            </a:xfrm>
            <a:prstGeom prst="rect">
              <a:avLst/>
            </a:prstGeom>
            <a:effectLst/>
          </p:spPr>
        </p:pic>
        <p:sp>
          <p:nvSpPr>
            <p:cNvPr id="2278" name="Line"/>
            <p:cNvSpPr/>
            <p:nvPr/>
          </p:nvSpPr>
          <p:spPr>
            <a:xfrm>
              <a:off x="8221374" y="5915918"/>
              <a:ext cx="2095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6109" y="4868"/>
                    <a:pt x="12218" y="-1303"/>
                    <a:pt x="15818" y="240"/>
                  </a:cubicBezTo>
                  <a:cubicBezTo>
                    <a:pt x="19418" y="1783"/>
                    <a:pt x="20509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8253124" y="6133041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9446924" y="5504896"/>
              <a:ext cx="189660" cy="34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68" fill="norm" stroke="1" extrusionOk="0">
                  <a:moveTo>
                    <a:pt x="0" y="3568"/>
                  </a:moveTo>
                  <a:cubicBezTo>
                    <a:pt x="4273" y="2501"/>
                    <a:pt x="8545" y="1435"/>
                    <a:pt x="11275" y="835"/>
                  </a:cubicBezTo>
                  <a:cubicBezTo>
                    <a:pt x="14004" y="235"/>
                    <a:pt x="15191" y="101"/>
                    <a:pt x="16497" y="35"/>
                  </a:cubicBezTo>
                  <a:cubicBezTo>
                    <a:pt x="17802" y="-32"/>
                    <a:pt x="19226" y="-32"/>
                    <a:pt x="20176" y="301"/>
                  </a:cubicBezTo>
                  <a:cubicBezTo>
                    <a:pt x="21125" y="635"/>
                    <a:pt x="21600" y="1301"/>
                    <a:pt x="21007" y="2968"/>
                  </a:cubicBezTo>
                  <a:cubicBezTo>
                    <a:pt x="20413" y="4635"/>
                    <a:pt x="18752" y="7301"/>
                    <a:pt x="16971" y="9835"/>
                  </a:cubicBezTo>
                  <a:cubicBezTo>
                    <a:pt x="15191" y="12368"/>
                    <a:pt x="13292" y="14768"/>
                    <a:pt x="12105" y="16701"/>
                  </a:cubicBezTo>
                  <a:cubicBezTo>
                    <a:pt x="10919" y="18635"/>
                    <a:pt x="10444" y="20101"/>
                    <a:pt x="9969" y="21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9430959" y="5705475"/>
              <a:ext cx="301716" cy="2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139" y="21600"/>
                  </a:moveTo>
                  <a:cubicBezTo>
                    <a:pt x="535" y="16615"/>
                    <a:pt x="-69" y="11631"/>
                    <a:pt x="7" y="9138"/>
                  </a:cubicBezTo>
                  <a:cubicBezTo>
                    <a:pt x="82" y="6646"/>
                    <a:pt x="837" y="6646"/>
                    <a:pt x="3556" y="4985"/>
                  </a:cubicBezTo>
                  <a:cubicBezTo>
                    <a:pt x="6275" y="3323"/>
                    <a:pt x="10958" y="0"/>
                    <a:pt x="14281" y="0"/>
                  </a:cubicBezTo>
                  <a:cubicBezTo>
                    <a:pt x="17604" y="0"/>
                    <a:pt x="19567" y="3323"/>
                    <a:pt x="21531" y="6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9808874" y="573299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9916824" y="5570802"/>
              <a:ext cx="165101" cy="28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2132"/>
                  </a:moveTo>
                  <a:cubicBezTo>
                    <a:pt x="20769" y="1506"/>
                    <a:pt x="19938" y="880"/>
                    <a:pt x="17862" y="489"/>
                  </a:cubicBezTo>
                  <a:cubicBezTo>
                    <a:pt x="15785" y="98"/>
                    <a:pt x="12462" y="-59"/>
                    <a:pt x="9969" y="19"/>
                  </a:cubicBezTo>
                  <a:cubicBezTo>
                    <a:pt x="7477" y="98"/>
                    <a:pt x="5815" y="411"/>
                    <a:pt x="5123" y="1428"/>
                  </a:cubicBezTo>
                  <a:cubicBezTo>
                    <a:pt x="4431" y="2445"/>
                    <a:pt x="4708" y="4167"/>
                    <a:pt x="6369" y="6358"/>
                  </a:cubicBezTo>
                  <a:cubicBezTo>
                    <a:pt x="8031" y="8550"/>
                    <a:pt x="11077" y="11211"/>
                    <a:pt x="13015" y="13011"/>
                  </a:cubicBezTo>
                  <a:cubicBezTo>
                    <a:pt x="14954" y="14811"/>
                    <a:pt x="15785" y="15750"/>
                    <a:pt x="16200" y="16689"/>
                  </a:cubicBezTo>
                  <a:cubicBezTo>
                    <a:pt x="16615" y="17628"/>
                    <a:pt x="16615" y="18567"/>
                    <a:pt x="16062" y="19271"/>
                  </a:cubicBezTo>
                  <a:cubicBezTo>
                    <a:pt x="15508" y="19976"/>
                    <a:pt x="14400" y="20445"/>
                    <a:pt x="12323" y="20837"/>
                  </a:cubicBezTo>
                  <a:cubicBezTo>
                    <a:pt x="10246" y="21228"/>
                    <a:pt x="7200" y="21541"/>
                    <a:pt x="4985" y="21306"/>
                  </a:cubicBezTo>
                  <a:cubicBezTo>
                    <a:pt x="2769" y="21071"/>
                    <a:pt x="1385" y="20289"/>
                    <a:pt x="0" y="19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9914707" y="5564428"/>
              <a:ext cx="332318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1376" y="7069"/>
                  </a:moveTo>
                  <a:cubicBezTo>
                    <a:pt x="688" y="7069"/>
                    <a:pt x="0" y="7069"/>
                    <a:pt x="0" y="7069"/>
                  </a:cubicBezTo>
                  <a:cubicBezTo>
                    <a:pt x="0" y="7069"/>
                    <a:pt x="688" y="7069"/>
                    <a:pt x="3577" y="4909"/>
                  </a:cubicBezTo>
                  <a:cubicBezTo>
                    <a:pt x="6466" y="2749"/>
                    <a:pt x="11557" y="-1571"/>
                    <a:pt x="14927" y="589"/>
                  </a:cubicBezTo>
                  <a:cubicBezTo>
                    <a:pt x="18298" y="2749"/>
                    <a:pt x="19949" y="11389"/>
                    <a:pt x="21600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9243724" y="6022784"/>
              <a:ext cx="755651" cy="4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9476"/>
                  </a:moveTo>
                  <a:cubicBezTo>
                    <a:pt x="2057" y="6659"/>
                    <a:pt x="4114" y="3842"/>
                    <a:pt x="6292" y="1963"/>
                  </a:cubicBezTo>
                  <a:cubicBezTo>
                    <a:pt x="8471" y="85"/>
                    <a:pt x="10770" y="-854"/>
                    <a:pt x="13069" y="1024"/>
                  </a:cubicBezTo>
                  <a:cubicBezTo>
                    <a:pt x="15368" y="2903"/>
                    <a:pt x="17667" y="7598"/>
                    <a:pt x="19089" y="11355"/>
                  </a:cubicBezTo>
                  <a:cubicBezTo>
                    <a:pt x="20511" y="15111"/>
                    <a:pt x="21055" y="17929"/>
                    <a:pt x="21600" y="20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9436341" y="6272741"/>
              <a:ext cx="3598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5023"/>
                    <a:pt x="13976" y="10047"/>
                    <a:pt x="10800" y="13060"/>
                  </a:cubicBezTo>
                  <a:cubicBezTo>
                    <a:pt x="7624" y="16074"/>
                    <a:pt x="5082" y="17079"/>
                    <a:pt x="3176" y="18167"/>
                  </a:cubicBezTo>
                  <a:cubicBezTo>
                    <a:pt x="1271" y="19256"/>
                    <a:pt x="0" y="20428"/>
                    <a:pt x="0" y="21014"/>
                  </a:cubicBezTo>
                  <a:cubicBezTo>
                    <a:pt x="0" y="21600"/>
                    <a:pt x="1271" y="21600"/>
                    <a:pt x="25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9700924" y="6220722"/>
              <a:ext cx="149486" cy="29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35" fill="norm" stroke="1" extrusionOk="0">
                  <a:moveTo>
                    <a:pt x="0" y="3329"/>
                  </a:moveTo>
                  <a:cubicBezTo>
                    <a:pt x="913" y="2558"/>
                    <a:pt x="1825" y="1786"/>
                    <a:pt x="4107" y="1169"/>
                  </a:cubicBezTo>
                  <a:cubicBezTo>
                    <a:pt x="6389" y="552"/>
                    <a:pt x="10039" y="89"/>
                    <a:pt x="12625" y="12"/>
                  </a:cubicBezTo>
                  <a:cubicBezTo>
                    <a:pt x="15211" y="-65"/>
                    <a:pt x="16732" y="244"/>
                    <a:pt x="17493" y="784"/>
                  </a:cubicBezTo>
                  <a:cubicBezTo>
                    <a:pt x="18254" y="1324"/>
                    <a:pt x="18254" y="2095"/>
                    <a:pt x="17341" y="3098"/>
                  </a:cubicBezTo>
                  <a:cubicBezTo>
                    <a:pt x="16428" y="4101"/>
                    <a:pt x="14603" y="5335"/>
                    <a:pt x="12017" y="6492"/>
                  </a:cubicBezTo>
                  <a:cubicBezTo>
                    <a:pt x="9431" y="7649"/>
                    <a:pt x="6085" y="8729"/>
                    <a:pt x="5172" y="9424"/>
                  </a:cubicBezTo>
                  <a:cubicBezTo>
                    <a:pt x="4259" y="10118"/>
                    <a:pt x="5780" y="10426"/>
                    <a:pt x="8670" y="11506"/>
                  </a:cubicBezTo>
                  <a:cubicBezTo>
                    <a:pt x="11561" y="12586"/>
                    <a:pt x="15820" y="14438"/>
                    <a:pt x="18254" y="15749"/>
                  </a:cubicBezTo>
                  <a:cubicBezTo>
                    <a:pt x="20687" y="17061"/>
                    <a:pt x="21296" y="17832"/>
                    <a:pt x="21448" y="18604"/>
                  </a:cubicBezTo>
                  <a:cubicBezTo>
                    <a:pt x="21600" y="19375"/>
                    <a:pt x="21296" y="20146"/>
                    <a:pt x="20383" y="20686"/>
                  </a:cubicBezTo>
                  <a:cubicBezTo>
                    <a:pt x="19470" y="21226"/>
                    <a:pt x="17949" y="21535"/>
                    <a:pt x="14755" y="21535"/>
                  </a:cubicBezTo>
                  <a:cubicBezTo>
                    <a:pt x="11561" y="21535"/>
                    <a:pt x="6693" y="21226"/>
                    <a:pt x="1825" y="20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8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033924" y="442218"/>
              <a:ext cx="1187451" cy="531487"/>
            </a:xfrm>
            <a:prstGeom prst="rect">
              <a:avLst/>
            </a:prstGeom>
            <a:effectLst/>
          </p:spPr>
        </p:pic>
        <p:sp>
          <p:nvSpPr>
            <p:cNvPr id="2290" name="Line"/>
            <p:cNvSpPr/>
            <p:nvPr/>
          </p:nvSpPr>
          <p:spPr>
            <a:xfrm>
              <a:off x="1798613" y="1238514"/>
              <a:ext cx="81992" cy="13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967" fill="norm" stroke="1" extrusionOk="0">
                  <a:moveTo>
                    <a:pt x="12083" y="6770"/>
                  </a:moveTo>
                  <a:cubicBezTo>
                    <a:pt x="11543" y="5109"/>
                    <a:pt x="11003" y="3447"/>
                    <a:pt x="9653" y="3115"/>
                  </a:cubicBezTo>
                  <a:cubicBezTo>
                    <a:pt x="8303" y="2783"/>
                    <a:pt x="6143" y="3780"/>
                    <a:pt x="4253" y="6106"/>
                  </a:cubicBezTo>
                  <a:cubicBezTo>
                    <a:pt x="2363" y="8432"/>
                    <a:pt x="743" y="12087"/>
                    <a:pt x="203" y="14746"/>
                  </a:cubicBezTo>
                  <a:cubicBezTo>
                    <a:pt x="-337" y="17404"/>
                    <a:pt x="203" y="19066"/>
                    <a:pt x="1823" y="20063"/>
                  </a:cubicBezTo>
                  <a:cubicBezTo>
                    <a:pt x="3443" y="21060"/>
                    <a:pt x="6143" y="21392"/>
                    <a:pt x="9383" y="20229"/>
                  </a:cubicBezTo>
                  <a:cubicBezTo>
                    <a:pt x="12623" y="19066"/>
                    <a:pt x="16403" y="16407"/>
                    <a:pt x="18563" y="13583"/>
                  </a:cubicBezTo>
                  <a:cubicBezTo>
                    <a:pt x="20723" y="10758"/>
                    <a:pt x="21263" y="7767"/>
                    <a:pt x="20723" y="5441"/>
                  </a:cubicBezTo>
                  <a:cubicBezTo>
                    <a:pt x="20183" y="3115"/>
                    <a:pt x="18563" y="1454"/>
                    <a:pt x="16403" y="623"/>
                  </a:cubicBezTo>
                  <a:cubicBezTo>
                    <a:pt x="14243" y="-208"/>
                    <a:pt x="11543" y="-208"/>
                    <a:pt x="10463" y="623"/>
                  </a:cubicBezTo>
                  <a:cubicBezTo>
                    <a:pt x="9383" y="1454"/>
                    <a:pt x="9923" y="3115"/>
                    <a:pt x="10463" y="4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941224" y="1237191"/>
              <a:ext cx="101601" cy="11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675" y="16200"/>
                  </a:cubicBezTo>
                  <a:cubicBezTo>
                    <a:pt x="1350" y="20057"/>
                    <a:pt x="2700" y="21600"/>
                    <a:pt x="6300" y="21600"/>
                  </a:cubicBezTo>
                  <a:cubicBezTo>
                    <a:pt x="9900" y="21600"/>
                    <a:pt x="15750" y="20057"/>
                    <a:pt x="2160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2049174" y="1183841"/>
              <a:ext cx="101601" cy="18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2563"/>
                  </a:moveTo>
                  <a:cubicBezTo>
                    <a:pt x="20250" y="1558"/>
                    <a:pt x="18900" y="553"/>
                    <a:pt x="17100" y="177"/>
                  </a:cubicBezTo>
                  <a:cubicBezTo>
                    <a:pt x="15300" y="-200"/>
                    <a:pt x="13050" y="51"/>
                    <a:pt x="11250" y="679"/>
                  </a:cubicBezTo>
                  <a:cubicBezTo>
                    <a:pt x="9450" y="1307"/>
                    <a:pt x="8100" y="2312"/>
                    <a:pt x="6975" y="3442"/>
                  </a:cubicBezTo>
                  <a:cubicBezTo>
                    <a:pt x="5850" y="4572"/>
                    <a:pt x="4950" y="5828"/>
                    <a:pt x="6300" y="7084"/>
                  </a:cubicBezTo>
                  <a:cubicBezTo>
                    <a:pt x="7650" y="8340"/>
                    <a:pt x="11250" y="9595"/>
                    <a:pt x="13950" y="10600"/>
                  </a:cubicBezTo>
                  <a:cubicBezTo>
                    <a:pt x="16650" y="11605"/>
                    <a:pt x="18450" y="12358"/>
                    <a:pt x="19575" y="13363"/>
                  </a:cubicBezTo>
                  <a:cubicBezTo>
                    <a:pt x="20700" y="14367"/>
                    <a:pt x="21150" y="15623"/>
                    <a:pt x="17775" y="17005"/>
                  </a:cubicBezTo>
                  <a:cubicBezTo>
                    <a:pt x="14400" y="18386"/>
                    <a:pt x="7200" y="19893"/>
                    <a:pt x="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816341" y="6352774"/>
              <a:ext cx="76025" cy="13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0947" fill="norm" stroke="1" extrusionOk="0">
                  <a:moveTo>
                    <a:pt x="20432" y="2389"/>
                  </a:moveTo>
                  <a:cubicBezTo>
                    <a:pt x="17514" y="2057"/>
                    <a:pt x="14595" y="1725"/>
                    <a:pt x="11384" y="3054"/>
                  </a:cubicBezTo>
                  <a:cubicBezTo>
                    <a:pt x="8173" y="4383"/>
                    <a:pt x="4670" y="7374"/>
                    <a:pt x="2627" y="9700"/>
                  </a:cubicBezTo>
                  <a:cubicBezTo>
                    <a:pt x="584" y="12026"/>
                    <a:pt x="0" y="13688"/>
                    <a:pt x="0" y="15516"/>
                  </a:cubicBezTo>
                  <a:cubicBezTo>
                    <a:pt x="0" y="17343"/>
                    <a:pt x="584" y="19337"/>
                    <a:pt x="2627" y="20334"/>
                  </a:cubicBezTo>
                  <a:cubicBezTo>
                    <a:pt x="4670" y="21331"/>
                    <a:pt x="8173" y="21331"/>
                    <a:pt x="11676" y="18673"/>
                  </a:cubicBezTo>
                  <a:cubicBezTo>
                    <a:pt x="15178" y="16014"/>
                    <a:pt x="18681" y="10697"/>
                    <a:pt x="20141" y="7208"/>
                  </a:cubicBezTo>
                  <a:cubicBezTo>
                    <a:pt x="21600" y="3719"/>
                    <a:pt x="21016" y="2057"/>
                    <a:pt x="19265" y="1060"/>
                  </a:cubicBezTo>
                  <a:cubicBezTo>
                    <a:pt x="17514" y="63"/>
                    <a:pt x="14595" y="-269"/>
                    <a:pt x="12259" y="229"/>
                  </a:cubicBezTo>
                  <a:cubicBezTo>
                    <a:pt x="9924" y="728"/>
                    <a:pt x="8173" y="2057"/>
                    <a:pt x="7005" y="3553"/>
                  </a:cubicBezTo>
                  <a:cubicBezTo>
                    <a:pt x="5838" y="5048"/>
                    <a:pt x="5254" y="6709"/>
                    <a:pt x="5546" y="7873"/>
                  </a:cubicBezTo>
                  <a:cubicBezTo>
                    <a:pt x="5838" y="9036"/>
                    <a:pt x="7005" y="9700"/>
                    <a:pt x="8173" y="10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949278" y="6332976"/>
              <a:ext cx="118947" cy="16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53" fill="norm" stroke="1" extrusionOk="0">
                  <a:moveTo>
                    <a:pt x="832" y="2116"/>
                  </a:moveTo>
                  <a:cubicBezTo>
                    <a:pt x="1969" y="994"/>
                    <a:pt x="3106" y="-128"/>
                    <a:pt x="4053" y="12"/>
                  </a:cubicBezTo>
                  <a:cubicBezTo>
                    <a:pt x="5000" y="153"/>
                    <a:pt x="5758" y="1555"/>
                    <a:pt x="5379" y="4360"/>
                  </a:cubicBezTo>
                  <a:cubicBezTo>
                    <a:pt x="5000" y="7166"/>
                    <a:pt x="3484" y="11373"/>
                    <a:pt x="2158" y="14459"/>
                  </a:cubicBezTo>
                  <a:cubicBezTo>
                    <a:pt x="832" y="17545"/>
                    <a:pt x="-305" y="19508"/>
                    <a:pt x="74" y="20490"/>
                  </a:cubicBezTo>
                  <a:cubicBezTo>
                    <a:pt x="453" y="21472"/>
                    <a:pt x="2348" y="21472"/>
                    <a:pt x="6137" y="21191"/>
                  </a:cubicBezTo>
                  <a:cubicBezTo>
                    <a:pt x="9927" y="20911"/>
                    <a:pt x="15611" y="20350"/>
                    <a:pt x="21295" y="19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947574" y="6341368"/>
              <a:ext cx="222251" cy="24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672"/>
                  </a:moveTo>
                  <a:cubicBezTo>
                    <a:pt x="20571" y="297"/>
                    <a:pt x="19543" y="-79"/>
                    <a:pt x="18617" y="15"/>
                  </a:cubicBezTo>
                  <a:cubicBezTo>
                    <a:pt x="17691" y="109"/>
                    <a:pt x="16869" y="672"/>
                    <a:pt x="16251" y="1424"/>
                  </a:cubicBezTo>
                  <a:cubicBezTo>
                    <a:pt x="15634" y="2175"/>
                    <a:pt x="15223" y="3114"/>
                    <a:pt x="15531" y="4335"/>
                  </a:cubicBezTo>
                  <a:cubicBezTo>
                    <a:pt x="15840" y="5556"/>
                    <a:pt x="16869" y="7058"/>
                    <a:pt x="17691" y="8185"/>
                  </a:cubicBezTo>
                  <a:cubicBezTo>
                    <a:pt x="18514" y="9312"/>
                    <a:pt x="19131" y="10064"/>
                    <a:pt x="19131" y="10909"/>
                  </a:cubicBezTo>
                  <a:cubicBezTo>
                    <a:pt x="19131" y="11754"/>
                    <a:pt x="18514" y="12693"/>
                    <a:pt x="15223" y="14478"/>
                  </a:cubicBezTo>
                  <a:cubicBezTo>
                    <a:pt x="11931" y="16262"/>
                    <a:pt x="5966" y="18891"/>
                    <a:pt x="0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